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9581D-FE2C-489B-AC96-5A1226494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63A2C-0849-458A-830A-C0E9D5F5F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96308-74CF-4E0D-A640-DC5302177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D8B3-70A3-4997-A1A7-F271E46DEC0E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AB298-21EB-4117-AA9A-1498C147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4B2AF-A296-4AD8-8419-8823E70F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0061-75A0-41F4-ADC7-6A24D072C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78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AA99-630A-4B12-AEF5-0A2FA2D6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DC4EE-93AF-4A4A-8854-B7B44FDB4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E6441-BE33-499D-AC40-A806D9D3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D8B3-70A3-4997-A1A7-F271E46DEC0E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AFEAC-45EC-4A79-B080-E8913620C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A316E-E5F9-4E70-9EA9-8CF332C3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0061-75A0-41F4-ADC7-6A24D072C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45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A9DE4-BCFF-46A4-ACF0-4D755445D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B091E-08A3-4681-A973-7FEB317B9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3CDB2-C42F-47F0-B5A1-C0ACF97F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D8B3-70A3-4997-A1A7-F271E46DEC0E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5C94A-B245-48A5-80FC-0101E09B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86FBE-B642-4CDE-B387-9128ED7D1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0061-75A0-41F4-ADC7-6A24D072C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10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27A3-0A46-41EE-A234-63590F8EB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A3B12-90E5-4CA9-B654-4194B9130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1F2B8-F4C6-4D69-B18A-1D258AE6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D8B3-70A3-4997-A1A7-F271E46DEC0E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F32F8-E31E-4527-A9CF-883ADB59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B5517-42FF-45E0-9F7E-13030AB0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0061-75A0-41F4-ADC7-6A24D072C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83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5F69-6E14-497B-84EE-7C9FF6AEB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56CBD-2467-4DAA-93AC-9A5CE9930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3D876-2A3E-4BB6-A4AC-DF122C954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D8B3-70A3-4997-A1A7-F271E46DEC0E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D3408-3840-4123-8567-3970CB86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518A4-DAD9-4815-85FA-7400F748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0061-75A0-41F4-ADC7-6A24D072C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55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CEF14-1EBA-4E59-83EE-6BA894D44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6AD7A-FC4E-442C-8613-96C67DBFB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69A8B-21DA-4DAF-8BB2-655DC9715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56977-36B7-43E1-B0B4-2D1C62BA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D8B3-70A3-4997-A1A7-F271E46DEC0E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93CFD-E2FD-4C95-8366-171016769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6091C-2AAF-41F4-9500-6B1BE440E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0061-75A0-41F4-ADC7-6A24D072C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54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21EA-B1BB-4009-B396-496A64CF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EB1EC-0249-4516-9E76-0EAA854EB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A46E2-ACBE-4C77-A07B-1F6AB4970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6E3D58-A712-48FF-B77D-33982F82A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9C787-8296-4376-AD36-468F13B54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3427D7-0161-4C26-B9D0-25799350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D8B3-70A3-4997-A1A7-F271E46DEC0E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13C35-F8D9-4609-B55C-0B65A2A5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1CAB2-1954-46E7-ABBE-D5699108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0061-75A0-41F4-ADC7-6A24D072C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2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8EB4A-9076-4076-AC0E-3DB28543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412AC8-F12E-49B5-BA29-6FB90EA4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D8B3-70A3-4997-A1A7-F271E46DEC0E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F73B4-5B89-447E-B2A8-08857FC10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21951-35AA-4315-B688-A94163C4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0061-75A0-41F4-ADC7-6A24D072C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83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6B373-FBE5-4CD3-9793-DE41A625D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D8B3-70A3-4997-A1A7-F271E46DEC0E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9B9179-0F86-4841-9BDC-19F3264D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FE82D-48D3-4E39-B652-F9E7BBA00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0061-75A0-41F4-ADC7-6A24D072C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28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F6AF6-2F7E-4CF7-A77D-FE01B080C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5E6C7-16E8-4228-94F0-D17DB4FDC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0E060-78A3-4895-A90B-7437BC785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9DC48-6297-4671-B9BB-A01767F3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D8B3-70A3-4997-A1A7-F271E46DEC0E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87CD7-2DD6-4910-BEBA-F2A3DAB6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15D1D-B099-4E6B-8729-104BAA43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0061-75A0-41F4-ADC7-6A24D072C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73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2179-9ACF-4893-B111-34FB80459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9D5AD-26EC-4CB5-B899-6D3EBA915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2D867-8753-497A-B910-81DC06BF0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A3C96-30D8-4B74-A2CD-F90940031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D8B3-70A3-4997-A1A7-F271E46DEC0E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ED954-CF62-46BB-8938-CEF5D932A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180CB-ABF3-4EA2-B31B-00EB5082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0061-75A0-41F4-ADC7-6A24D072C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405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BD906F-9620-4401-A4F5-C8EA3A11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F8109-1534-4B11-A5A2-6B65A73D6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C0CEC-C0F3-4CDD-9C4E-541942A65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1D8B3-70A3-4997-A1A7-F271E46DEC0E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39BF4-0F63-44FC-8486-437741231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E581A-7953-4109-BF1B-2DCF96F6E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60061-75A0-41F4-ADC7-6A24D072C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05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7456-9BBA-4D91-B562-0A0F3C0F6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41599"/>
            <a:ext cx="9832622" cy="1467557"/>
          </a:xfrm>
        </p:spPr>
        <p:txBody>
          <a:bodyPr>
            <a:normAutofit/>
          </a:bodyPr>
          <a:lstStyle/>
          <a:p>
            <a:r>
              <a:rPr lang="en-IN" sz="8800" b="1" dirty="0"/>
              <a:t>Seaborn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43727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2EFBD-A88C-47DA-8903-A3A51194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Scatterplot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ED2AF2-D9A8-4D8E-B667-FC01FE8F8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47849"/>
            <a:ext cx="4410169" cy="23769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F38040-A145-411F-8AB8-A70E3715B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412" y="1856805"/>
            <a:ext cx="6391596" cy="441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86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F6D9-E0BB-47A5-8C24-7105B0FCB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Lineplot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C3539-A52B-4BE3-9DA3-45F93F2FA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99"/>
          <a:stretch/>
        </p:blipFill>
        <p:spPr>
          <a:xfrm>
            <a:off x="4754225" y="1690688"/>
            <a:ext cx="7215782" cy="3907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0C06FA-612E-4FBF-9283-37E6B516D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93" y="2456092"/>
            <a:ext cx="4410169" cy="237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72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C68D-95C3-458E-B6D7-396A3DE0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Jointplot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46FA5D-C19F-4ACA-8F90-AB1845E69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109" y="1560283"/>
            <a:ext cx="4560535" cy="52977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8E73BD-F9A1-4428-998C-E04572A4E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60" y="1690688"/>
            <a:ext cx="4410169" cy="237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8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7A00C01-754E-40EC-A5AA-78209A9D206E}"/>
              </a:ext>
            </a:extLst>
          </p:cNvPr>
          <p:cNvSpPr/>
          <p:nvPr/>
        </p:nvSpPr>
        <p:spPr>
          <a:xfrm>
            <a:off x="372533" y="361243"/>
            <a:ext cx="1131146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Why use Python Seaborn?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Python Seaborn library is used to ease the challenging task of data visualization and it’s based on Matplotlib.</a:t>
            </a:r>
          </a:p>
          <a:p>
            <a:r>
              <a:rPr lang="en-IN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Seaborn allows the creation of statistical graphics through the following functionalities: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An API that is based on datasets allowing comparison between multiple variables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Supports multi-plot grids that in turn ease building complex visualizations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Univariate and bivariate visualizations available to compare between subsets of 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Availability of different colour palettes to reveal various kinds of patterns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Estimates and plots linear regression automatically</a:t>
            </a:r>
          </a:p>
        </p:txBody>
      </p:sp>
    </p:spTree>
    <p:extLst>
      <p:ext uri="{BB962C8B-B14F-4D97-AF65-F5344CB8AC3E}">
        <p14:creationId xmlns:p14="http://schemas.microsoft.com/office/powerpoint/2010/main" val="112607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FEEB9-6C80-453D-A244-4D983BAC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B5499-082A-4DD4-9D92-8F49DFCC8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DC11F7-EE09-44BC-BF66-20DC4ACF3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28" y="365125"/>
            <a:ext cx="11905343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78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33A49-8823-4192-953E-C1FB03EEB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2FD57-727F-42A6-87C7-5752E1E94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FE2E23-EC96-4CAB-85EF-0AA7C8C75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70" y="365125"/>
            <a:ext cx="11746659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C809-59B2-48B7-89B2-AD0EFE043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47298-D9DE-41F4-A0F8-1F9DFD81F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88" y="681037"/>
            <a:ext cx="11579424" cy="551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9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A44BD-CC7B-4290-9BE1-D8F49C80A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DC8BCC-E5A9-4088-A32A-0D17BA966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99" y="824266"/>
            <a:ext cx="11017602" cy="550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8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08BE8-47B2-457E-8E8A-12089E5D1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/>
              <a:t>Relplot</a:t>
            </a:r>
            <a:endParaRPr lang="en-I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04778A-CA1B-441D-BDB0-475575C0A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71" y="2835275"/>
            <a:ext cx="3895725" cy="3657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133807-80E8-46E5-94C6-5D0C537D7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56" y="1863725"/>
            <a:ext cx="2619375" cy="971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8B53CD-E9B8-4324-A8E2-8E1D9A05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320" y="1616075"/>
            <a:ext cx="66008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0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4978C6-5614-4791-90F2-82FF9A05C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31" y="2055812"/>
            <a:ext cx="3952347" cy="8930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27F912-E215-4389-87D8-BE7511A46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54" y="2930045"/>
            <a:ext cx="5160257" cy="362582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6174686-8770-40BD-99AC-376A2592F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b="1" dirty="0" err="1"/>
              <a:t>Catplot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0F80B7-32FB-4B20-9CDC-EA31F23C9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948" y="2055812"/>
            <a:ext cx="5691541" cy="469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54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A9F60-C966-4D27-9F60-10EF0C18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Pairplot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84E01F-C58A-478C-BF75-A94FCED18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7443"/>
            <a:ext cx="4143375" cy="2257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FF7078-6CC1-4B97-8F61-54F727267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489" y="136255"/>
            <a:ext cx="5913261" cy="627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50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94</Words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Seaborn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Relplot</vt:lpstr>
      <vt:lpstr>Catplot</vt:lpstr>
      <vt:lpstr>Pairplot</vt:lpstr>
      <vt:lpstr>Scatterplot</vt:lpstr>
      <vt:lpstr>Lineplot</vt:lpstr>
      <vt:lpstr>Jointplot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2020-03-31T09:48:20Z</dcterms:created>
  <dcterms:modified xsi:type="dcterms:W3CDTF">2020-03-31T12:40:37Z</dcterms:modified>
</cp:coreProperties>
</file>