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368E-F3CF-46DA-883C-5DFD4E29A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118FF-2D73-47F6-92F1-F881CFE33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8F851-CC68-4DD1-88D3-D3EC3926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A70-84AB-4900-ABB8-9F95A2E1B1AC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98C89-605D-4E1B-8DB0-5DBBE763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C14F9-A192-4E56-AE1C-E0BFA15C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C834-E35E-4043-BEAF-AE6B031E2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98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7971-DC99-4C1E-A44C-781D86C2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8EE91-5AEC-4DA1-B159-30EB14188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48196-2E2F-4156-A628-DAD1EAB0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A70-84AB-4900-ABB8-9F95A2E1B1AC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16AE3-55F8-44E1-A021-10B723D7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6F4A3-6DE1-429F-BAEC-CC4713DA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C834-E35E-4043-BEAF-AE6B031E2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29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81470-14E3-4563-9FDF-F758DAAAC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6865E-80F0-40E0-B11F-5E7502D77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23E24-6D2C-413D-A30C-56EEAB48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A70-84AB-4900-ABB8-9F95A2E1B1AC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7629F-4E87-40E5-A7FD-9ADA872D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FFA8C-D74A-41A9-B917-8EE6F2B8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C834-E35E-4043-BEAF-AE6B031E2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91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C0E4-6B9E-4CDA-9AC7-1407195A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ECB6E-73EB-4699-81CA-64B6693E7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91810-E44F-4CBA-92B2-5CF2559D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A70-84AB-4900-ABB8-9F95A2E1B1AC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6DD08-E36E-4AA5-AED6-67FA5570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7ACDF-78D3-4B79-9A21-A6A144E8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C834-E35E-4043-BEAF-AE6B031E2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72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B3BD-B277-4FB7-9347-62FD0B6D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B6DA9-B24D-41CE-965C-7117BFE8F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0E46-791E-42DD-9D90-9C01ED92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A70-84AB-4900-ABB8-9F95A2E1B1AC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296A-9371-4A86-B247-AE7194A3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B8CF9-B5F6-4C74-B8A9-DFB629D2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C834-E35E-4043-BEAF-AE6B031E2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75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B14E-917F-4FC5-B086-B840051F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664DF-3E3A-45C2-89ED-17FB80A18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A47B5-4458-4ECE-AAEE-BE279816D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E4F35-34BD-419D-B5E7-EB21D004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A70-84AB-4900-ABB8-9F95A2E1B1AC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1648D-9555-4085-947E-6EB49548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7CF61-D99D-4AF6-BE04-6002785F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C834-E35E-4043-BEAF-AE6B031E2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380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20C5-0F85-4F93-A9BC-CE23713D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528AA-4E74-4505-A22C-836034C5F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887DB-5A5D-4724-B0A9-59E1B0A6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B7486-92A5-4711-BDB4-1C0ACC2D7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17F8A-6D10-4831-9462-18F1A55C7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F53F3-EFBA-449B-B236-C53C6CCF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A70-84AB-4900-ABB8-9F95A2E1B1AC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7326F-F8B3-4743-A451-ACC9AE9A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E9A84-C822-45AC-AEEF-74052956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C834-E35E-4043-BEAF-AE6B031E2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43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D12F-4969-4849-82E9-92EA718E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55F37-6B49-41BE-B69F-A7C96DDC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A70-84AB-4900-ABB8-9F95A2E1B1AC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EA0FF-FAA7-4C68-8A00-B3A98541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7A22A-F0AC-4AB5-AB97-D64A1544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C834-E35E-4043-BEAF-AE6B031E2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94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CE430-AF21-4017-9931-E1F0F5AA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A70-84AB-4900-ABB8-9F95A2E1B1AC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9BF7A-2517-4705-84B8-B630DAC1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CBC88-CB7B-47E7-A402-6D3919450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C834-E35E-4043-BEAF-AE6B031E2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19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2EB3-6A0A-4523-893F-FBD37FFB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011F7-B347-4003-8C53-5C0E8ACDD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BC6FD-32D4-4254-8274-C99A40C78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E9219-9F71-4342-B534-E5B2C1C6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A70-84AB-4900-ABB8-9F95A2E1B1AC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5F5E4-1B04-45EF-A301-0A86EB43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38A43-0477-4800-8878-FA26514B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C834-E35E-4043-BEAF-AE6B031E2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94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8033-C73F-4EDF-8047-10546464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D4EFC-098E-48E2-94B3-74F0814E7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6EF1E-2B22-48D1-8472-8C22DC957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1426E-579E-45BF-A40E-4236D1EA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0A70-84AB-4900-ABB8-9F95A2E1B1AC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731D7-022F-4BED-8415-42C9C2DD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ECB82-5FA3-4DA3-A27A-0ABC3583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C834-E35E-4043-BEAF-AE6B031E2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79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35A8E-66AF-435E-952F-236DA777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3630F-82EA-4534-9C87-3327A7BD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26390-0C87-4429-9287-A17D010C3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20A70-84AB-4900-ABB8-9F95A2E1B1AC}" type="datetimeFigureOut">
              <a:rPr lang="en-IN" smtClean="0"/>
              <a:t>30-03-2020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46642-5D33-4C27-8894-AFF82C027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09900-23C4-4864-87E0-16A6BA303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C834-E35E-4043-BEAF-AE6B031E2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38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AFFA-9A31-4BD4-81D0-1672999D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731" y="1945393"/>
            <a:ext cx="5916538" cy="1667052"/>
          </a:xfrm>
        </p:spPr>
        <p:txBody>
          <a:bodyPr>
            <a:normAutofit/>
          </a:bodyPr>
          <a:lstStyle/>
          <a:p>
            <a:pPr algn="ctr"/>
            <a:r>
              <a:rPr lang="en-IN" sz="10700" b="1" dirty="0"/>
              <a:t>Matplotlib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4900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A8FC61-7DC3-439B-89D5-BFC8EC6C5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7" y="1104900"/>
            <a:ext cx="103727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8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82A4D0-76A5-44B0-9F09-8A84A7F34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747712"/>
            <a:ext cx="104013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4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E466CB-67C5-4C5B-BA7E-8C6E17AF5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1014412"/>
            <a:ext cx="103346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14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93DC46-ED8D-4A42-8CB5-C0D1CA8D9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928687"/>
            <a:ext cx="103155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E83FBB-30A1-4B17-80DD-B41F922DD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981075"/>
            <a:ext cx="102203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0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E077DF-621C-4EE9-830C-91A8475E7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280"/>
            <a:ext cx="12192000" cy="43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2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C24B00-2742-4366-969B-C7C84F05E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83" y="609600"/>
            <a:ext cx="10735634" cy="5431896"/>
          </a:xfrm>
        </p:spPr>
      </p:pic>
    </p:spTree>
    <p:extLst>
      <p:ext uri="{BB962C8B-B14F-4D97-AF65-F5344CB8AC3E}">
        <p14:creationId xmlns:p14="http://schemas.microsoft.com/office/powerpoint/2010/main" val="153939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AF0206-0627-4E1C-9182-E1426091C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809625"/>
            <a:ext cx="103251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6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63D9F-DE03-4448-A908-F5168B320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85825"/>
            <a:ext cx="103632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6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9F8A8-E5B4-4E0E-965B-B2989FC5B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685800"/>
            <a:ext cx="105346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7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70D4A9-74C2-4F96-ACE4-7A24CB238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000125"/>
            <a:ext cx="102489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625F62-8B33-4E4D-AFB5-70BAB2D3A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852487"/>
            <a:ext cx="102679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4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31C857-D82D-4571-931B-348C87933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2" y="862012"/>
            <a:ext cx="10391775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7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Matplotlib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2020-03-30T08:28:31Z</dcterms:created>
  <dcterms:modified xsi:type="dcterms:W3CDTF">2020-03-30T08:46:28Z</dcterms:modified>
</cp:coreProperties>
</file>