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9A95-7227-4F18-B0D6-CD0BF250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EECF5-7182-415B-B5AA-3C5588BD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7802-BA31-4154-A544-C20C81B0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5320-7540-422B-BE85-268E07EC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8525-4389-46B0-B6CF-3A78311A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476-E314-46B0-A17F-252246D4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EA372-9488-4331-A94A-E010C44B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F8BE-53A1-45FD-B9A3-696E085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B5FB-2814-40F4-91AE-67CEFD2F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BF39-91A8-42E6-B71F-B73FED89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0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90BBF-C5ED-4CFA-B989-8BCE23EEF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9B021-3747-4184-8D16-1FD8D7EA1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602E-5F00-48F9-852D-8BE85518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84EA-5E55-49FA-B1E7-65BB489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E1FF-8291-41A6-B96B-C95BDB65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0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6D60-987D-482E-B28C-30714571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8A77-2E67-41B9-9A45-5EF3AA88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2730-0961-4A6C-815D-B5C03695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2E44-92C6-4556-9E42-5CF4472B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93B0-DFBC-4808-A2F7-7B97C3E6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1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5CB3-7CDF-4C78-8096-78910129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7E3E-79FB-4273-B757-20493C0A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D60A-922C-468A-A202-B89561B4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DD4F-1475-483F-9C66-A6A1552F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36C0-7868-4F1C-9301-92AF4E5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3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4517-5370-488E-8738-E0FCD8F0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09E8-9602-4B00-B2E3-665357C0C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84ADC-558A-4F55-BB18-7DB009BB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7505B-3BB6-44C8-9610-D59DD30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7A53-43A8-4CFD-83D3-76F9322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47315-637C-4A64-88F0-C998C82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F2FD-2639-4B21-BA0B-9F9A1C6A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AE312-5227-4A51-93B8-07661958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4F80-7452-4EF4-AE52-6F6015BE2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8462-7411-47E8-BCCD-4FD3830E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88B86-56C5-43E5-95CC-E2E8D4A60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4A7D4-3AD6-47DB-922E-54791E2C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45264-5346-4923-95D5-ECDD5CBC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4BD7C-F74D-40F9-A57A-8EF1D683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6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DD2-9901-467F-89D0-CBFB66A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E53E3-B8FF-4055-A9AA-5A9C183E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ED5C-424F-48E6-BF9C-E30577D4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50B9-164F-4D88-BCB4-CC451F87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9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B0D31-9A43-4C44-83A0-570FD06E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C7DC9-BF87-4C3C-937E-AB46BDA2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6B8E0-72E6-48E6-BE80-54A417E2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AA08-42CF-4A02-8788-83CDE95C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9336-E2B6-4B17-802F-2C97037A1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4DF72-6B37-42E5-B5D3-C8DB9A92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63A6-1F67-4B1E-B632-DABD7FDB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76636-0463-4536-A6FF-32338761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563D-802C-4DEF-B521-151E968E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1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439A-DE7D-48DC-8F8F-1823556F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431CA-EC34-4046-B947-57D9219C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FA1F-5171-466A-A9F5-7C0649B28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FA17-7643-4E01-B6AE-2C815A1A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2657-8A05-4631-A734-3CF76E5B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BD29C-FFC3-4E8D-AD83-C0B37D57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BCD15-3842-4912-87C1-7667B12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1201-D1B7-4AE6-809B-14442D57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B4D6-C946-4208-B76C-46967924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0703-0A2F-4B26-84B4-A8DA96D20D4C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E5E4-9721-40F4-97C2-C2B62FDBB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42E1-43D8-429A-83E7-5403E5EE2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8E80-740D-42AA-A8D7-8546A2D70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C9910B-AE2B-41BF-B555-6945A6D3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34" y="0"/>
            <a:ext cx="9178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8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E37798-36A0-4BAB-8036-6F602D02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86" y="0"/>
            <a:ext cx="9222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EC4F3-4EB4-4FB5-8FF0-5732ED36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6" y="0"/>
            <a:ext cx="9232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9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5A54C-9164-4633-9A28-8892D8E3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08" y="0"/>
            <a:ext cx="9263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8A3ED-3937-4148-8483-29E3F5E3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9" y="0"/>
            <a:ext cx="9172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010DB0-3820-4506-9E46-6D9258A8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22" y="0"/>
            <a:ext cx="9257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5057F7-EEB1-43DE-A33F-69547F1D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86" y="0"/>
            <a:ext cx="9222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F68D0-40FB-49B3-B00B-964BE5B8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29" y="0"/>
            <a:ext cx="9181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0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C187A-02FA-4D1D-A066-E3E6A8C1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8" y="0"/>
            <a:ext cx="9238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4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C946A-F05C-4791-B56A-F7104E44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61" y="0"/>
            <a:ext cx="9200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3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676A5-F08C-48F0-88BA-E1770391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70" y="0"/>
            <a:ext cx="9245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413C0-C750-4BB5-9BF3-96BBCC6F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22" y="0"/>
            <a:ext cx="9169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40E5C4-9836-4A52-929B-36BC1AFD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80" y="0"/>
            <a:ext cx="9245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0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4CD1A-38F8-4463-A16D-CE698186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06" y="0"/>
            <a:ext cx="9235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53DF4-CDE7-46C6-ABE6-76B041D3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4762"/>
            <a:ext cx="93059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515ADE-6825-4F37-9D3C-59A266BE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53" y="0"/>
            <a:ext cx="9226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62FDF-C538-4DB9-86F0-DB6FC8BC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0"/>
            <a:ext cx="9248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0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2020-03-31T04:26:44Z</dcterms:created>
  <dcterms:modified xsi:type="dcterms:W3CDTF">2020-03-31T04:35:39Z</dcterms:modified>
</cp:coreProperties>
</file>