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1844D83B-4D50-41F5-9E57-CA2B5E5083EE}"/>
    <pc:docChg chg="undo redo custSel addSld modSld">
      <pc:chgData name="" userId="d70ee545ee25833c" providerId="LiveId" clId="{1844D83B-4D50-41F5-9E57-CA2B5E5083EE}" dt="2021-05-19T11:37:45.607" v="240" actId="1076"/>
      <pc:docMkLst>
        <pc:docMk/>
      </pc:docMkLst>
      <pc:sldChg chg="addSp delSp modSp add">
        <pc:chgData name="" userId="d70ee545ee25833c" providerId="LiveId" clId="{1844D83B-4D50-41F5-9E57-CA2B5E5083EE}" dt="2021-05-19T11:37:45.607" v="240" actId="1076"/>
        <pc:sldMkLst>
          <pc:docMk/>
          <pc:sldMk cId="2593901028" sldId="256"/>
        </pc:sldMkLst>
        <pc:spChg chg="del">
          <ac:chgData name="" userId="d70ee545ee25833c" providerId="LiveId" clId="{1844D83B-4D50-41F5-9E57-CA2B5E5083EE}" dt="2021-05-19T11:29:00.768" v="2" actId="478"/>
          <ac:spMkLst>
            <pc:docMk/>
            <pc:sldMk cId="2593901028" sldId="256"/>
            <ac:spMk id="2" creationId="{7A636D4E-B7DD-491D-A5F7-B4AF1E78BE44}"/>
          </ac:spMkLst>
        </pc:spChg>
        <pc:spChg chg="del">
          <ac:chgData name="" userId="d70ee545ee25833c" providerId="LiveId" clId="{1844D83B-4D50-41F5-9E57-CA2B5E5083EE}" dt="2021-05-19T11:28:59.323" v="1" actId="478"/>
          <ac:spMkLst>
            <pc:docMk/>
            <pc:sldMk cId="2593901028" sldId="256"/>
            <ac:spMk id="3" creationId="{48BFA382-C163-4BAF-8901-058081617FA3}"/>
          </ac:spMkLst>
        </pc:spChg>
        <pc:spChg chg="add mod">
          <ac:chgData name="" userId="d70ee545ee25833c" providerId="LiveId" clId="{1844D83B-4D50-41F5-9E57-CA2B5E5083EE}" dt="2021-05-19T11:32:42.193" v="47" actId="1076"/>
          <ac:spMkLst>
            <pc:docMk/>
            <pc:sldMk cId="2593901028" sldId="256"/>
            <ac:spMk id="4" creationId="{5F081438-CA12-4AE8-95CF-22067F217085}"/>
          </ac:spMkLst>
        </pc:spChg>
        <pc:spChg chg="add del mod">
          <ac:chgData name="" userId="d70ee545ee25833c" providerId="LiveId" clId="{1844D83B-4D50-41F5-9E57-CA2B5E5083EE}" dt="2021-05-19T11:31:25.875" v="26" actId="11529"/>
          <ac:spMkLst>
            <pc:docMk/>
            <pc:sldMk cId="2593901028" sldId="256"/>
            <ac:spMk id="9" creationId="{AD214ED3-718B-4EE6-8A92-111EF50A8FDB}"/>
          </ac:spMkLst>
        </pc:spChg>
        <pc:spChg chg="add del mod">
          <ac:chgData name="" userId="d70ee545ee25833c" providerId="LiveId" clId="{1844D83B-4D50-41F5-9E57-CA2B5E5083EE}" dt="2021-05-19T11:32:03.746" v="34" actId="478"/>
          <ac:spMkLst>
            <pc:docMk/>
            <pc:sldMk cId="2593901028" sldId="256"/>
            <ac:spMk id="10" creationId="{75DAB483-2A83-4677-90C1-8DABE6C4B360}"/>
          </ac:spMkLst>
        </pc:spChg>
        <pc:spChg chg="add mod">
          <ac:chgData name="" userId="d70ee545ee25833c" providerId="LiveId" clId="{1844D83B-4D50-41F5-9E57-CA2B5E5083EE}" dt="2021-05-19T11:37:08.738" v="212" actId="13822"/>
          <ac:spMkLst>
            <pc:docMk/>
            <pc:sldMk cId="2593901028" sldId="256"/>
            <ac:spMk id="11" creationId="{507A7B9D-28F8-445E-8AC5-55E7331AD43D}"/>
          </ac:spMkLst>
        </pc:spChg>
        <pc:spChg chg="add mod">
          <ac:chgData name="" userId="d70ee545ee25833c" providerId="LiveId" clId="{1844D83B-4D50-41F5-9E57-CA2B5E5083EE}" dt="2021-05-19T11:34:57.596" v="85" actId="114"/>
          <ac:spMkLst>
            <pc:docMk/>
            <pc:sldMk cId="2593901028" sldId="256"/>
            <ac:spMk id="20" creationId="{D180C8B0-9FC4-44E7-9B83-58CA93F50324}"/>
          </ac:spMkLst>
        </pc:spChg>
        <pc:spChg chg="add mod">
          <ac:chgData name="" userId="d70ee545ee25833c" providerId="LiveId" clId="{1844D83B-4D50-41F5-9E57-CA2B5E5083EE}" dt="2021-05-19T11:35:18.723" v="93" actId="1076"/>
          <ac:spMkLst>
            <pc:docMk/>
            <pc:sldMk cId="2593901028" sldId="256"/>
            <ac:spMk id="21" creationId="{001AA930-992D-4961-87EC-D65D4238783D}"/>
          </ac:spMkLst>
        </pc:spChg>
        <pc:spChg chg="add mod">
          <ac:chgData name="" userId="d70ee545ee25833c" providerId="LiveId" clId="{1844D83B-4D50-41F5-9E57-CA2B5E5083EE}" dt="2021-05-19T11:35:14.092" v="92" actId="20577"/>
          <ac:spMkLst>
            <pc:docMk/>
            <pc:sldMk cId="2593901028" sldId="256"/>
            <ac:spMk id="22" creationId="{84BDA16D-1148-4E3B-818A-2A950208C4D3}"/>
          </ac:spMkLst>
        </pc:spChg>
        <pc:spChg chg="add mod">
          <ac:chgData name="" userId="d70ee545ee25833c" providerId="LiveId" clId="{1844D83B-4D50-41F5-9E57-CA2B5E5083EE}" dt="2021-05-19T11:35:54.376" v="150" actId="1076"/>
          <ac:spMkLst>
            <pc:docMk/>
            <pc:sldMk cId="2593901028" sldId="256"/>
            <ac:spMk id="23" creationId="{F0677BB7-7F95-4F28-98B1-E2730B508492}"/>
          </ac:spMkLst>
        </pc:spChg>
        <pc:spChg chg="add mod">
          <ac:chgData name="" userId="d70ee545ee25833c" providerId="LiveId" clId="{1844D83B-4D50-41F5-9E57-CA2B5E5083EE}" dt="2021-05-19T11:37:27.725" v="239" actId="20577"/>
          <ac:spMkLst>
            <pc:docMk/>
            <pc:sldMk cId="2593901028" sldId="256"/>
            <ac:spMk id="24" creationId="{DECE55E3-F1BA-4E10-A020-9403B22DD602}"/>
          </ac:spMkLst>
        </pc:spChg>
        <pc:spChg chg="add mod">
          <ac:chgData name="" userId="d70ee545ee25833c" providerId="LiveId" clId="{1844D83B-4D50-41F5-9E57-CA2B5E5083EE}" dt="2021-05-19T11:37:45.607" v="240" actId="1076"/>
          <ac:spMkLst>
            <pc:docMk/>
            <pc:sldMk cId="2593901028" sldId="256"/>
            <ac:spMk id="25" creationId="{0FD588EF-8727-4BB2-96EA-7ED54ADB1E88}"/>
          </ac:spMkLst>
        </pc:spChg>
        <pc:spChg chg="add del mod">
          <ac:chgData name="" userId="d70ee545ee25833c" providerId="LiveId" clId="{1844D83B-4D50-41F5-9E57-CA2B5E5083EE}" dt="2021-05-19T11:37:05.602" v="210"/>
          <ac:spMkLst>
            <pc:docMk/>
            <pc:sldMk cId="2593901028" sldId="256"/>
            <ac:spMk id="26" creationId="{5C0D438B-34B3-4EA9-8D28-F6D4A4C61BC1}"/>
          </ac:spMkLst>
        </pc:spChg>
        <pc:picChg chg="add mod">
          <ac:chgData name="" userId="d70ee545ee25833c" providerId="LiveId" clId="{1844D83B-4D50-41F5-9E57-CA2B5E5083EE}" dt="2021-05-19T11:31:03.100" v="23" actId="1076"/>
          <ac:picMkLst>
            <pc:docMk/>
            <pc:sldMk cId="2593901028" sldId="256"/>
            <ac:picMk id="6" creationId="{E3C705EB-5A57-49B3-A39E-E6A06EDA72C5}"/>
          </ac:picMkLst>
        </pc:picChg>
        <pc:picChg chg="add mod">
          <ac:chgData name="" userId="d70ee545ee25833c" providerId="LiveId" clId="{1844D83B-4D50-41F5-9E57-CA2B5E5083EE}" dt="2021-05-19T11:32:43.183" v="48" actId="1076"/>
          <ac:picMkLst>
            <pc:docMk/>
            <pc:sldMk cId="2593901028" sldId="256"/>
            <ac:picMk id="8" creationId="{5968D90B-66D3-4B3B-B35D-3B259F454A8A}"/>
          </ac:picMkLst>
        </pc:picChg>
        <pc:cxnChg chg="add mod">
          <ac:chgData name="" userId="d70ee545ee25833c" providerId="LiveId" clId="{1844D83B-4D50-41F5-9E57-CA2B5E5083EE}" dt="2021-05-19T11:34:09.780" v="63" actId="208"/>
          <ac:cxnSpMkLst>
            <pc:docMk/>
            <pc:sldMk cId="2593901028" sldId="256"/>
            <ac:cxnSpMk id="13" creationId="{F5C68B80-B910-4940-AE42-4764184F6EC7}"/>
          </ac:cxnSpMkLst>
        </pc:cxnChg>
        <pc:cxnChg chg="add mod">
          <ac:chgData name="" userId="d70ee545ee25833c" providerId="LiveId" clId="{1844D83B-4D50-41F5-9E57-CA2B5E5083EE}" dt="2021-05-19T11:34:07.698" v="62" actId="208"/>
          <ac:cxnSpMkLst>
            <pc:docMk/>
            <pc:sldMk cId="2593901028" sldId="256"/>
            <ac:cxnSpMk id="14" creationId="{6AB946AA-35D5-4635-A047-B642650BB92D}"/>
          </ac:cxnSpMkLst>
        </pc:cxnChg>
        <pc:cxnChg chg="add mod">
          <ac:chgData name="" userId="d70ee545ee25833c" providerId="LiveId" clId="{1844D83B-4D50-41F5-9E57-CA2B5E5083EE}" dt="2021-05-19T11:33:28.543" v="59" actId="14100"/>
          <ac:cxnSpMkLst>
            <pc:docMk/>
            <pc:sldMk cId="2593901028" sldId="256"/>
            <ac:cxnSpMk id="15" creationId="{74CDEC9A-657F-4F0B-8DCF-4AF9DB1B20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B792-2DD5-4073-A5A0-8FC55238F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8E88E-5B41-43E0-9A36-BF7E1630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F9951-B59A-4ED9-AA08-C29D20A5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A9E1-6F26-40C3-9F9C-D10723C2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78D83-509E-4375-A74C-AC824FFE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2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2367-9F32-43E2-B265-5CE01925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E38438-7AB2-4C40-980C-BF754FAE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C371-8FE9-4B90-A27F-16E04C5F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1C52C-CC10-4437-821F-642F94D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DE828-7C98-44BD-A3D3-0AD786AD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2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2A6B52-9E1A-420B-845C-3DAA88E08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72537-7FBC-41F5-8C4E-D94E99BD3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7A0D-AA20-47E7-B1DA-B0C7F07F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6773F-F83B-4ACA-958A-46EF9106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7CA81-CDFC-4874-BDD8-4B3E68BB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84F98-18D2-4848-8C3D-4511FAE6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930AB-3EA0-44A5-8322-F805EB27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57F59-EEBB-480C-B75E-B4CC17AA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40406-D92C-4000-AE23-9044784C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6E4C8-DECB-4F67-A4A0-2ADFE89F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B2B27-5B79-4E9B-9707-0436F999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86DE1-9239-4D77-A021-2CAE6C74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5D374-7E70-47AD-B816-97F8781F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39833-6A77-407A-9B13-340996E9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50F43-1FB2-4148-B65E-6D367BC2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A9CD-B900-4C7A-801B-0921894A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3EF15-3B29-4FED-A960-2391E142A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BFD6B-3C8F-478A-804B-C3260CCF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D67AE-78C3-407D-8917-F68DE741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1C1B7-9F3A-4721-AF27-91469D72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309C3-47ED-468E-9252-DBB34F35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5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B1B2B-148B-4AFD-8241-795D4C30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546C0-67C4-4F0C-9693-8BB64A3A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5C9A4-ED98-4A4A-9C15-715A4E6B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6E3AD-721A-434A-898B-423DF7AB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DDC0C-BEFA-4BF0-801F-26875E1D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A35188-AADD-499D-BF68-5DC39449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BAA1D9-572F-4B19-BA9F-76B22FFC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1A4F7F-CB7F-4FF3-B986-0C1EB2F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6492D-B955-44B8-AD15-986A89D1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56003-4737-4DC2-9E29-AC52E4A7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399602-8B20-43DC-92EB-C82769C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97FF-9F32-4E3F-839C-7DDCF494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B740FD-57AB-4EB3-B70B-C4638AF6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A548C0-DA3F-484E-86DB-55CF11A6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BC8E0-E5B2-431E-9F28-DBD47E82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6826-EAC8-4BB9-BB74-FE12FE51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513E9-837C-4939-BB11-2EF3878A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2A916-0CBA-4913-ABF2-ED07CC5BF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52613-3A83-46A4-9E8F-896375E7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0E634-3FAE-4F5B-AF32-49BE21F6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7B78B-D677-4E15-A706-CBE4F363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3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5FC56-5B8D-42DB-B2EE-789E16C5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B7781C-34BC-4589-90EB-A51BC461A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12C6F-0951-4834-804C-E9F79D42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447C5-AC73-46A9-8EE3-23AD0F89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AA672-2EE9-43B6-BC58-E1B00631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58317-A7F0-4F16-8836-F9AD9249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04B99-83EC-403C-ABD3-AD57097C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ADE6D-E3FA-4B6C-B838-DB818E13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90C16-7458-4CD5-9E42-B227124DE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6D25-8574-4CEE-973C-CE8011E14E02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34668-8658-412C-A4D6-3D06F7FF1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3F35D-DF8B-41F6-8C52-1FA8F471E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C2A7-47E0-4BEE-A97A-EE552BC0D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6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5F081438-CA12-4AE8-95CF-22067F217085}"/>
              </a:ext>
            </a:extLst>
          </p:cNvPr>
          <p:cNvSpPr/>
          <p:nvPr/>
        </p:nvSpPr>
        <p:spPr>
          <a:xfrm flipH="1">
            <a:off x="1994859" y="2445228"/>
            <a:ext cx="3076782" cy="2323541"/>
          </a:xfrm>
          <a:prstGeom prst="cube">
            <a:avLst>
              <a:gd name="adj" fmla="val 7464"/>
            </a:avLst>
          </a:prstGeom>
          <a:solidFill>
            <a:srgbClr val="AF6F6F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信号塔">
            <a:extLst>
              <a:ext uri="{FF2B5EF4-FFF2-40B4-BE49-F238E27FC236}">
                <a16:creationId xmlns:a16="http://schemas.microsoft.com/office/drawing/2014/main" id="{E3C705EB-5A57-49B3-A39E-E6A06ED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91" y="874158"/>
            <a:ext cx="1406054" cy="1406054"/>
          </a:xfrm>
          <a:prstGeom prst="rect">
            <a:avLst/>
          </a:prstGeom>
        </p:spPr>
      </p:pic>
      <p:pic>
        <p:nvPicPr>
          <p:cNvPr id="8" name="图形 7" descr="智能手机">
            <a:extLst>
              <a:ext uri="{FF2B5EF4-FFF2-40B4-BE49-F238E27FC236}">
                <a16:creationId xmlns:a16="http://schemas.microsoft.com/office/drawing/2014/main" id="{5968D90B-66D3-4B3B-B35D-3B259F454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066817"/>
            <a:ext cx="914400" cy="914400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507A7B9D-28F8-445E-8AC5-55E7331AD43D}"/>
              </a:ext>
            </a:extLst>
          </p:cNvPr>
          <p:cNvSpPr/>
          <p:nvPr/>
        </p:nvSpPr>
        <p:spPr>
          <a:xfrm rot="16200000">
            <a:off x="6140681" y="954949"/>
            <a:ext cx="3507129" cy="2193328"/>
          </a:xfrm>
          <a:prstGeom prst="parallelogram">
            <a:avLst>
              <a:gd name="adj" fmla="val 575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5C68B80-B910-4940-AE42-4764184F6EC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609845" y="1577185"/>
            <a:ext cx="3571755" cy="3946832"/>
          </a:xfrm>
          <a:prstGeom prst="straightConnector1">
            <a:avLst/>
          </a:prstGeom>
          <a:ln w="57150">
            <a:solidFill>
              <a:schemeClr val="accent2"/>
            </a:solidFill>
            <a:prstDash val="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B946AA-35D5-4635-A047-B642650BB92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609845" y="1420045"/>
            <a:ext cx="5187737" cy="1571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4CDEC9A-657F-4F0B-8DCF-4AF9DB1B204F}"/>
              </a:ext>
            </a:extLst>
          </p:cNvPr>
          <p:cNvCxnSpPr>
            <a:cxnSpLocks/>
            <a:stCxn id="11" idx="5"/>
            <a:endCxn id="8" idx="3"/>
          </p:cNvCxnSpPr>
          <p:nvPr/>
        </p:nvCxnSpPr>
        <p:spPr>
          <a:xfrm flipH="1">
            <a:off x="6096000" y="3173609"/>
            <a:ext cx="1798246" cy="23504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80C8B0-9FC4-44E7-9B83-58CA93F50324}"/>
                  </a:ext>
                </a:extLst>
              </p:cNvPr>
              <p:cNvSpPr txBox="1"/>
              <p:nvPr/>
            </p:nvSpPr>
            <p:spPr>
              <a:xfrm>
                <a:off x="2311426" y="1759017"/>
                <a:ext cx="8860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sd</m:t>
                          </m:r>
                        </m:sub>
                      </m:sSub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80C8B0-9FC4-44E7-9B83-58CA93F5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6" y="1759017"/>
                <a:ext cx="88607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1AA930-992D-4961-87EC-D65D4238783D}"/>
                  </a:ext>
                </a:extLst>
              </p:cNvPr>
              <p:cNvSpPr txBox="1"/>
              <p:nvPr/>
            </p:nvSpPr>
            <p:spPr>
              <a:xfrm>
                <a:off x="3299974" y="874158"/>
                <a:ext cx="8525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sr</m:t>
                          </m:r>
                        </m:sub>
                      </m:sSub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1AA930-992D-4961-87EC-D65D42387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974" y="874158"/>
                <a:ext cx="85254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4BDA16D-1148-4E3B-818A-2A950208C4D3}"/>
                  </a:ext>
                </a:extLst>
              </p:cNvPr>
              <p:cNvSpPr txBox="1"/>
              <p:nvPr/>
            </p:nvSpPr>
            <p:spPr>
              <a:xfrm>
                <a:off x="6261351" y="3677603"/>
                <a:ext cx="894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rd</m:t>
                          </m:r>
                        </m:sub>
                      </m:sSub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4BDA16D-1148-4E3B-818A-2A950208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351" y="3677603"/>
                <a:ext cx="89421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F0677BB7-7F95-4F28-98B1-E2730B508492}"/>
              </a:ext>
            </a:extLst>
          </p:cNvPr>
          <p:cNvSpPr txBox="1"/>
          <p:nvPr/>
        </p:nvSpPr>
        <p:spPr>
          <a:xfrm>
            <a:off x="502078" y="23230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基站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CE55E3-F1BA-4E10-A020-9403B22DD602}"/>
              </a:ext>
            </a:extLst>
          </p:cNvPr>
          <p:cNvSpPr txBox="1"/>
          <p:nvPr/>
        </p:nvSpPr>
        <p:spPr>
          <a:xfrm>
            <a:off x="5227400" y="60002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终端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D588EF-8727-4BB2-96EA-7ED54ADB1E88}"/>
              </a:ext>
            </a:extLst>
          </p:cNvPr>
          <p:cNvSpPr txBox="1"/>
          <p:nvPr/>
        </p:nvSpPr>
        <p:spPr>
          <a:xfrm>
            <a:off x="2869390" y="48052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遮挡物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C0D438B-34B3-4EA9-8D28-F6D4A4C61BC1}"/>
                  </a:ext>
                </a:extLst>
              </p:cNvPr>
              <p:cNvSpPr txBox="1"/>
              <p:nvPr/>
            </p:nvSpPr>
            <p:spPr>
              <a:xfrm>
                <a:off x="6995123" y="1526147"/>
                <a:ext cx="1768433" cy="961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Adobe 宋体 Std L" panose="02020300000000000000" pitchFamily="18" charset="-122"/>
                      </a:rPr>
                      <m:t>𝐿</m:t>
                    </m:r>
                    <m:r>
                      <a:rPr lang="zh-CN" altLang="en-US" sz="2800" i="0" dirty="0" smtClean="0">
                        <a:latin typeface="Cambria Math" panose="02040503050406030204" pitchFamily="18" charset="0"/>
                        <a:ea typeface="Adobe 宋体 Std L" panose="02020300000000000000" pitchFamily="18" charset="-122"/>
                      </a:rPr>
                      <m:t>个</m:t>
                    </m:r>
                  </m:oMath>
                </a14:m>
                <a:endParaRPr lang="en-US" altLang="zh-CN" sz="28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r>
                  <a:rPr lang="zh-CN" altLang="en-US" sz="28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元素的</a:t>
                </a:r>
                <a:r>
                  <a:rPr lang="en-US" altLang="zh-CN" sz="28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RIS</a:t>
                </a:r>
                <a:endParaRPr lang="zh-CN" altLang="en-US" sz="28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C0D438B-34B3-4EA9-8D28-F6D4A4C61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23" y="1526147"/>
                <a:ext cx="1768433" cy="961482"/>
              </a:xfrm>
              <a:prstGeom prst="rect">
                <a:avLst/>
              </a:prstGeom>
              <a:blipFill>
                <a:blip r:embed="rId9"/>
                <a:stretch>
                  <a:fillRect l="-6873" t="-5063" r="-5155" b="-17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90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2021-05-19T11:28:55Z</dcterms:created>
  <dcterms:modified xsi:type="dcterms:W3CDTF">2021-05-19T11:37:56Z</dcterms:modified>
</cp:coreProperties>
</file>