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d70ee545ee25833c" providerId="LiveId" clId="{5D6365B2-67A9-44DE-8FE4-35BFD6C0EB8E}"/>
    <pc:docChg chg="undo custSel addSld modSld">
      <pc:chgData name="" userId="d70ee545ee25833c" providerId="LiveId" clId="{5D6365B2-67A9-44DE-8FE4-35BFD6C0EB8E}" dt="2021-05-18T15:27:41.292" v="210" actId="1076"/>
      <pc:docMkLst>
        <pc:docMk/>
      </pc:docMkLst>
      <pc:sldChg chg="addSp delSp modSp add">
        <pc:chgData name="" userId="d70ee545ee25833c" providerId="LiveId" clId="{5D6365B2-67A9-44DE-8FE4-35BFD6C0EB8E}" dt="2021-05-18T15:27:41.292" v="210" actId="1076"/>
        <pc:sldMkLst>
          <pc:docMk/>
          <pc:sldMk cId="1373435233" sldId="256"/>
        </pc:sldMkLst>
        <pc:spChg chg="del">
          <ac:chgData name="" userId="d70ee545ee25833c" providerId="LiveId" clId="{5D6365B2-67A9-44DE-8FE4-35BFD6C0EB8E}" dt="2021-05-18T15:04:53.925" v="2" actId="478"/>
          <ac:spMkLst>
            <pc:docMk/>
            <pc:sldMk cId="1373435233" sldId="256"/>
            <ac:spMk id="2" creationId="{28456E57-1E78-4A9C-B46D-112EE464FAEC}"/>
          </ac:spMkLst>
        </pc:spChg>
        <pc:spChg chg="del">
          <ac:chgData name="" userId="d70ee545ee25833c" providerId="LiveId" clId="{5D6365B2-67A9-44DE-8FE4-35BFD6C0EB8E}" dt="2021-05-18T15:04:52.540" v="1" actId="478"/>
          <ac:spMkLst>
            <pc:docMk/>
            <pc:sldMk cId="1373435233" sldId="256"/>
            <ac:spMk id="3" creationId="{3600194E-6DE6-4F85-B3B5-3A92B418F392}"/>
          </ac:spMkLst>
        </pc:spChg>
        <pc:spChg chg="add mod">
          <ac:chgData name="" userId="d70ee545ee25833c" providerId="LiveId" clId="{5D6365B2-67A9-44DE-8FE4-35BFD6C0EB8E}" dt="2021-05-18T15:11:15.190" v="91" actId="2711"/>
          <ac:spMkLst>
            <pc:docMk/>
            <pc:sldMk cId="1373435233" sldId="256"/>
            <ac:spMk id="13" creationId="{053EF520-59DF-4235-8EC6-75AC145D9029}"/>
          </ac:spMkLst>
        </pc:spChg>
        <pc:spChg chg="add mod">
          <ac:chgData name="" userId="d70ee545ee25833c" providerId="LiveId" clId="{5D6365B2-67A9-44DE-8FE4-35BFD6C0EB8E}" dt="2021-05-18T15:11:15.190" v="91" actId="2711"/>
          <ac:spMkLst>
            <pc:docMk/>
            <pc:sldMk cId="1373435233" sldId="256"/>
            <ac:spMk id="14" creationId="{85A29F88-0435-421B-AAE3-8A85C3876DFC}"/>
          </ac:spMkLst>
        </pc:spChg>
        <pc:spChg chg="add mod">
          <ac:chgData name="" userId="d70ee545ee25833c" providerId="LiveId" clId="{5D6365B2-67A9-44DE-8FE4-35BFD6C0EB8E}" dt="2021-05-18T15:11:15.190" v="91" actId="2711"/>
          <ac:spMkLst>
            <pc:docMk/>
            <pc:sldMk cId="1373435233" sldId="256"/>
            <ac:spMk id="15" creationId="{368F9796-F519-4B49-97D3-6ABA16668155}"/>
          </ac:spMkLst>
        </pc:spChg>
        <pc:spChg chg="add mod">
          <ac:chgData name="" userId="d70ee545ee25833c" providerId="LiveId" clId="{5D6365B2-67A9-44DE-8FE4-35BFD6C0EB8E}" dt="2021-05-18T15:11:15.190" v="91" actId="2711"/>
          <ac:spMkLst>
            <pc:docMk/>
            <pc:sldMk cId="1373435233" sldId="256"/>
            <ac:spMk id="16" creationId="{677B105C-583F-49AB-BC5A-F6BF9BF08EA4}"/>
          </ac:spMkLst>
        </pc:spChg>
        <pc:spChg chg="add mod">
          <ac:chgData name="" userId="d70ee545ee25833c" providerId="LiveId" clId="{5D6365B2-67A9-44DE-8FE4-35BFD6C0EB8E}" dt="2021-05-18T15:11:15.190" v="91" actId="2711"/>
          <ac:spMkLst>
            <pc:docMk/>
            <pc:sldMk cId="1373435233" sldId="256"/>
            <ac:spMk id="18" creationId="{117EE379-88C1-4791-9139-5C5132645030}"/>
          </ac:spMkLst>
        </pc:spChg>
        <pc:spChg chg="add mod">
          <ac:chgData name="" userId="d70ee545ee25833c" providerId="LiveId" clId="{5D6365B2-67A9-44DE-8FE4-35BFD6C0EB8E}" dt="2021-05-18T15:11:15.190" v="91" actId="2711"/>
          <ac:spMkLst>
            <pc:docMk/>
            <pc:sldMk cId="1373435233" sldId="256"/>
            <ac:spMk id="35" creationId="{1FDC40FC-85FC-461B-91B7-0B5408E6B58D}"/>
          </ac:spMkLst>
        </pc:spChg>
        <pc:spChg chg="add mod">
          <ac:chgData name="" userId="d70ee545ee25833c" providerId="LiveId" clId="{5D6365B2-67A9-44DE-8FE4-35BFD6C0EB8E}" dt="2021-05-18T15:12:04.735" v="123" actId="1076"/>
          <ac:spMkLst>
            <pc:docMk/>
            <pc:sldMk cId="1373435233" sldId="256"/>
            <ac:spMk id="41" creationId="{E901BF6F-50AA-4BBE-A55A-9D9F6DBD15C6}"/>
          </ac:spMkLst>
        </pc:spChg>
        <pc:spChg chg="add mod">
          <ac:chgData name="" userId="d70ee545ee25833c" providerId="LiveId" clId="{5D6365B2-67A9-44DE-8FE4-35BFD6C0EB8E}" dt="2021-05-18T15:24:56.125" v="151" actId="1076"/>
          <ac:spMkLst>
            <pc:docMk/>
            <pc:sldMk cId="1373435233" sldId="256"/>
            <ac:spMk id="42" creationId="{3AFCBD86-5937-4730-AEF4-B4EE7D36CB0B}"/>
          </ac:spMkLst>
        </pc:spChg>
        <pc:spChg chg="add mod">
          <ac:chgData name="" userId="d70ee545ee25833c" providerId="LiveId" clId="{5D6365B2-67A9-44DE-8FE4-35BFD6C0EB8E}" dt="2021-05-18T15:12:42.496" v="150" actId="1076"/>
          <ac:spMkLst>
            <pc:docMk/>
            <pc:sldMk cId="1373435233" sldId="256"/>
            <ac:spMk id="43" creationId="{1BA175AA-3D3B-4D9A-B767-B73AC49DFC9B}"/>
          </ac:spMkLst>
        </pc:spChg>
        <pc:spChg chg="add mod">
          <ac:chgData name="" userId="d70ee545ee25833c" providerId="LiveId" clId="{5D6365B2-67A9-44DE-8FE4-35BFD6C0EB8E}" dt="2021-05-18T15:27:29.976" v="208" actId="108"/>
          <ac:spMkLst>
            <pc:docMk/>
            <pc:sldMk cId="1373435233" sldId="256"/>
            <ac:spMk id="44" creationId="{38E180DA-45FB-4043-9CFA-EEE822AB2483}"/>
          </ac:spMkLst>
        </pc:spChg>
        <pc:spChg chg="add mod">
          <ac:chgData name="" userId="d70ee545ee25833c" providerId="LiveId" clId="{5D6365B2-67A9-44DE-8FE4-35BFD6C0EB8E}" dt="2021-05-18T15:27:35.936" v="209" actId="108"/>
          <ac:spMkLst>
            <pc:docMk/>
            <pc:sldMk cId="1373435233" sldId="256"/>
            <ac:spMk id="45" creationId="{4868C6B6-9D4D-4F3E-A50C-A7D44B33F00B}"/>
          </ac:spMkLst>
        </pc:spChg>
        <pc:spChg chg="add mod">
          <ac:chgData name="" userId="d70ee545ee25833c" providerId="LiveId" clId="{5D6365B2-67A9-44DE-8FE4-35BFD6C0EB8E}" dt="2021-05-18T15:27:41.292" v="210" actId="1076"/>
          <ac:spMkLst>
            <pc:docMk/>
            <pc:sldMk cId="1373435233" sldId="256"/>
            <ac:spMk id="46" creationId="{2D7E6766-4D57-457E-A035-94F3D8304DAD}"/>
          </ac:spMkLst>
        </pc:spChg>
        <pc:cxnChg chg="add del mod">
          <ac:chgData name="" userId="d70ee545ee25833c" providerId="LiveId" clId="{5D6365B2-67A9-44DE-8FE4-35BFD6C0EB8E}" dt="2021-05-18T15:07:08.942" v="28" actId="478"/>
          <ac:cxnSpMkLst>
            <pc:docMk/>
            <pc:sldMk cId="1373435233" sldId="256"/>
            <ac:cxnSpMk id="5" creationId="{B5181700-FB20-4E7D-9400-F2BFE4FB28EF}"/>
          </ac:cxnSpMkLst>
        </pc:cxnChg>
        <pc:cxnChg chg="add del mod">
          <ac:chgData name="" userId="d70ee545ee25833c" providerId="LiveId" clId="{5D6365B2-67A9-44DE-8FE4-35BFD6C0EB8E}" dt="2021-05-18T15:07:08.942" v="28" actId="478"/>
          <ac:cxnSpMkLst>
            <pc:docMk/>
            <pc:sldMk cId="1373435233" sldId="256"/>
            <ac:cxnSpMk id="7" creationId="{5DF3B49B-9155-45E5-98BE-F69F92F8CBB2}"/>
          </ac:cxnSpMkLst>
        </pc:cxnChg>
        <pc:cxnChg chg="add del mod">
          <ac:chgData name="" userId="d70ee545ee25833c" providerId="LiveId" clId="{5D6365B2-67A9-44DE-8FE4-35BFD6C0EB8E}" dt="2021-05-18T15:07:08.942" v="28" actId="478"/>
          <ac:cxnSpMkLst>
            <pc:docMk/>
            <pc:sldMk cId="1373435233" sldId="256"/>
            <ac:cxnSpMk id="8" creationId="{6F9BF66C-B938-452B-A244-EEADA2678A69}"/>
          </ac:cxnSpMkLst>
        </pc:cxnChg>
        <pc:cxnChg chg="add del mod">
          <ac:chgData name="" userId="d70ee545ee25833c" providerId="LiveId" clId="{5D6365B2-67A9-44DE-8FE4-35BFD6C0EB8E}" dt="2021-05-18T15:07:08.942" v="28" actId="478"/>
          <ac:cxnSpMkLst>
            <pc:docMk/>
            <pc:sldMk cId="1373435233" sldId="256"/>
            <ac:cxnSpMk id="9" creationId="{B9206A17-AD29-4B2C-96CB-E523B611C9FC}"/>
          </ac:cxnSpMkLst>
        </pc:cxnChg>
        <pc:cxnChg chg="add mod">
          <ac:chgData name="" userId="d70ee545ee25833c" providerId="LiveId" clId="{5D6365B2-67A9-44DE-8FE4-35BFD6C0EB8E}" dt="2021-05-18T15:08:31.308" v="47" actId="13822"/>
          <ac:cxnSpMkLst>
            <pc:docMk/>
            <pc:sldMk cId="1373435233" sldId="256"/>
            <ac:cxnSpMk id="11" creationId="{D9172178-834D-4195-B432-2430138624A6}"/>
          </ac:cxnSpMkLst>
        </pc:cxnChg>
        <pc:cxnChg chg="add mod">
          <ac:chgData name="" userId="d70ee545ee25833c" providerId="LiveId" clId="{5D6365B2-67A9-44DE-8FE4-35BFD6C0EB8E}" dt="2021-05-18T15:09:20.433" v="61" actId="14100"/>
          <ac:cxnSpMkLst>
            <pc:docMk/>
            <pc:sldMk cId="1373435233" sldId="256"/>
            <ac:cxnSpMk id="21" creationId="{93BCF549-13BA-40F6-A116-28A47C87D6DD}"/>
          </ac:cxnSpMkLst>
        </pc:cxnChg>
        <pc:cxnChg chg="add mod">
          <ac:chgData name="" userId="d70ee545ee25833c" providerId="LiveId" clId="{5D6365B2-67A9-44DE-8FE4-35BFD6C0EB8E}" dt="2021-05-18T15:09:09.979" v="58" actId="14100"/>
          <ac:cxnSpMkLst>
            <pc:docMk/>
            <pc:sldMk cId="1373435233" sldId="256"/>
            <ac:cxnSpMk id="23" creationId="{9A8513B3-1F33-470B-89F1-9864EA9A92F3}"/>
          </ac:cxnSpMkLst>
        </pc:cxnChg>
        <pc:cxnChg chg="add mod">
          <ac:chgData name="" userId="d70ee545ee25833c" providerId="LiveId" clId="{5D6365B2-67A9-44DE-8FE4-35BFD6C0EB8E}" dt="2021-05-18T15:09:13.445" v="59" actId="14100"/>
          <ac:cxnSpMkLst>
            <pc:docMk/>
            <pc:sldMk cId="1373435233" sldId="256"/>
            <ac:cxnSpMk id="24" creationId="{3EE7F81B-5825-4DC1-90E2-742444EF2771}"/>
          </ac:cxnSpMkLst>
        </pc:cxnChg>
        <pc:cxnChg chg="add del mod">
          <ac:chgData name="" userId="d70ee545ee25833c" providerId="LiveId" clId="{5D6365B2-67A9-44DE-8FE4-35BFD6C0EB8E}" dt="2021-05-18T15:09:40.114" v="64" actId="478"/>
          <ac:cxnSpMkLst>
            <pc:docMk/>
            <pc:sldMk cId="1373435233" sldId="256"/>
            <ac:cxnSpMk id="34" creationId="{AF9CC95F-EC85-4DC9-9281-5D3514FA1D89}"/>
          </ac:cxnSpMkLst>
        </pc:cxnChg>
        <pc:cxnChg chg="add mod">
          <ac:chgData name="" userId="d70ee545ee25833c" providerId="LiveId" clId="{5D6365B2-67A9-44DE-8FE4-35BFD6C0EB8E}" dt="2021-05-18T15:10:28.562" v="71" actId="13822"/>
          <ac:cxnSpMkLst>
            <pc:docMk/>
            <pc:sldMk cId="1373435233" sldId="256"/>
            <ac:cxnSpMk id="37" creationId="{35391FBD-8696-44AB-849C-D0F409E80A33}"/>
          </ac:cxnSpMkLst>
        </pc:cxnChg>
        <pc:cxnChg chg="add mod">
          <ac:chgData name="" userId="d70ee545ee25833c" providerId="LiveId" clId="{5D6365B2-67A9-44DE-8FE4-35BFD6C0EB8E}" dt="2021-05-18T15:10:40.585" v="74" actId="1076"/>
          <ac:cxnSpMkLst>
            <pc:docMk/>
            <pc:sldMk cId="1373435233" sldId="256"/>
            <ac:cxnSpMk id="38" creationId="{D81E7CF3-C3A1-4ACD-B12E-D79976D92396}"/>
          </ac:cxnSpMkLst>
        </pc:cxnChg>
        <pc:cxnChg chg="add mod">
          <ac:chgData name="" userId="d70ee545ee25833c" providerId="LiveId" clId="{5D6365B2-67A9-44DE-8FE4-35BFD6C0EB8E}" dt="2021-05-18T15:10:56.411" v="81" actId="1076"/>
          <ac:cxnSpMkLst>
            <pc:docMk/>
            <pc:sldMk cId="1373435233" sldId="256"/>
            <ac:cxnSpMk id="39" creationId="{5B92756B-B338-44EA-BD8D-34ED4EE57347}"/>
          </ac:cxnSpMkLst>
        </pc:cxnChg>
        <pc:cxnChg chg="add mod">
          <ac:chgData name="" userId="d70ee545ee25833c" providerId="LiveId" clId="{5D6365B2-67A9-44DE-8FE4-35BFD6C0EB8E}" dt="2021-05-18T15:10:50.838" v="79" actId="1076"/>
          <ac:cxnSpMkLst>
            <pc:docMk/>
            <pc:sldMk cId="1373435233" sldId="256"/>
            <ac:cxnSpMk id="40" creationId="{64D00E65-33FC-40D9-A7E4-45F23114168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DEA87A-F3FA-4DE4-AA33-02465FEC3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BB757F-A86D-4BC8-A24A-40CBEF8A3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5B5D87-239D-4AD9-9A39-A8B54488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5952-D814-4D64-AB9C-FBEF40D2E1A4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AA53ED-C66F-4FDC-A74D-A937BAD50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4C1506-A56A-4E41-8D4E-06F1661AE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600D-9CA6-4AB0-BD9E-E7ECE0CD1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15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1E20F-B1B4-48C3-B9D6-8BEF7BD43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608675-E2A7-47FC-A9B0-7494D1315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36A504-775B-4381-B2B3-1C8C62C7B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5952-D814-4D64-AB9C-FBEF40D2E1A4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788353-59D2-43DB-A0D9-DD114FCE5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CDFA9C-2E03-4DB0-A3C5-536D44BC1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600D-9CA6-4AB0-BD9E-E7ECE0CD1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092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1079F9-5C8A-43D6-9538-4F9C7118A2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956A4B-5807-4F8A-BFEE-702185108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D8B102-DF00-45AC-AB03-E7621C60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5952-D814-4D64-AB9C-FBEF40D2E1A4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556E1F-6731-4236-9F52-D640AC59C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5AD229-EA38-41ED-9B7D-D0BECDA3F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600D-9CA6-4AB0-BD9E-E7ECE0CD1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35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4FBC88-0001-4F29-8B65-1144E4DAC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66A40E-7AB4-418F-B6C8-963E1A946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91EA35-F913-4CE4-967E-750CEBE41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5952-D814-4D64-AB9C-FBEF40D2E1A4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263B98-0384-41D1-93B1-C266AABE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FEA4C3-5611-4945-95B2-4E697C5B0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600D-9CA6-4AB0-BD9E-E7ECE0CD1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96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916F91-F2E0-4103-8F23-AFB67B74A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C9AA39-29DA-4731-A324-509613D95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64DA70-8F73-40F5-9B22-9514F9315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5952-D814-4D64-AB9C-FBEF40D2E1A4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772FAC-50B9-435B-83A5-8BAD6038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440252-6A97-46FA-ACAB-2A65CCA2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600D-9CA6-4AB0-BD9E-E7ECE0CD1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719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F1EA0-1E61-4336-90F8-D74907C91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A311DA-4065-4941-8F30-06F0151907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D0AFBA-F0C4-4F96-AB4B-070E27E94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E80FB7-2CB3-47A5-AA02-2415D13ED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5952-D814-4D64-AB9C-FBEF40D2E1A4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03B0C9-29F4-4B87-8BAB-C05565598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96CEDB-5397-4881-8D69-84591C5E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600D-9CA6-4AB0-BD9E-E7ECE0CD1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72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A4DCED-DEEE-4AF7-BD00-0F59D4988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08908D-80D3-43E8-B167-53EB8DA0E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4BCB2E-7797-42E8-B911-325FCD76E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D67194-1149-491F-BDF0-3A7B93D599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5604C0-2244-4D2B-8B89-C7579928C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84FFE3-9440-4327-8062-C29BD341F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5952-D814-4D64-AB9C-FBEF40D2E1A4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5997D0-2565-46EB-9830-09703CEFA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1924A1-0813-44B1-89AF-8755434AE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600D-9CA6-4AB0-BD9E-E7ECE0CD1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925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FEB07-6F58-4398-A526-43C7D60D3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AF4ADB-306F-4058-BE92-9F3A9F6A6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5952-D814-4D64-AB9C-FBEF40D2E1A4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22A9D9-FA2E-4665-8063-5FFFE04BC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67C5FF-51F6-4CE1-A8C4-24F1FEB97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600D-9CA6-4AB0-BD9E-E7ECE0CD1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304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E194BE-FF24-496C-86A1-B9FF73FCE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5952-D814-4D64-AB9C-FBEF40D2E1A4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FB409A-4A67-4A30-A414-AFB57819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DC3563-BD8E-41A0-B69B-302108F0D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600D-9CA6-4AB0-BD9E-E7ECE0CD1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8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C3BE8-1EC5-48E7-B090-C150B1950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7DB403-D5E0-44E4-AA0D-A560D077E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BE1AE0-802E-494B-A763-1C0CECABE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169EA1-7CBB-49BC-B85F-6C2EA3AFE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5952-D814-4D64-AB9C-FBEF40D2E1A4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CF66A0-2C81-4A97-BD52-5F96EF953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546213-83A0-48D9-8F44-1442E4AEE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600D-9CA6-4AB0-BD9E-E7ECE0CD1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664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D351C-0869-42BF-B1E5-304C31AAD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0FE84D7-1E08-4764-A296-263EE2C193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0D984A-C1B6-4C00-997A-C75564064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F58575-CA2F-425A-AF9A-A097137B3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5952-D814-4D64-AB9C-FBEF40D2E1A4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9DA80D-5A29-45ED-BAE2-759DCFC94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6D503F-2376-4EBF-BA6F-F7C3C5EB6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600D-9CA6-4AB0-BD9E-E7ECE0CD1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577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DDEBEC-0AE3-4AB0-AF8C-154297788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B395F1-96AC-488A-BA34-A79A13F78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18ADF0-56D1-44E0-B76B-428D04365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55952-D814-4D64-AB9C-FBEF40D2E1A4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BFB36B-C294-4C0D-B510-AAE703710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BDA0F7-CD47-42F6-9483-9B9E5FEE0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D600D-9CA6-4AB0-BD9E-E7ECE0CD1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03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9172178-834D-4195-B432-2430138624A6}"/>
              </a:ext>
            </a:extLst>
          </p:cNvPr>
          <p:cNvCxnSpPr>
            <a:cxnSpLocks/>
            <a:stCxn id="18" idx="6"/>
            <a:endCxn id="13" idx="1"/>
          </p:cNvCxnSpPr>
          <p:nvPr/>
        </p:nvCxnSpPr>
        <p:spPr>
          <a:xfrm flipV="1">
            <a:off x="6664960" y="1592580"/>
            <a:ext cx="3820160" cy="962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053EF520-59DF-4235-8EC6-75AC145D9029}"/>
              </a:ext>
            </a:extLst>
          </p:cNvPr>
          <p:cNvSpPr/>
          <p:nvPr/>
        </p:nvSpPr>
        <p:spPr>
          <a:xfrm>
            <a:off x="10485120" y="1135380"/>
            <a:ext cx="9144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5A29F88-0435-421B-AAE3-8A85C3876DFC}"/>
              </a:ext>
            </a:extLst>
          </p:cNvPr>
          <p:cNvSpPr/>
          <p:nvPr/>
        </p:nvSpPr>
        <p:spPr>
          <a:xfrm>
            <a:off x="10485120" y="2291080"/>
            <a:ext cx="9144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68F9796-F519-4B49-97D3-6ABA16668155}"/>
              </a:ext>
            </a:extLst>
          </p:cNvPr>
          <p:cNvSpPr/>
          <p:nvPr/>
        </p:nvSpPr>
        <p:spPr>
          <a:xfrm>
            <a:off x="10485120" y="3446780"/>
            <a:ext cx="9144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77B105C-583F-49AB-BC5A-F6BF9BF08EA4}"/>
              </a:ext>
            </a:extLst>
          </p:cNvPr>
          <p:cNvSpPr/>
          <p:nvPr/>
        </p:nvSpPr>
        <p:spPr>
          <a:xfrm>
            <a:off x="10485120" y="4602480"/>
            <a:ext cx="9144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17EE379-88C1-4791-9139-5C5132645030}"/>
              </a:ext>
            </a:extLst>
          </p:cNvPr>
          <p:cNvSpPr/>
          <p:nvPr/>
        </p:nvSpPr>
        <p:spPr>
          <a:xfrm>
            <a:off x="6573520" y="250952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3BCF549-13BA-40F6-A116-28A47C87D6DD}"/>
              </a:ext>
            </a:extLst>
          </p:cNvPr>
          <p:cNvCxnSpPr>
            <a:cxnSpLocks/>
            <a:stCxn id="18" idx="6"/>
            <a:endCxn id="16" idx="1"/>
          </p:cNvCxnSpPr>
          <p:nvPr/>
        </p:nvCxnSpPr>
        <p:spPr>
          <a:xfrm>
            <a:off x="6664960" y="2555240"/>
            <a:ext cx="3820160" cy="25044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A8513B3-1F33-470B-89F1-9864EA9A92F3}"/>
              </a:ext>
            </a:extLst>
          </p:cNvPr>
          <p:cNvCxnSpPr>
            <a:cxnSpLocks/>
            <a:stCxn id="18" idx="6"/>
            <a:endCxn id="14" idx="1"/>
          </p:cNvCxnSpPr>
          <p:nvPr/>
        </p:nvCxnSpPr>
        <p:spPr>
          <a:xfrm>
            <a:off x="6664960" y="2555240"/>
            <a:ext cx="3820160" cy="193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EE7F81B-5825-4DC1-90E2-742444EF2771}"/>
              </a:ext>
            </a:extLst>
          </p:cNvPr>
          <p:cNvCxnSpPr>
            <a:cxnSpLocks/>
            <a:stCxn id="18" idx="6"/>
            <a:endCxn id="15" idx="1"/>
          </p:cNvCxnSpPr>
          <p:nvPr/>
        </p:nvCxnSpPr>
        <p:spPr>
          <a:xfrm>
            <a:off x="6664960" y="2555240"/>
            <a:ext cx="3820160" cy="13487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1FDC40FC-85FC-461B-91B7-0B5408E6B58D}"/>
              </a:ext>
            </a:extLst>
          </p:cNvPr>
          <p:cNvSpPr/>
          <p:nvPr/>
        </p:nvSpPr>
        <p:spPr>
          <a:xfrm>
            <a:off x="9473184" y="1135380"/>
            <a:ext cx="45720" cy="43815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5391FBD-8696-44AB-849C-D0F409E80A33}"/>
              </a:ext>
            </a:extLst>
          </p:cNvPr>
          <p:cNvCxnSpPr>
            <a:stCxn id="13" idx="1"/>
          </p:cNvCxnSpPr>
          <p:nvPr/>
        </p:nvCxnSpPr>
        <p:spPr>
          <a:xfrm flipH="1">
            <a:off x="9518904" y="1592580"/>
            <a:ext cx="9662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81E7CF3-C3A1-4ACD-B12E-D79976D92396}"/>
              </a:ext>
            </a:extLst>
          </p:cNvPr>
          <p:cNvCxnSpPr/>
          <p:nvPr/>
        </p:nvCxnSpPr>
        <p:spPr>
          <a:xfrm flipH="1">
            <a:off x="9518904" y="2757170"/>
            <a:ext cx="9662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B92756B-B338-44EA-BD8D-34ED4EE57347}"/>
              </a:ext>
            </a:extLst>
          </p:cNvPr>
          <p:cNvCxnSpPr/>
          <p:nvPr/>
        </p:nvCxnSpPr>
        <p:spPr>
          <a:xfrm flipH="1">
            <a:off x="9518904" y="5063490"/>
            <a:ext cx="9662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64D00E65-33FC-40D9-A7E4-45F231141680}"/>
              </a:ext>
            </a:extLst>
          </p:cNvPr>
          <p:cNvCxnSpPr/>
          <p:nvPr/>
        </p:nvCxnSpPr>
        <p:spPr>
          <a:xfrm flipH="1">
            <a:off x="9518904" y="3903980"/>
            <a:ext cx="9662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E901BF6F-50AA-4BBE-A55A-9D9F6DBD15C6}"/>
              </a:ext>
            </a:extLst>
          </p:cNvPr>
          <p:cNvSpPr txBox="1"/>
          <p:nvPr/>
        </p:nvSpPr>
        <p:spPr>
          <a:xfrm>
            <a:off x="9898651" y="571564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智能反射面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AFCBD86-5937-4730-AEF4-B4EE7D36CB0B}"/>
              </a:ext>
            </a:extLst>
          </p:cNvPr>
          <p:cNvSpPr txBox="1"/>
          <p:nvPr/>
        </p:nvSpPr>
        <p:spPr>
          <a:xfrm>
            <a:off x="5618481" y="2214630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馈源</a:t>
            </a:r>
            <a:r>
              <a:rPr lang="en-US" altLang="zh-CN" sz="2400" i="1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F</a:t>
            </a:r>
            <a:endParaRPr lang="zh-CN" altLang="en-US" sz="2400" i="1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BA175AA-3D3B-4D9A-B767-B73AC49DFC9B}"/>
              </a:ext>
            </a:extLst>
          </p:cNvPr>
          <p:cNvSpPr txBox="1"/>
          <p:nvPr/>
        </p:nvSpPr>
        <p:spPr>
          <a:xfrm>
            <a:off x="8057412" y="515173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等相位面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8E180DA-45FB-4043-9CFA-EEE822AB2483}"/>
              </a:ext>
            </a:extLst>
          </p:cNvPr>
          <p:cNvSpPr txBox="1"/>
          <p:nvPr/>
        </p:nvSpPr>
        <p:spPr>
          <a:xfrm>
            <a:off x="8017034" y="2221244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i="1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F(m, n)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868C6B6-9D4D-4F3E-A50C-A7D44B33F00B}"/>
              </a:ext>
            </a:extLst>
          </p:cNvPr>
          <p:cNvSpPr txBox="1"/>
          <p:nvPr/>
        </p:nvSpPr>
        <p:spPr>
          <a:xfrm>
            <a:off x="10548817" y="2509520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i="1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S(m, </a:t>
            </a:r>
            <a:r>
              <a:rPr lang="en-US" altLang="zh-CN"/>
              <a:t>n)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D7E6766-4D57-457E-A035-94F3D8304DAD}"/>
              </a:ext>
            </a:extLst>
          </p:cNvPr>
          <p:cNvSpPr txBox="1"/>
          <p:nvPr/>
        </p:nvSpPr>
        <p:spPr>
          <a:xfrm>
            <a:off x="9473184" y="2210722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φ(m, n)</a:t>
            </a:r>
            <a:endParaRPr lang="zh-CN" altLang="en-US" sz="2400" i="1" dirty="0">
              <a:latin typeface="Times New Roman" panose="02020603050405020304" pitchFamily="18" charset="0"/>
              <a:ea typeface="Adobe 宋体 Std L" panose="02020300000000000000" pitchFamily="18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435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25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Adobe 宋体 Std L</vt:lpstr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1</cp:revision>
  <dcterms:created xsi:type="dcterms:W3CDTF">2021-05-18T15:04:49Z</dcterms:created>
  <dcterms:modified xsi:type="dcterms:W3CDTF">2021-05-18T15:28:09Z</dcterms:modified>
</cp:coreProperties>
</file>