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002" y="-1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70ee545ee25833c" providerId="LiveId" clId="{5BFA30CF-25E2-41BE-8F40-C553DC68A5FF}"/>
    <pc:docChg chg="undo redo custSel addSld modSld">
      <pc:chgData name="" userId="d70ee545ee25833c" providerId="LiveId" clId="{5BFA30CF-25E2-41BE-8F40-C553DC68A5FF}" dt="2021-05-13T10:02:17.854" v="271" actId="114"/>
      <pc:docMkLst>
        <pc:docMk/>
      </pc:docMkLst>
      <pc:sldChg chg="addSp delSp modSp add">
        <pc:chgData name="" userId="d70ee545ee25833c" providerId="LiveId" clId="{5BFA30CF-25E2-41BE-8F40-C553DC68A5FF}" dt="2021-05-13T10:02:17.854" v="271" actId="114"/>
        <pc:sldMkLst>
          <pc:docMk/>
          <pc:sldMk cId="1294838732" sldId="256"/>
        </pc:sldMkLst>
        <pc:spChg chg="del">
          <ac:chgData name="" userId="d70ee545ee25833c" providerId="LiveId" clId="{5BFA30CF-25E2-41BE-8F40-C553DC68A5FF}" dt="2021-05-13T09:33:14.704" v="2" actId="478"/>
          <ac:spMkLst>
            <pc:docMk/>
            <pc:sldMk cId="1294838732" sldId="256"/>
            <ac:spMk id="2" creationId="{17FCE734-12FC-4938-AD62-D6E55D64D85F}"/>
          </ac:spMkLst>
        </pc:spChg>
        <pc:spChg chg="del">
          <ac:chgData name="" userId="d70ee545ee25833c" providerId="LiveId" clId="{5BFA30CF-25E2-41BE-8F40-C553DC68A5FF}" dt="2021-05-13T09:33:12.193" v="1" actId="478"/>
          <ac:spMkLst>
            <pc:docMk/>
            <pc:sldMk cId="1294838732" sldId="256"/>
            <ac:spMk id="3" creationId="{7F7832A4-A514-4553-B472-90F4D2E5E626}"/>
          </ac:spMkLst>
        </pc:spChg>
        <pc:spChg chg="add mod ord">
          <ac:chgData name="" userId="d70ee545ee25833c" providerId="LiveId" clId="{5BFA30CF-25E2-41BE-8F40-C553DC68A5FF}" dt="2021-05-13T09:49:10.692" v="192" actId="1076"/>
          <ac:spMkLst>
            <pc:docMk/>
            <pc:sldMk cId="1294838732" sldId="256"/>
            <ac:spMk id="10" creationId="{12881BF4-CA3D-425D-8397-D503210A2F06}"/>
          </ac:spMkLst>
        </pc:spChg>
        <pc:spChg chg="add del mod">
          <ac:chgData name="" userId="d70ee545ee25833c" providerId="LiveId" clId="{5BFA30CF-25E2-41BE-8F40-C553DC68A5FF}" dt="2021-05-13T09:35:53.864" v="33" actId="478"/>
          <ac:spMkLst>
            <pc:docMk/>
            <pc:sldMk cId="1294838732" sldId="256"/>
            <ac:spMk id="11" creationId="{9FD813C6-4208-4F7B-B4E3-4AE33DD967C0}"/>
          </ac:spMkLst>
        </pc:spChg>
        <pc:spChg chg="add del mod">
          <ac:chgData name="" userId="d70ee545ee25833c" providerId="LiveId" clId="{5BFA30CF-25E2-41BE-8F40-C553DC68A5FF}" dt="2021-05-13T09:45:37.076" v="119" actId="1076"/>
          <ac:spMkLst>
            <pc:docMk/>
            <pc:sldMk cId="1294838732" sldId="256"/>
            <ac:spMk id="12" creationId="{B35DE2A2-7128-4D02-9404-09F146D2AAC3}"/>
          </ac:spMkLst>
        </pc:spChg>
        <pc:spChg chg="add mod">
          <ac:chgData name="" userId="d70ee545ee25833c" providerId="LiveId" clId="{5BFA30CF-25E2-41BE-8F40-C553DC68A5FF}" dt="2021-05-13T09:44:00.248" v="105" actId="20577"/>
          <ac:spMkLst>
            <pc:docMk/>
            <pc:sldMk cId="1294838732" sldId="256"/>
            <ac:spMk id="13" creationId="{377C5042-5354-4E4D-824E-DD45F6CD2CC0}"/>
          </ac:spMkLst>
        </pc:spChg>
        <pc:spChg chg="add mod">
          <ac:chgData name="" userId="d70ee545ee25833c" providerId="LiveId" clId="{5BFA30CF-25E2-41BE-8F40-C553DC68A5FF}" dt="2021-05-13T09:39:30.768" v="63" actId="1076"/>
          <ac:spMkLst>
            <pc:docMk/>
            <pc:sldMk cId="1294838732" sldId="256"/>
            <ac:spMk id="14" creationId="{068E21F7-775B-44B8-BDD5-39FE68B016BC}"/>
          </ac:spMkLst>
        </pc:spChg>
        <pc:spChg chg="add mod">
          <ac:chgData name="" userId="d70ee545ee25833c" providerId="LiveId" clId="{5BFA30CF-25E2-41BE-8F40-C553DC68A5FF}" dt="2021-05-13T09:42:56.587" v="93" actId="1076"/>
          <ac:spMkLst>
            <pc:docMk/>
            <pc:sldMk cId="1294838732" sldId="256"/>
            <ac:spMk id="15" creationId="{A9367C43-8A2D-409E-9476-E697489BBAA0}"/>
          </ac:spMkLst>
        </pc:spChg>
        <pc:spChg chg="add mod">
          <ac:chgData name="" userId="d70ee545ee25833c" providerId="LiveId" clId="{5BFA30CF-25E2-41BE-8F40-C553DC68A5FF}" dt="2021-05-13T09:39:39.259" v="66" actId="20577"/>
          <ac:spMkLst>
            <pc:docMk/>
            <pc:sldMk cId="1294838732" sldId="256"/>
            <ac:spMk id="16" creationId="{3329B249-8AB1-4DC2-BBD5-193E43379F8B}"/>
          </ac:spMkLst>
        </pc:spChg>
        <pc:spChg chg="add mod">
          <ac:chgData name="" userId="d70ee545ee25833c" providerId="LiveId" clId="{5BFA30CF-25E2-41BE-8F40-C553DC68A5FF}" dt="2021-05-13T09:47:00.666" v="131" actId="1076"/>
          <ac:spMkLst>
            <pc:docMk/>
            <pc:sldMk cId="1294838732" sldId="256"/>
            <ac:spMk id="17" creationId="{9B581FEC-0D4A-4F08-AEAA-35672538AA7C}"/>
          </ac:spMkLst>
        </pc:spChg>
        <pc:spChg chg="add mod">
          <ac:chgData name="" userId="d70ee545ee25833c" providerId="LiveId" clId="{5BFA30CF-25E2-41BE-8F40-C553DC68A5FF}" dt="2021-05-13T09:48:03.585" v="142" actId="1076"/>
          <ac:spMkLst>
            <pc:docMk/>
            <pc:sldMk cId="1294838732" sldId="256"/>
            <ac:spMk id="19" creationId="{83893B98-68E6-414A-8943-18D3EBAF028C}"/>
          </ac:spMkLst>
        </pc:spChg>
        <pc:spChg chg="add del">
          <ac:chgData name="" userId="d70ee545ee25833c" providerId="LiveId" clId="{5BFA30CF-25E2-41BE-8F40-C553DC68A5FF}" dt="2021-05-13T09:49:20.412" v="196" actId="478"/>
          <ac:spMkLst>
            <pc:docMk/>
            <pc:sldMk cId="1294838732" sldId="256"/>
            <ac:spMk id="20" creationId="{1259EF20-5D8C-4AA8-9620-1818B5B60288}"/>
          </ac:spMkLst>
        </pc:spChg>
        <pc:spChg chg="add mod">
          <ac:chgData name="" userId="d70ee545ee25833c" providerId="LiveId" clId="{5BFA30CF-25E2-41BE-8F40-C553DC68A5FF}" dt="2021-05-13T09:47:09.786" v="135" actId="1076"/>
          <ac:spMkLst>
            <pc:docMk/>
            <pc:sldMk cId="1294838732" sldId="256"/>
            <ac:spMk id="21" creationId="{1EE18704-A754-4972-81E8-8CB64E9A24C8}"/>
          </ac:spMkLst>
        </pc:spChg>
        <pc:spChg chg="add mod">
          <ac:chgData name="" userId="d70ee545ee25833c" providerId="LiveId" clId="{5BFA30CF-25E2-41BE-8F40-C553DC68A5FF}" dt="2021-05-13T09:48:15.392" v="145" actId="20577"/>
          <ac:spMkLst>
            <pc:docMk/>
            <pc:sldMk cId="1294838732" sldId="256"/>
            <ac:spMk id="34" creationId="{33DC55C3-6DEF-44C6-8793-5196375624FD}"/>
          </ac:spMkLst>
        </pc:spChg>
        <pc:spChg chg="add mod">
          <ac:chgData name="" userId="d70ee545ee25833c" providerId="LiveId" clId="{5BFA30CF-25E2-41BE-8F40-C553DC68A5FF}" dt="2021-05-13T09:48:57.838" v="189" actId="1076"/>
          <ac:spMkLst>
            <pc:docMk/>
            <pc:sldMk cId="1294838732" sldId="256"/>
            <ac:spMk id="35" creationId="{5CF997F9-241B-4604-B06D-E4CD1BA53B67}"/>
          </ac:spMkLst>
        </pc:spChg>
        <pc:spChg chg="add mod">
          <ac:chgData name="" userId="d70ee545ee25833c" providerId="LiveId" clId="{5BFA30CF-25E2-41BE-8F40-C553DC68A5FF}" dt="2021-05-13T09:49:17.892" v="195" actId="1076"/>
          <ac:spMkLst>
            <pc:docMk/>
            <pc:sldMk cId="1294838732" sldId="256"/>
            <ac:spMk id="36" creationId="{C02A11AB-DE21-4539-9DF8-1A1011AA87D3}"/>
          </ac:spMkLst>
        </pc:spChg>
        <pc:spChg chg="add mod">
          <ac:chgData name="" userId="d70ee545ee25833c" providerId="LiveId" clId="{5BFA30CF-25E2-41BE-8F40-C553DC68A5FF}" dt="2021-05-13T09:52:38.158" v="241" actId="1076"/>
          <ac:spMkLst>
            <pc:docMk/>
            <pc:sldMk cId="1294838732" sldId="256"/>
            <ac:spMk id="56" creationId="{7CAE573A-F2FE-4AE8-B06A-845342AB3A6A}"/>
          </ac:spMkLst>
        </pc:spChg>
        <pc:spChg chg="add mod">
          <ac:chgData name="" userId="d70ee545ee25833c" providerId="LiveId" clId="{5BFA30CF-25E2-41BE-8F40-C553DC68A5FF}" dt="2021-05-13T10:02:17.854" v="271" actId="114"/>
          <ac:spMkLst>
            <pc:docMk/>
            <pc:sldMk cId="1294838732" sldId="256"/>
            <ac:spMk id="57" creationId="{385B474F-5F44-4909-8867-868BA296EC1C}"/>
          </ac:spMkLst>
        </pc:spChg>
        <pc:spChg chg="add mod">
          <ac:chgData name="" userId="d70ee545ee25833c" providerId="LiveId" clId="{5BFA30CF-25E2-41BE-8F40-C553DC68A5FF}" dt="2021-05-13T10:01:34.895" v="265" actId="14100"/>
          <ac:spMkLst>
            <pc:docMk/>
            <pc:sldMk cId="1294838732" sldId="256"/>
            <ac:spMk id="58" creationId="{A4DD665E-4BA5-4AA3-93AB-0AF7979D1426}"/>
          </ac:spMkLst>
        </pc:spChg>
        <pc:grpChg chg="add mod">
          <ac:chgData name="" userId="d70ee545ee25833c" providerId="LiveId" clId="{5BFA30CF-25E2-41BE-8F40-C553DC68A5FF}" dt="2021-05-13T09:51:28.040" v="213" actId="164"/>
          <ac:grpSpMkLst>
            <pc:docMk/>
            <pc:sldMk cId="1294838732" sldId="256"/>
            <ac:grpSpMk id="48" creationId="{238090B0-315B-409D-A46D-44AB51F529F4}"/>
          </ac:grpSpMkLst>
        </pc:grpChg>
        <pc:grpChg chg="add mod">
          <ac:chgData name="" userId="d70ee545ee25833c" providerId="LiveId" clId="{5BFA30CF-25E2-41BE-8F40-C553DC68A5FF}" dt="2021-05-13T09:51:50.547" v="218" actId="14100"/>
          <ac:grpSpMkLst>
            <pc:docMk/>
            <pc:sldMk cId="1294838732" sldId="256"/>
            <ac:grpSpMk id="49" creationId="{F6E2EDCE-D288-4C3C-8FFD-F925C67EC93B}"/>
          </ac:grpSpMkLst>
        </pc:grpChg>
        <pc:cxnChg chg="add mod">
          <ac:chgData name="" userId="d70ee545ee25833c" providerId="LiveId" clId="{5BFA30CF-25E2-41BE-8F40-C553DC68A5FF}" dt="2021-05-13T09:34:35.287" v="19" actId="1076"/>
          <ac:cxnSpMkLst>
            <pc:docMk/>
            <pc:sldMk cId="1294838732" sldId="256"/>
            <ac:cxnSpMk id="5" creationId="{28FFA148-50CD-4B0B-8FEE-8E9D37B29217}"/>
          </ac:cxnSpMkLst>
        </pc:cxnChg>
        <pc:cxnChg chg="add mod">
          <ac:chgData name="" userId="d70ee545ee25833c" providerId="LiveId" clId="{5BFA30CF-25E2-41BE-8F40-C553DC68A5FF}" dt="2021-05-13T09:46:35.039" v="129" actId="1076"/>
          <ac:cxnSpMkLst>
            <pc:docMk/>
            <pc:sldMk cId="1294838732" sldId="256"/>
            <ac:cxnSpMk id="6" creationId="{73F28905-3957-405E-90DB-BD74EBA7FC1F}"/>
          </ac:cxnSpMkLst>
        </pc:cxnChg>
        <pc:cxnChg chg="add mod">
          <ac:chgData name="" userId="d70ee545ee25833c" providerId="LiveId" clId="{5BFA30CF-25E2-41BE-8F40-C553DC68A5FF}" dt="2021-05-13T09:49:10.692" v="192" actId="1076"/>
          <ac:cxnSpMkLst>
            <pc:docMk/>
            <pc:sldMk cId="1294838732" sldId="256"/>
            <ac:cxnSpMk id="11" creationId="{597764F8-CA07-4A11-8FF8-6771FBE4A9FE}"/>
          </ac:cxnSpMkLst>
        </pc:cxnChg>
        <pc:cxnChg chg="add mod">
          <ac:chgData name="" userId="d70ee545ee25833c" providerId="LiveId" clId="{5BFA30CF-25E2-41BE-8F40-C553DC68A5FF}" dt="2021-05-13T09:49:10.692" v="192" actId="1076"/>
          <ac:cxnSpMkLst>
            <pc:docMk/>
            <pc:sldMk cId="1294838732" sldId="256"/>
            <ac:cxnSpMk id="18" creationId="{2254D412-3104-4C2C-A076-A47F8DEA37D3}"/>
          </ac:cxnSpMkLst>
        </pc:cxnChg>
        <pc:cxnChg chg="add mod">
          <ac:chgData name="" userId="d70ee545ee25833c" providerId="LiveId" clId="{5BFA30CF-25E2-41BE-8F40-C553DC68A5FF}" dt="2021-05-13T09:46:50.953" v="130" actId="208"/>
          <ac:cxnSpMkLst>
            <pc:docMk/>
            <pc:sldMk cId="1294838732" sldId="256"/>
            <ac:cxnSpMk id="22" creationId="{E691302A-6354-486F-AE2B-ED78F47FCA93}"/>
          </ac:cxnSpMkLst>
        </pc:cxnChg>
        <pc:cxnChg chg="add mod">
          <ac:chgData name="" userId="d70ee545ee25833c" providerId="LiveId" clId="{5BFA30CF-25E2-41BE-8F40-C553DC68A5FF}" dt="2021-05-13T09:46:50.953" v="130" actId="208"/>
          <ac:cxnSpMkLst>
            <pc:docMk/>
            <pc:sldMk cId="1294838732" sldId="256"/>
            <ac:cxnSpMk id="24" creationId="{0324DC9F-8365-4893-B841-EAE44B6A47C0}"/>
          </ac:cxnSpMkLst>
        </pc:cxnChg>
        <pc:cxnChg chg="add mod">
          <ac:chgData name="" userId="d70ee545ee25833c" providerId="LiveId" clId="{5BFA30CF-25E2-41BE-8F40-C553DC68A5FF}" dt="2021-05-13T09:51:28.040" v="213" actId="164"/>
          <ac:cxnSpMkLst>
            <pc:docMk/>
            <pc:sldMk cId="1294838732" sldId="256"/>
            <ac:cxnSpMk id="40" creationId="{9848573A-EE27-47E6-980F-435200F5AA08}"/>
          </ac:cxnSpMkLst>
        </pc:cxnChg>
        <pc:cxnChg chg="add mod">
          <ac:chgData name="" userId="d70ee545ee25833c" providerId="LiveId" clId="{5BFA30CF-25E2-41BE-8F40-C553DC68A5FF}" dt="2021-05-13T09:51:28.040" v="213" actId="164"/>
          <ac:cxnSpMkLst>
            <pc:docMk/>
            <pc:sldMk cId="1294838732" sldId="256"/>
            <ac:cxnSpMk id="42" creationId="{E1553DC6-ACC5-4C86-943C-151560BA8C87}"/>
          </ac:cxnSpMkLst>
        </pc:cxnChg>
        <pc:cxnChg chg="add mod ord">
          <ac:chgData name="" userId="d70ee545ee25833c" providerId="LiveId" clId="{5BFA30CF-25E2-41BE-8F40-C553DC68A5FF}" dt="2021-05-13T09:51:28.040" v="213" actId="164"/>
          <ac:cxnSpMkLst>
            <pc:docMk/>
            <pc:sldMk cId="1294838732" sldId="256"/>
            <ac:cxnSpMk id="43" creationId="{344B7575-BC0D-45BD-A25A-452C53D85BA3}"/>
          </ac:cxnSpMkLst>
        </pc:cxnChg>
        <pc:cxnChg chg="mod ord">
          <ac:chgData name="" userId="d70ee545ee25833c" providerId="LiveId" clId="{5BFA30CF-25E2-41BE-8F40-C553DC68A5FF}" dt="2021-05-13T09:52:09.034" v="223" actId="14100"/>
          <ac:cxnSpMkLst>
            <pc:docMk/>
            <pc:sldMk cId="1294838732" sldId="256"/>
            <ac:cxnSpMk id="50" creationId="{9A45B0E1-4519-443A-B4F8-E2F2DAAF2D3E}"/>
          </ac:cxnSpMkLst>
        </pc:cxnChg>
        <pc:cxnChg chg="mod">
          <ac:chgData name="" userId="d70ee545ee25833c" providerId="LiveId" clId="{5BFA30CF-25E2-41BE-8F40-C553DC68A5FF}" dt="2021-05-13T09:51:55.136" v="219" actId="14100"/>
          <ac:cxnSpMkLst>
            <pc:docMk/>
            <pc:sldMk cId="1294838732" sldId="256"/>
            <ac:cxnSpMk id="52" creationId="{2C7D01F1-294E-4E3D-932B-B0B2293B0A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F6B1E-0FBE-4BA1-951D-B997AFD0F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0A63F7-4792-4D55-B7B5-37A1E20C6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A599-E087-4C5B-937B-27A9A6A2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21F-5029-435E-A9BE-D59BA5E94343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2D337-245F-47EB-8EBC-8CB6F469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5DC21-98F6-40E4-B7D5-57C43B98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E9A2-3B83-4322-B4CF-5268D91FA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0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33D13-B818-41A2-A358-0C5AFCA1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3AED9-B2B7-4ADC-97B2-50D11DE89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4F48C-22EA-42D2-9B22-41B0E1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21F-5029-435E-A9BE-D59BA5E94343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2F754-D838-434F-A804-99876382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5EE09-BAAC-4874-BD8E-D65AEA34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E9A2-3B83-4322-B4CF-5268D91FA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940650-CE8C-4648-A841-EEC8F258B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3CE16-7BB3-484B-AAAB-E3641B6B6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69977-4F9D-41A3-98B7-008A0F3A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21F-5029-435E-A9BE-D59BA5E94343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C6935-EA36-42DF-995A-EE18598A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125F3-1E3F-4FA7-BD82-14E819A9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E9A2-3B83-4322-B4CF-5268D91FA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4ACD7-1551-4E1D-89AB-C24187BE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4950-6052-496C-823E-27710326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B17E6-341E-4DBB-8707-F8DC532B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21F-5029-435E-A9BE-D59BA5E94343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B6E49-4261-4A2C-8985-5823E743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5B4D0-0BDF-427D-B667-6F555F12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E9A2-3B83-4322-B4CF-5268D91FA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2ECFD-139B-4595-AF50-2257DFA8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61524-0BB6-4F40-BF06-DEF6AF72A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411A1-78FF-4E52-A55E-5E559231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21F-5029-435E-A9BE-D59BA5E94343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1C09D-5F6B-4ACC-A1D5-AF3F5FE0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BB6EA-E63C-4DEF-A716-2B00DBD1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E9A2-3B83-4322-B4CF-5268D91FA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2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CDF1C-B83D-457F-ACAA-24F28B1B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BFB3-642B-49AE-BF4A-1E75CB50D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E533FC-043C-4F1E-8FB4-0513A4252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CCF27-6A12-48BA-A682-6F60B016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21F-5029-435E-A9BE-D59BA5E94343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7D29AE-94EE-4030-A1E4-473A9B63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2C78A1-0B7D-4B52-84FA-6ACD03B2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E9A2-3B83-4322-B4CF-5268D91FA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B96D2-BBA4-45DC-A93D-4C87245F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159887-0AB6-40FA-A1DB-B1D741E80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3489B-52EC-4283-86CB-B79978A8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EE217E-B271-4725-825B-E25529C72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44F050-5469-4EDD-A1B0-7FE1591D0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0B4DAA-DB0B-4688-AEB6-9E4D51D2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21F-5029-435E-A9BE-D59BA5E94343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9606FC-65AD-44CD-A884-3C6593D1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F40AF8-0B85-4912-B6CA-27DB93F1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E9A2-3B83-4322-B4CF-5268D91FA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2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3DBEF-B4A9-421B-A24E-2CFD0271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6F27F-8653-4621-9CEC-86CF1352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21F-5029-435E-A9BE-D59BA5E94343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11DAB6-DC52-467F-821A-3BA5D33A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CED0D-4D95-4F5C-8D43-15A1A8D3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E9A2-3B83-4322-B4CF-5268D91FA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2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552B40-2216-4E9F-8132-14099CDC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21F-5029-435E-A9BE-D59BA5E94343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20E2AF-1184-4FF2-BD7E-BD645ED6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0EF8C-47D2-49BA-A2F7-C23C563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E9A2-3B83-4322-B4CF-5268D91FA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7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8DEC4-0A6D-4D1A-B829-55EC018B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7B9EB-1216-4B9C-9522-28AD70C4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334808-0257-42E3-83F3-AC5001937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99870-407A-4C6A-968B-7E6EC4C6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21F-5029-435E-A9BE-D59BA5E94343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2DA3C-FBA0-4346-9F6D-5F46BF0F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BFA65A-1465-4800-8BF6-B036197E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E9A2-3B83-4322-B4CF-5268D91FA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4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76503-8EA5-4E53-9833-4CCD32B5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205908-3FDE-431A-96B4-A8FD2BFEE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D8E515-5D88-498A-A6D0-062DEF822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7CC5A-7D3D-4743-B3BE-151BDB55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D21F-5029-435E-A9BE-D59BA5E94343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72B14-726D-4951-8EB3-1AB3B6EF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357EA6-C6EF-40E2-A7EC-CD61BD87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E9A2-3B83-4322-B4CF-5268D91FA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3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081DC2-D29A-4264-BF0D-2541992A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72B6F9-285E-4B50-B092-8F2D8B4E5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FDFAE-C95C-410F-864D-57F532592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D21F-5029-435E-A9BE-D59BA5E94343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29DA6-44E3-40D6-A0A1-2FFF1197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FDD79-4E90-4F18-A2EF-4E0FB9AE7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E9A2-3B83-4322-B4CF-5268D91FA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2881BF4-CA3D-425D-8397-D503210A2F06}"/>
              </a:ext>
            </a:extLst>
          </p:cNvPr>
          <p:cNvSpPr/>
          <p:nvPr/>
        </p:nvSpPr>
        <p:spPr>
          <a:xfrm>
            <a:off x="2666998" y="3429000"/>
            <a:ext cx="6111551" cy="22346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8FFA148-50CD-4B0B-8FEE-8E9D37B29217}"/>
              </a:ext>
            </a:extLst>
          </p:cNvPr>
          <p:cNvCxnSpPr/>
          <p:nvPr/>
        </p:nvCxnSpPr>
        <p:spPr>
          <a:xfrm>
            <a:off x="2666998" y="3429000"/>
            <a:ext cx="6111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3F28905-3957-405E-90DB-BD74EBA7FC1F}"/>
              </a:ext>
            </a:extLst>
          </p:cNvPr>
          <p:cNvCxnSpPr>
            <a:cxnSpLocks/>
          </p:cNvCxnSpPr>
          <p:nvPr/>
        </p:nvCxnSpPr>
        <p:spPr>
          <a:xfrm flipV="1">
            <a:off x="5722772" y="1828800"/>
            <a:ext cx="1" cy="2743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35DE2A2-7128-4D02-9404-09F146D2AAC3}"/>
              </a:ext>
            </a:extLst>
          </p:cNvPr>
          <p:cNvSpPr txBox="1"/>
          <p:nvPr/>
        </p:nvSpPr>
        <p:spPr>
          <a:xfrm>
            <a:off x="2661855" y="1803611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Adobe 宋体 Std L" panose="02020300000000000000" pitchFamily="18" charset="-122"/>
              </a:rPr>
              <a:t>A</a:t>
            </a:r>
            <a:endParaRPr lang="zh-CN" altLang="en-US" sz="3600" dirty="0">
              <a:latin typeface="Times New Roman" panose="02020603050405020304" pitchFamily="18" charset="0"/>
              <a:ea typeface="Adobe 宋体 Std L" panose="02020300000000000000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7C5042-5354-4E4D-824E-DD45F6CD2CC0}"/>
              </a:ext>
            </a:extLst>
          </p:cNvPr>
          <p:cNvSpPr txBox="1"/>
          <p:nvPr/>
        </p:nvSpPr>
        <p:spPr>
          <a:xfrm>
            <a:off x="5746818" y="290577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Adobe 宋体 Std L" panose="02020300000000000000" pitchFamily="18" charset="-122"/>
              </a:rPr>
              <a:t>O</a:t>
            </a:r>
            <a:endParaRPr lang="zh-CN" altLang="en-US" sz="2800" dirty="0">
              <a:latin typeface="Times New Roman" panose="02020603050405020304" pitchFamily="18" charset="0"/>
              <a:ea typeface="Adobe 宋体 Std L" panose="02020300000000000000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8E21F7-775B-44B8-BDD5-39FE68B016BC}"/>
              </a:ext>
            </a:extLst>
          </p:cNvPr>
          <p:cNvSpPr txBox="1"/>
          <p:nvPr/>
        </p:nvSpPr>
        <p:spPr>
          <a:xfrm>
            <a:off x="8252443" y="2825778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Adobe 宋体 Std L" panose="02020300000000000000" pitchFamily="18" charset="-122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  <a:ea typeface="Adobe 宋体 Std L" panose="02020300000000000000" pitchFamily="18" charset="-122"/>
              </a:rPr>
              <a:t>1</a:t>
            </a:r>
            <a:endParaRPr lang="zh-CN" altLang="en-US" sz="3200" baseline="-25000" dirty="0">
              <a:latin typeface="Times New Roman" panose="02020603050405020304" pitchFamily="18" charset="0"/>
              <a:ea typeface="Adobe 宋体 Std L" panose="020203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367C43-8A2D-409E-9476-E697489BBAA0}"/>
              </a:ext>
            </a:extLst>
          </p:cNvPr>
          <p:cNvSpPr txBox="1"/>
          <p:nvPr/>
        </p:nvSpPr>
        <p:spPr>
          <a:xfrm>
            <a:off x="6461192" y="4963303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Adobe 宋体 Std L" panose="02020300000000000000" pitchFamily="18" charset="-122"/>
              </a:rPr>
              <a:t>B</a:t>
            </a:r>
            <a:endParaRPr lang="zh-CN" altLang="en-US" sz="3600" dirty="0">
              <a:latin typeface="Times New Roman" panose="02020603050405020304" pitchFamily="18" charset="0"/>
              <a:ea typeface="Adobe 宋体 Std L" panose="02020300000000000000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29B249-8AB1-4DC2-BBD5-193E43379F8B}"/>
              </a:ext>
            </a:extLst>
          </p:cNvPr>
          <p:cNvSpPr txBox="1"/>
          <p:nvPr/>
        </p:nvSpPr>
        <p:spPr>
          <a:xfrm>
            <a:off x="8241555" y="341055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Adobe 宋体 Std L" panose="02020300000000000000" pitchFamily="18" charset="-122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  <a:ea typeface="Adobe 宋体 Std L" panose="02020300000000000000" pitchFamily="18" charset="-122"/>
              </a:rPr>
              <a:t>2</a:t>
            </a:r>
            <a:endParaRPr lang="zh-CN" altLang="en-US" sz="3200" baseline="-25000" dirty="0">
              <a:latin typeface="Times New Roman" panose="02020603050405020304" pitchFamily="18" charset="0"/>
              <a:ea typeface="Adobe 宋体 Std L" panose="02020300000000000000" pitchFamily="18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54D412-3104-4C2C-A076-A47F8DEA37D3}"/>
              </a:ext>
            </a:extLst>
          </p:cNvPr>
          <p:cNvCxnSpPr>
            <a:stCxn id="12" idx="3"/>
            <a:endCxn id="10" idx="0"/>
          </p:cNvCxnSpPr>
          <p:nvPr/>
        </p:nvCxnSpPr>
        <p:spPr>
          <a:xfrm>
            <a:off x="3179946" y="2126777"/>
            <a:ext cx="2542828" cy="1302223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97764F8-CA07-4A11-8FF8-6771FBE4A9FE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>
            <a:off x="5722774" y="3429000"/>
            <a:ext cx="738418" cy="1857469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9B581FEC-0D4A-4F08-AEAA-35672538AA7C}"/>
              </a:ext>
            </a:extLst>
          </p:cNvPr>
          <p:cNvSpPr/>
          <p:nvPr/>
        </p:nvSpPr>
        <p:spPr>
          <a:xfrm>
            <a:off x="5402211" y="3105833"/>
            <a:ext cx="529602" cy="452111"/>
          </a:xfrm>
          <a:prstGeom prst="arc">
            <a:avLst>
              <a:gd name="adj1" fmla="val 11778208"/>
              <a:gd name="adj2" fmla="val 1717651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83893B98-68E6-414A-8943-18D3EBAF028C}"/>
              </a:ext>
            </a:extLst>
          </p:cNvPr>
          <p:cNvSpPr/>
          <p:nvPr/>
        </p:nvSpPr>
        <p:spPr>
          <a:xfrm rot="11004477">
            <a:off x="5602916" y="3759688"/>
            <a:ext cx="329969" cy="226032"/>
          </a:xfrm>
          <a:prstGeom prst="arc">
            <a:avLst>
              <a:gd name="adj1" fmla="val 11778208"/>
              <a:gd name="adj2" fmla="val 1717651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E18704-A754-4972-81E8-8CB64E9A24C8}"/>
              </a:ext>
            </a:extLst>
          </p:cNvPr>
          <p:cNvSpPr txBox="1"/>
          <p:nvPr/>
        </p:nvSpPr>
        <p:spPr>
          <a:xfrm>
            <a:off x="5249811" y="2645405"/>
            <a:ext cx="51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1</a:t>
            </a:r>
            <a:endParaRPr lang="zh-CN" altLang="en-US" sz="2400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691302A-6354-486F-AE2B-ED78F47FCA9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79946" y="2126777"/>
            <a:ext cx="1678292" cy="1302221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24DC9F-8365-4893-B841-EAE44B6A47C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858238" y="3428998"/>
            <a:ext cx="1602954" cy="1857471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3DC55C3-6DEF-44C6-8793-5196375624FD}"/>
              </a:ext>
            </a:extLst>
          </p:cNvPr>
          <p:cNvSpPr txBox="1"/>
          <p:nvPr/>
        </p:nvSpPr>
        <p:spPr>
          <a:xfrm>
            <a:off x="5658513" y="4014772"/>
            <a:ext cx="51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2</a:t>
            </a:r>
            <a:endParaRPr lang="zh-CN" altLang="en-US" sz="2400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CF997F9-241B-4604-B06D-E4CD1BA53B67}"/>
              </a:ext>
            </a:extLst>
          </p:cNvPr>
          <p:cNvSpPr txBox="1"/>
          <p:nvPr/>
        </p:nvSpPr>
        <p:spPr>
          <a:xfrm>
            <a:off x="7685313" y="188420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Adobe 宋体 Std L" panose="02020300000000000000" pitchFamily="18" charset="-122"/>
              </a:rPr>
              <a:t>介质</a:t>
            </a:r>
            <a:r>
              <a:rPr lang="en-US" altLang="zh-CN" sz="2800" dirty="0">
                <a:latin typeface="Times New Roman" panose="02020603050405020304" pitchFamily="18" charset="0"/>
                <a:ea typeface="Adobe 宋体 Std L" panose="02020300000000000000" pitchFamily="18" charset="-122"/>
              </a:rPr>
              <a:t>1</a:t>
            </a:r>
            <a:endParaRPr lang="zh-CN" altLang="en-US" sz="2800" dirty="0">
              <a:latin typeface="Times New Roman" panose="02020603050405020304" pitchFamily="18" charset="0"/>
              <a:ea typeface="Adobe 宋体 Std L" panose="02020300000000000000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2A11AB-DE21-4539-9DF8-1A1011AA87D3}"/>
              </a:ext>
            </a:extLst>
          </p:cNvPr>
          <p:cNvSpPr txBox="1"/>
          <p:nvPr/>
        </p:nvSpPr>
        <p:spPr>
          <a:xfrm>
            <a:off x="7700381" y="514046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Adobe 宋体 Std L" panose="02020300000000000000" pitchFamily="18" charset="-122"/>
              </a:rPr>
              <a:t>介质</a:t>
            </a:r>
            <a:r>
              <a:rPr lang="en-US" altLang="zh-CN" sz="2800" dirty="0">
                <a:latin typeface="Times New Roman" panose="02020603050405020304" pitchFamily="18" charset="0"/>
                <a:ea typeface="Adobe 宋体 Std L" panose="02020300000000000000" pitchFamily="18" charset="-122"/>
              </a:rPr>
              <a:t>2</a:t>
            </a:r>
            <a:endParaRPr lang="zh-CN" altLang="en-US" sz="2800" dirty="0">
              <a:latin typeface="Times New Roman" panose="02020603050405020304" pitchFamily="18" charset="0"/>
              <a:ea typeface="Adobe 宋体 Std L" panose="02020300000000000000" pitchFamily="18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38090B0-315B-409D-A46D-44AB51F529F4}"/>
              </a:ext>
            </a:extLst>
          </p:cNvPr>
          <p:cNvGrpSpPr/>
          <p:nvPr/>
        </p:nvGrpSpPr>
        <p:grpSpPr>
          <a:xfrm>
            <a:off x="4858238" y="3051786"/>
            <a:ext cx="170962" cy="377212"/>
            <a:chOff x="4858238" y="3051786"/>
            <a:chExt cx="170962" cy="377212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44B7575-BC0D-45BD-A25A-452C53D85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7424" y="3051786"/>
              <a:ext cx="42365" cy="838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848573A-EE27-47E6-980F-435200F5AA08}"/>
                </a:ext>
              </a:extLst>
            </p:cNvPr>
            <p:cNvCxnSpPr/>
            <p:nvPr/>
          </p:nvCxnSpPr>
          <p:spPr>
            <a:xfrm flipV="1">
              <a:off x="4858238" y="3105833"/>
              <a:ext cx="170962" cy="3231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1553DC6-ACC5-4C86-943C-151560BA8C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33230" y="3135628"/>
              <a:ext cx="67988" cy="317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6E2EDCE-D288-4C3C-8FFD-F925C67EC93B}"/>
              </a:ext>
            </a:extLst>
          </p:cNvPr>
          <p:cNvGrpSpPr/>
          <p:nvPr/>
        </p:nvGrpSpPr>
        <p:grpSpPr>
          <a:xfrm rot="10800000">
            <a:off x="5249810" y="3440443"/>
            <a:ext cx="462073" cy="507182"/>
            <a:chOff x="4858238" y="3051781"/>
            <a:chExt cx="170962" cy="377217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A45B0E1-4519-443A-B4F8-E2F2DAAF2D3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972813" y="3051781"/>
              <a:ext cx="31834" cy="50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646951A-7C69-4746-83EB-2A6184A106DE}"/>
                </a:ext>
              </a:extLst>
            </p:cNvPr>
            <p:cNvCxnSpPr/>
            <p:nvPr/>
          </p:nvCxnSpPr>
          <p:spPr>
            <a:xfrm flipV="1">
              <a:off x="4858238" y="3105833"/>
              <a:ext cx="170962" cy="3231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C7D01F1-294E-4E3D-932B-B0B2293B0A6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72813" y="3097320"/>
              <a:ext cx="28405" cy="700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CAE573A-F2FE-4AE8-B06A-845342AB3A6A}"/>
              </a:ext>
            </a:extLst>
          </p:cNvPr>
          <p:cNvSpPr txBox="1"/>
          <p:nvPr/>
        </p:nvSpPr>
        <p:spPr>
          <a:xfrm>
            <a:off x="4888699" y="3051481"/>
            <a:ext cx="51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dx</a:t>
            </a:r>
            <a:endParaRPr lang="zh-CN" altLang="en-US" sz="2400" i="1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85B474F-5F44-4909-8867-868BA296EC1C}"/>
                  </a:ext>
                </a:extLst>
              </p:cNvPr>
              <p:cNvSpPr txBox="1"/>
              <p:nvPr/>
            </p:nvSpPr>
            <p:spPr>
              <a:xfrm>
                <a:off x="3885318" y="2987339"/>
                <a:ext cx="518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Adobe 宋体 Std L" panose="02020300000000000000" pitchFamily="18" charset="-122"/>
                          <a:cs typeface="Times New Roman" panose="02020603050405020304" pitchFamily="18" charset="0"/>
                        </a:rPr>
                        <m:t>Φ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85B474F-5F44-4909-8867-868BA296E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318" y="2987339"/>
                <a:ext cx="51808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4DD665E-4BA5-4AA3-93AB-0AF7979D1426}"/>
                  </a:ext>
                </a:extLst>
              </p:cNvPr>
              <p:cNvSpPr txBox="1"/>
              <p:nvPr/>
            </p:nvSpPr>
            <p:spPr>
              <a:xfrm>
                <a:off x="6317372" y="2978778"/>
                <a:ext cx="13127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  <a:ea typeface="Adobe 宋体 Std L" panose="02020300000000000000" pitchFamily="18" charset="-122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Adobe 宋体 Std L" panose="02020300000000000000" pitchFamily="18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Adobe 宋体 Std L" panose="02020300000000000000" pitchFamily="18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  <a:ea typeface="Adobe 宋体 Std L" panose="02020300000000000000" pitchFamily="18" charset="-122"/>
                          <a:cs typeface="Times New Roman" panose="02020603050405020304" pitchFamily="18" charset="0"/>
                        </a:rPr>
                        <m:t>Φ</m:t>
                      </m:r>
                    </m:oMath>
                  </m:oMathPara>
                </a14:m>
                <a:endParaRPr lang="en-US" altLang="zh-CN" sz="2400" b="0" i="1" dirty="0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  <a:p>
                <a:endParaRPr lang="en-US" altLang="zh-CN" sz="2400" b="0" i="1" dirty="0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4DD665E-4BA5-4AA3-93AB-0AF7979D1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372" y="2978778"/>
                <a:ext cx="131278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83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Adobe 宋体 Std L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2021-05-13T09:33:09Z</dcterms:created>
  <dcterms:modified xsi:type="dcterms:W3CDTF">2021-05-13T10:02:21Z</dcterms:modified>
</cp:coreProperties>
</file>