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47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d70ee545ee25833c" providerId="LiveId" clId="{3A594A98-F213-4A98-8F4A-4F4A90E4F654}"/>
    <pc:docChg chg="undo redo custSel addSld modSld modMainMaster">
      <pc:chgData name="" userId="d70ee545ee25833c" providerId="LiveId" clId="{3A594A98-F213-4A98-8F4A-4F4A90E4F654}" dt="2021-05-20T13:29:28.938" v="216" actId="403"/>
      <pc:docMkLst>
        <pc:docMk/>
      </pc:docMkLst>
      <pc:sldChg chg="addSp delSp modSp add">
        <pc:chgData name="" userId="d70ee545ee25833c" providerId="LiveId" clId="{3A594A98-F213-4A98-8F4A-4F4A90E4F654}" dt="2021-05-20T13:29:28.938" v="216" actId="403"/>
        <pc:sldMkLst>
          <pc:docMk/>
          <pc:sldMk cId="1492213224" sldId="256"/>
        </pc:sldMkLst>
        <pc:spChg chg="del">
          <ac:chgData name="" userId="d70ee545ee25833c" providerId="LiveId" clId="{3A594A98-F213-4A98-8F4A-4F4A90E4F654}" dt="2021-05-20T13:21:57.388" v="2" actId="478"/>
          <ac:spMkLst>
            <pc:docMk/>
            <pc:sldMk cId="1492213224" sldId="256"/>
            <ac:spMk id="2" creationId="{3177088E-4FE6-4D56-9E55-FCD2D961D94C}"/>
          </ac:spMkLst>
        </pc:spChg>
        <pc:spChg chg="add mod">
          <ac:chgData name="" userId="d70ee545ee25833c" providerId="LiveId" clId="{3A594A98-F213-4A98-8F4A-4F4A90E4F654}" dt="2021-05-20T13:29:22.051" v="214" actId="1076"/>
          <ac:spMkLst>
            <pc:docMk/>
            <pc:sldMk cId="1492213224" sldId="256"/>
            <ac:spMk id="2" creationId="{9CF81B20-57E2-41F8-81B6-7048D4CF79E3}"/>
          </ac:spMkLst>
        </pc:spChg>
        <pc:spChg chg="del">
          <ac:chgData name="" userId="d70ee545ee25833c" providerId="LiveId" clId="{3A594A98-F213-4A98-8F4A-4F4A90E4F654}" dt="2021-05-20T13:21:56.725" v="1" actId="478"/>
          <ac:spMkLst>
            <pc:docMk/>
            <pc:sldMk cId="1492213224" sldId="256"/>
            <ac:spMk id="3" creationId="{9FC0E29E-83A9-4844-92B6-742A1C282617}"/>
          </ac:spMkLst>
        </pc:spChg>
        <pc:spChg chg="add mod">
          <ac:chgData name="" userId="d70ee545ee25833c" providerId="LiveId" clId="{3A594A98-F213-4A98-8F4A-4F4A90E4F654}" dt="2021-05-20T13:29:15.646" v="212" actId="1076"/>
          <ac:spMkLst>
            <pc:docMk/>
            <pc:sldMk cId="1492213224" sldId="256"/>
            <ac:spMk id="4" creationId="{A33A881D-DCF2-4620-920D-543103C7CE5A}"/>
          </ac:spMkLst>
        </pc:spChg>
        <pc:spChg chg="add mod">
          <ac:chgData name="" userId="d70ee545ee25833c" providerId="LiveId" clId="{3A594A98-F213-4A98-8F4A-4F4A90E4F654}" dt="2021-05-20T13:29:24.924" v="215" actId="403"/>
          <ac:spMkLst>
            <pc:docMk/>
            <pc:sldMk cId="1492213224" sldId="256"/>
            <ac:spMk id="6" creationId="{A90BE231-DDA6-4A3E-8D84-93C3E3F2AB8A}"/>
          </ac:spMkLst>
        </pc:spChg>
        <pc:spChg chg="add mod">
          <ac:chgData name="" userId="d70ee545ee25833c" providerId="LiveId" clId="{3A594A98-F213-4A98-8F4A-4F4A90E4F654}" dt="2021-05-20T13:29:28.938" v="216" actId="403"/>
          <ac:spMkLst>
            <pc:docMk/>
            <pc:sldMk cId="1492213224" sldId="256"/>
            <ac:spMk id="7" creationId="{2FD6FA9F-AF5A-45FF-9FD8-C41F02A73D1F}"/>
          </ac:spMkLst>
        </pc:spChg>
        <pc:picChg chg="add mod">
          <ac:chgData name="" userId="d70ee545ee25833c" providerId="LiveId" clId="{3A594A98-F213-4A98-8F4A-4F4A90E4F654}" dt="2021-05-20T13:22:23.309" v="4"/>
          <ac:picMkLst>
            <pc:docMk/>
            <pc:sldMk cId="1492213224" sldId="256"/>
            <ac:picMk id="5" creationId="{306FE3F7-C9DD-4947-A954-D8F7A6E9C72B}"/>
          </ac:picMkLst>
        </pc:picChg>
        <pc:cxnChg chg="add mod ord">
          <ac:chgData name="" userId="d70ee545ee25833c" providerId="LiveId" clId="{3A594A98-F213-4A98-8F4A-4F4A90E4F654}" dt="2021-05-20T13:27:12.536" v="200" actId="171"/>
          <ac:cxnSpMkLst>
            <pc:docMk/>
            <pc:sldMk cId="1492213224" sldId="256"/>
            <ac:cxnSpMk id="8" creationId="{1044E1A9-DE40-49EF-89B1-878DA97866B9}"/>
          </ac:cxnSpMkLst>
        </pc:cxnChg>
        <pc:cxnChg chg="add mod ord">
          <ac:chgData name="" userId="d70ee545ee25833c" providerId="LiveId" clId="{3A594A98-F213-4A98-8F4A-4F4A90E4F654}" dt="2021-05-20T13:27:45.325" v="209" actId="170"/>
          <ac:cxnSpMkLst>
            <pc:docMk/>
            <pc:sldMk cId="1492213224" sldId="256"/>
            <ac:cxnSpMk id="9" creationId="{4B22179C-1D8A-4C48-91C4-C743C91A1F29}"/>
          </ac:cxnSpMkLst>
        </pc:cxnChg>
      </pc:sldChg>
      <pc:sldMasterChg chg="modSp modSldLayout">
        <pc:chgData name="" userId="d70ee545ee25833c" providerId="LiveId" clId="{3A594A98-F213-4A98-8F4A-4F4A90E4F654}" dt="2021-05-20T13:22:23.309" v="4"/>
        <pc:sldMasterMkLst>
          <pc:docMk/>
          <pc:sldMasterMk cId="2502312599" sldId="2147483648"/>
        </pc:sldMasterMkLst>
        <pc:spChg chg="mod">
          <ac:chgData name="" userId="d70ee545ee25833c" providerId="LiveId" clId="{3A594A98-F213-4A98-8F4A-4F4A90E4F654}" dt="2021-05-20T13:22:23.309" v="4"/>
          <ac:spMkLst>
            <pc:docMk/>
            <pc:sldMasterMk cId="2502312599" sldId="2147483648"/>
            <ac:spMk id="2" creationId="{EFD15425-D89F-4F20-9613-C22F45101EB5}"/>
          </ac:spMkLst>
        </pc:spChg>
        <pc:spChg chg="mod">
          <ac:chgData name="" userId="d70ee545ee25833c" providerId="LiveId" clId="{3A594A98-F213-4A98-8F4A-4F4A90E4F654}" dt="2021-05-20T13:22:23.309" v="4"/>
          <ac:spMkLst>
            <pc:docMk/>
            <pc:sldMasterMk cId="2502312599" sldId="2147483648"/>
            <ac:spMk id="3" creationId="{38860722-5FCE-470B-899E-C7718E54238B}"/>
          </ac:spMkLst>
        </pc:spChg>
        <pc:spChg chg="mod">
          <ac:chgData name="" userId="d70ee545ee25833c" providerId="LiveId" clId="{3A594A98-F213-4A98-8F4A-4F4A90E4F654}" dt="2021-05-20T13:22:23.309" v="4"/>
          <ac:spMkLst>
            <pc:docMk/>
            <pc:sldMasterMk cId="2502312599" sldId="2147483648"/>
            <ac:spMk id="4" creationId="{649F2323-70BD-4EF9-A872-7A6AEF933EB2}"/>
          </ac:spMkLst>
        </pc:spChg>
        <pc:spChg chg="mod">
          <ac:chgData name="" userId="d70ee545ee25833c" providerId="LiveId" clId="{3A594A98-F213-4A98-8F4A-4F4A90E4F654}" dt="2021-05-20T13:22:23.309" v="4"/>
          <ac:spMkLst>
            <pc:docMk/>
            <pc:sldMasterMk cId="2502312599" sldId="2147483648"/>
            <ac:spMk id="5" creationId="{8652D86B-258E-40E9-BDE2-2482B9379A1D}"/>
          </ac:spMkLst>
        </pc:spChg>
        <pc:spChg chg="mod">
          <ac:chgData name="" userId="d70ee545ee25833c" providerId="LiveId" clId="{3A594A98-F213-4A98-8F4A-4F4A90E4F654}" dt="2021-05-20T13:22:23.309" v="4"/>
          <ac:spMkLst>
            <pc:docMk/>
            <pc:sldMasterMk cId="2502312599" sldId="2147483648"/>
            <ac:spMk id="6" creationId="{72F67357-D7C3-43D6-A7BC-A1CFF1944A7C}"/>
          </ac:spMkLst>
        </pc:spChg>
        <pc:sldLayoutChg chg="modSp">
          <pc:chgData name="" userId="d70ee545ee25833c" providerId="LiveId" clId="{3A594A98-F213-4A98-8F4A-4F4A90E4F654}" dt="2021-05-20T13:22:23.309" v="4"/>
          <pc:sldLayoutMkLst>
            <pc:docMk/>
            <pc:sldMasterMk cId="2502312599" sldId="2147483648"/>
            <pc:sldLayoutMk cId="3257465276" sldId="2147483649"/>
          </pc:sldLayoutMkLst>
          <pc:spChg chg="mod">
            <ac:chgData name="" userId="d70ee545ee25833c" providerId="LiveId" clId="{3A594A98-F213-4A98-8F4A-4F4A90E4F654}" dt="2021-05-20T13:22:23.309" v="4"/>
            <ac:spMkLst>
              <pc:docMk/>
              <pc:sldMasterMk cId="2502312599" sldId="2147483648"/>
              <pc:sldLayoutMk cId="3257465276" sldId="2147483649"/>
              <ac:spMk id="2" creationId="{53EFE42F-1890-4058-B152-594A53925F12}"/>
            </ac:spMkLst>
          </pc:spChg>
          <pc:spChg chg="mod">
            <ac:chgData name="" userId="d70ee545ee25833c" providerId="LiveId" clId="{3A594A98-F213-4A98-8F4A-4F4A90E4F654}" dt="2021-05-20T13:22:23.309" v="4"/>
            <ac:spMkLst>
              <pc:docMk/>
              <pc:sldMasterMk cId="2502312599" sldId="2147483648"/>
              <pc:sldLayoutMk cId="3257465276" sldId="2147483649"/>
              <ac:spMk id="3" creationId="{8B97E1D8-C9FC-4C68-A456-DF1320C311A1}"/>
            </ac:spMkLst>
          </pc:spChg>
        </pc:sldLayoutChg>
        <pc:sldLayoutChg chg="modSp">
          <pc:chgData name="" userId="d70ee545ee25833c" providerId="LiveId" clId="{3A594A98-F213-4A98-8F4A-4F4A90E4F654}" dt="2021-05-20T13:22:23.309" v="4"/>
          <pc:sldLayoutMkLst>
            <pc:docMk/>
            <pc:sldMasterMk cId="2502312599" sldId="2147483648"/>
            <pc:sldLayoutMk cId="1531188343" sldId="2147483651"/>
          </pc:sldLayoutMkLst>
          <pc:spChg chg="mod">
            <ac:chgData name="" userId="d70ee545ee25833c" providerId="LiveId" clId="{3A594A98-F213-4A98-8F4A-4F4A90E4F654}" dt="2021-05-20T13:22:23.309" v="4"/>
            <ac:spMkLst>
              <pc:docMk/>
              <pc:sldMasterMk cId="2502312599" sldId="2147483648"/>
              <pc:sldLayoutMk cId="1531188343" sldId="2147483651"/>
              <ac:spMk id="2" creationId="{D5E12975-3B10-4933-AEE8-D63690AECD02}"/>
            </ac:spMkLst>
          </pc:spChg>
          <pc:spChg chg="mod">
            <ac:chgData name="" userId="d70ee545ee25833c" providerId="LiveId" clId="{3A594A98-F213-4A98-8F4A-4F4A90E4F654}" dt="2021-05-20T13:22:23.309" v="4"/>
            <ac:spMkLst>
              <pc:docMk/>
              <pc:sldMasterMk cId="2502312599" sldId="2147483648"/>
              <pc:sldLayoutMk cId="1531188343" sldId="2147483651"/>
              <ac:spMk id="3" creationId="{DEB23A70-BF45-46C1-A50B-919B6DE0B0C6}"/>
            </ac:spMkLst>
          </pc:spChg>
        </pc:sldLayoutChg>
        <pc:sldLayoutChg chg="modSp">
          <pc:chgData name="" userId="d70ee545ee25833c" providerId="LiveId" clId="{3A594A98-F213-4A98-8F4A-4F4A90E4F654}" dt="2021-05-20T13:22:23.309" v="4"/>
          <pc:sldLayoutMkLst>
            <pc:docMk/>
            <pc:sldMasterMk cId="2502312599" sldId="2147483648"/>
            <pc:sldLayoutMk cId="4108731110" sldId="2147483652"/>
          </pc:sldLayoutMkLst>
          <pc:spChg chg="mod">
            <ac:chgData name="" userId="d70ee545ee25833c" providerId="LiveId" clId="{3A594A98-F213-4A98-8F4A-4F4A90E4F654}" dt="2021-05-20T13:22:23.309" v="4"/>
            <ac:spMkLst>
              <pc:docMk/>
              <pc:sldMasterMk cId="2502312599" sldId="2147483648"/>
              <pc:sldLayoutMk cId="4108731110" sldId="2147483652"/>
              <ac:spMk id="3" creationId="{8DB08437-0A58-4D58-9B7E-AEB57B06BE4F}"/>
            </ac:spMkLst>
          </pc:spChg>
          <pc:spChg chg="mod">
            <ac:chgData name="" userId="d70ee545ee25833c" providerId="LiveId" clId="{3A594A98-F213-4A98-8F4A-4F4A90E4F654}" dt="2021-05-20T13:22:23.309" v="4"/>
            <ac:spMkLst>
              <pc:docMk/>
              <pc:sldMasterMk cId="2502312599" sldId="2147483648"/>
              <pc:sldLayoutMk cId="4108731110" sldId="2147483652"/>
              <ac:spMk id="4" creationId="{3E240559-4B1F-4253-8996-5ED5CA26A293}"/>
            </ac:spMkLst>
          </pc:spChg>
        </pc:sldLayoutChg>
        <pc:sldLayoutChg chg="modSp">
          <pc:chgData name="" userId="d70ee545ee25833c" providerId="LiveId" clId="{3A594A98-F213-4A98-8F4A-4F4A90E4F654}" dt="2021-05-20T13:22:23.309" v="4"/>
          <pc:sldLayoutMkLst>
            <pc:docMk/>
            <pc:sldMasterMk cId="2502312599" sldId="2147483648"/>
            <pc:sldLayoutMk cId="1233572177" sldId="2147483653"/>
          </pc:sldLayoutMkLst>
          <pc:spChg chg="mod">
            <ac:chgData name="" userId="d70ee545ee25833c" providerId="LiveId" clId="{3A594A98-F213-4A98-8F4A-4F4A90E4F654}" dt="2021-05-20T13:22:23.309" v="4"/>
            <ac:spMkLst>
              <pc:docMk/>
              <pc:sldMasterMk cId="2502312599" sldId="2147483648"/>
              <pc:sldLayoutMk cId="1233572177" sldId="2147483653"/>
              <ac:spMk id="2" creationId="{C0E8A7B3-56BA-4160-A508-F1BF563D4B90}"/>
            </ac:spMkLst>
          </pc:spChg>
          <pc:spChg chg="mod">
            <ac:chgData name="" userId="d70ee545ee25833c" providerId="LiveId" clId="{3A594A98-F213-4A98-8F4A-4F4A90E4F654}" dt="2021-05-20T13:22:23.309" v="4"/>
            <ac:spMkLst>
              <pc:docMk/>
              <pc:sldMasterMk cId="2502312599" sldId="2147483648"/>
              <pc:sldLayoutMk cId="1233572177" sldId="2147483653"/>
              <ac:spMk id="3" creationId="{FEC4DB62-0DD3-4256-A238-7494D50253BF}"/>
            </ac:spMkLst>
          </pc:spChg>
          <pc:spChg chg="mod">
            <ac:chgData name="" userId="d70ee545ee25833c" providerId="LiveId" clId="{3A594A98-F213-4A98-8F4A-4F4A90E4F654}" dt="2021-05-20T13:22:23.309" v="4"/>
            <ac:spMkLst>
              <pc:docMk/>
              <pc:sldMasterMk cId="2502312599" sldId="2147483648"/>
              <pc:sldLayoutMk cId="1233572177" sldId="2147483653"/>
              <ac:spMk id="4" creationId="{4ABB48C2-B088-49E6-9CB3-A3FAAEA6A7AD}"/>
            </ac:spMkLst>
          </pc:spChg>
          <pc:spChg chg="mod">
            <ac:chgData name="" userId="d70ee545ee25833c" providerId="LiveId" clId="{3A594A98-F213-4A98-8F4A-4F4A90E4F654}" dt="2021-05-20T13:22:23.309" v="4"/>
            <ac:spMkLst>
              <pc:docMk/>
              <pc:sldMasterMk cId="2502312599" sldId="2147483648"/>
              <pc:sldLayoutMk cId="1233572177" sldId="2147483653"/>
              <ac:spMk id="5" creationId="{C572DA78-2672-4A1A-9E86-774A13A1D72A}"/>
            </ac:spMkLst>
          </pc:spChg>
          <pc:spChg chg="mod">
            <ac:chgData name="" userId="d70ee545ee25833c" providerId="LiveId" clId="{3A594A98-F213-4A98-8F4A-4F4A90E4F654}" dt="2021-05-20T13:22:23.309" v="4"/>
            <ac:spMkLst>
              <pc:docMk/>
              <pc:sldMasterMk cId="2502312599" sldId="2147483648"/>
              <pc:sldLayoutMk cId="1233572177" sldId="2147483653"/>
              <ac:spMk id="6" creationId="{611C6BD9-79DD-419B-8660-41CE03B76A8A}"/>
            </ac:spMkLst>
          </pc:spChg>
        </pc:sldLayoutChg>
        <pc:sldLayoutChg chg="modSp">
          <pc:chgData name="" userId="d70ee545ee25833c" providerId="LiveId" clId="{3A594A98-F213-4A98-8F4A-4F4A90E4F654}" dt="2021-05-20T13:22:23.309" v="4"/>
          <pc:sldLayoutMkLst>
            <pc:docMk/>
            <pc:sldMasterMk cId="2502312599" sldId="2147483648"/>
            <pc:sldLayoutMk cId="2149330734" sldId="2147483656"/>
          </pc:sldLayoutMkLst>
          <pc:spChg chg="mod">
            <ac:chgData name="" userId="d70ee545ee25833c" providerId="LiveId" clId="{3A594A98-F213-4A98-8F4A-4F4A90E4F654}" dt="2021-05-20T13:22:23.309" v="4"/>
            <ac:spMkLst>
              <pc:docMk/>
              <pc:sldMasterMk cId="2502312599" sldId="2147483648"/>
              <pc:sldLayoutMk cId="2149330734" sldId="2147483656"/>
              <ac:spMk id="2" creationId="{CCBA5BFF-0DD5-4B91-847A-3AE627760054}"/>
            </ac:spMkLst>
          </pc:spChg>
          <pc:spChg chg="mod">
            <ac:chgData name="" userId="d70ee545ee25833c" providerId="LiveId" clId="{3A594A98-F213-4A98-8F4A-4F4A90E4F654}" dt="2021-05-20T13:22:23.309" v="4"/>
            <ac:spMkLst>
              <pc:docMk/>
              <pc:sldMasterMk cId="2502312599" sldId="2147483648"/>
              <pc:sldLayoutMk cId="2149330734" sldId="2147483656"/>
              <ac:spMk id="3" creationId="{7630CA8E-C676-43EC-AA2E-F29B40BE62D7}"/>
            </ac:spMkLst>
          </pc:spChg>
          <pc:spChg chg="mod">
            <ac:chgData name="" userId="d70ee545ee25833c" providerId="LiveId" clId="{3A594A98-F213-4A98-8F4A-4F4A90E4F654}" dt="2021-05-20T13:22:23.309" v="4"/>
            <ac:spMkLst>
              <pc:docMk/>
              <pc:sldMasterMk cId="2502312599" sldId="2147483648"/>
              <pc:sldLayoutMk cId="2149330734" sldId="2147483656"/>
              <ac:spMk id="4" creationId="{C427E2F9-0BBC-4690-AEB3-6623938EE0DB}"/>
            </ac:spMkLst>
          </pc:spChg>
        </pc:sldLayoutChg>
        <pc:sldLayoutChg chg="modSp">
          <pc:chgData name="" userId="d70ee545ee25833c" providerId="LiveId" clId="{3A594A98-F213-4A98-8F4A-4F4A90E4F654}" dt="2021-05-20T13:22:23.309" v="4"/>
          <pc:sldLayoutMkLst>
            <pc:docMk/>
            <pc:sldMasterMk cId="2502312599" sldId="2147483648"/>
            <pc:sldLayoutMk cId="4073169617" sldId="2147483657"/>
          </pc:sldLayoutMkLst>
          <pc:spChg chg="mod">
            <ac:chgData name="" userId="d70ee545ee25833c" providerId="LiveId" clId="{3A594A98-F213-4A98-8F4A-4F4A90E4F654}" dt="2021-05-20T13:22:23.309" v="4"/>
            <ac:spMkLst>
              <pc:docMk/>
              <pc:sldMasterMk cId="2502312599" sldId="2147483648"/>
              <pc:sldLayoutMk cId="4073169617" sldId="2147483657"/>
              <ac:spMk id="2" creationId="{BE0A3D08-A234-47E8-B070-C27F3B2614F2}"/>
            </ac:spMkLst>
          </pc:spChg>
          <pc:spChg chg="mod">
            <ac:chgData name="" userId="d70ee545ee25833c" providerId="LiveId" clId="{3A594A98-F213-4A98-8F4A-4F4A90E4F654}" dt="2021-05-20T13:22:23.309" v="4"/>
            <ac:spMkLst>
              <pc:docMk/>
              <pc:sldMasterMk cId="2502312599" sldId="2147483648"/>
              <pc:sldLayoutMk cId="4073169617" sldId="2147483657"/>
              <ac:spMk id="3" creationId="{2B1A8FD8-C9AA-40BC-9834-AADAB18AAE96}"/>
            </ac:spMkLst>
          </pc:spChg>
          <pc:spChg chg="mod">
            <ac:chgData name="" userId="d70ee545ee25833c" providerId="LiveId" clId="{3A594A98-F213-4A98-8F4A-4F4A90E4F654}" dt="2021-05-20T13:22:23.309" v="4"/>
            <ac:spMkLst>
              <pc:docMk/>
              <pc:sldMasterMk cId="2502312599" sldId="2147483648"/>
              <pc:sldLayoutMk cId="4073169617" sldId="2147483657"/>
              <ac:spMk id="4" creationId="{DE51CA2E-D6C2-444F-844D-23DF48D88B82}"/>
            </ac:spMkLst>
          </pc:spChg>
        </pc:sldLayoutChg>
        <pc:sldLayoutChg chg="modSp">
          <pc:chgData name="" userId="d70ee545ee25833c" providerId="LiveId" clId="{3A594A98-F213-4A98-8F4A-4F4A90E4F654}" dt="2021-05-20T13:22:23.309" v="4"/>
          <pc:sldLayoutMkLst>
            <pc:docMk/>
            <pc:sldMasterMk cId="2502312599" sldId="2147483648"/>
            <pc:sldLayoutMk cId="1824912586" sldId="2147483659"/>
          </pc:sldLayoutMkLst>
          <pc:spChg chg="mod">
            <ac:chgData name="" userId="d70ee545ee25833c" providerId="LiveId" clId="{3A594A98-F213-4A98-8F4A-4F4A90E4F654}" dt="2021-05-20T13:22:23.309" v="4"/>
            <ac:spMkLst>
              <pc:docMk/>
              <pc:sldMasterMk cId="2502312599" sldId="2147483648"/>
              <pc:sldLayoutMk cId="1824912586" sldId="2147483659"/>
              <ac:spMk id="2" creationId="{86E61076-F8EE-495A-AC4C-DBF3878967F7}"/>
            </ac:spMkLst>
          </pc:spChg>
          <pc:spChg chg="mod">
            <ac:chgData name="" userId="d70ee545ee25833c" providerId="LiveId" clId="{3A594A98-F213-4A98-8F4A-4F4A90E4F654}" dt="2021-05-20T13:22:23.309" v="4"/>
            <ac:spMkLst>
              <pc:docMk/>
              <pc:sldMasterMk cId="2502312599" sldId="2147483648"/>
              <pc:sldLayoutMk cId="1824912586" sldId="2147483659"/>
              <ac:spMk id="3" creationId="{B5883572-1860-4D50-B01E-4C67F8B6120A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7BF40-3F6C-4079-9A3B-5AA4F5B11A3B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1B8C9-D9A2-468C-93EF-652CC8B254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66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7BF40-3F6C-4079-9A3B-5AA4F5B11A3B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1B8C9-D9A2-468C-93EF-652CC8B254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0859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7BF40-3F6C-4079-9A3B-5AA4F5B11A3B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1B8C9-D9A2-468C-93EF-652CC8B254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465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7BF40-3F6C-4079-9A3B-5AA4F5B11A3B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1B8C9-D9A2-468C-93EF-652CC8B254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45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7BF40-3F6C-4079-9A3B-5AA4F5B11A3B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1B8C9-D9A2-468C-93EF-652CC8B254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993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7BF40-3F6C-4079-9A3B-5AA4F5B11A3B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1B8C9-D9A2-468C-93EF-652CC8B254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0217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7BF40-3F6C-4079-9A3B-5AA4F5B11A3B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1B8C9-D9A2-468C-93EF-652CC8B254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6512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7BF40-3F6C-4079-9A3B-5AA4F5B11A3B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1B8C9-D9A2-468C-93EF-652CC8B254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0857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7BF40-3F6C-4079-9A3B-5AA4F5B11A3B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1B8C9-D9A2-468C-93EF-652CC8B254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5504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7BF40-3F6C-4079-9A3B-5AA4F5B11A3B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1B8C9-D9A2-468C-93EF-652CC8B254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1467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7BF40-3F6C-4079-9A3B-5AA4F5B11A3B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1B8C9-D9A2-468C-93EF-652CC8B254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1808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7BF40-3F6C-4079-9A3B-5AA4F5B11A3B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1B8C9-D9A2-468C-93EF-652CC8B254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855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06FE3F7-C9DD-4947-A954-D8F7A6E9C7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4B22179C-1D8A-4C48-91C4-C743C91A1F29}"/>
              </a:ext>
            </a:extLst>
          </p:cNvPr>
          <p:cNvCxnSpPr>
            <a:cxnSpLocks/>
          </p:cNvCxnSpPr>
          <p:nvPr/>
        </p:nvCxnSpPr>
        <p:spPr>
          <a:xfrm flipH="1">
            <a:off x="2239348" y="2062065"/>
            <a:ext cx="2883158" cy="177671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1044E1A9-DE40-49EF-89B1-878DA97866B9}"/>
              </a:ext>
            </a:extLst>
          </p:cNvPr>
          <p:cNvCxnSpPr/>
          <p:nvPr/>
        </p:nvCxnSpPr>
        <p:spPr>
          <a:xfrm flipH="1" flipV="1">
            <a:off x="5122506" y="2062065"/>
            <a:ext cx="214604" cy="2967135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9CF81B20-57E2-41F8-81B6-7048D4CF79E3}"/>
              </a:ext>
            </a:extLst>
          </p:cNvPr>
          <p:cNvSpPr txBox="1"/>
          <p:nvPr/>
        </p:nvSpPr>
        <p:spPr>
          <a:xfrm>
            <a:off x="4021495" y="2635449"/>
            <a:ext cx="2393604" cy="4001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0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28 GHz </a:t>
            </a:r>
            <a:r>
              <a:rPr lang="zh-CN" altLang="en-US" sz="20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智能超表面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33A881D-DCF2-4620-920D-543103C7CE5A}"/>
              </a:ext>
            </a:extLst>
          </p:cNvPr>
          <p:cNvSpPr txBox="1"/>
          <p:nvPr/>
        </p:nvSpPr>
        <p:spPr>
          <a:xfrm>
            <a:off x="4517212" y="476748"/>
            <a:ext cx="1210588" cy="4001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20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控制电路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90BE231-DDA6-4A3E-8D84-93C3E3F2AB8A}"/>
              </a:ext>
            </a:extLst>
          </p:cNvPr>
          <p:cNvSpPr txBox="1"/>
          <p:nvPr/>
        </p:nvSpPr>
        <p:spPr>
          <a:xfrm>
            <a:off x="479707" y="4883020"/>
            <a:ext cx="1210588" cy="4001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20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接收天线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FD6FA9F-AF5A-45FF-9FD8-C41F02A73D1F}"/>
              </a:ext>
            </a:extLst>
          </p:cNvPr>
          <p:cNvSpPr txBox="1"/>
          <p:nvPr/>
        </p:nvSpPr>
        <p:spPr>
          <a:xfrm>
            <a:off x="4728246" y="6071118"/>
            <a:ext cx="1467068" cy="4001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20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相控阵天线</a:t>
            </a:r>
          </a:p>
        </p:txBody>
      </p:sp>
    </p:spTree>
    <p:extLst>
      <p:ext uri="{BB962C8B-B14F-4D97-AF65-F5344CB8AC3E}">
        <p14:creationId xmlns:p14="http://schemas.microsoft.com/office/powerpoint/2010/main" val="1492213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9</Words>
  <Application>Microsoft Office PowerPoint</Application>
  <PresentationFormat>全屏显示(4:3)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Adobe 楷体 Std R</vt:lpstr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DELL</cp:lastModifiedBy>
  <cp:revision>1</cp:revision>
  <dcterms:created xsi:type="dcterms:W3CDTF">2021-05-20T13:21:51Z</dcterms:created>
  <dcterms:modified xsi:type="dcterms:W3CDTF">2021-05-20T13:29:30Z</dcterms:modified>
</cp:coreProperties>
</file>