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70ee545ee25833c" providerId="LiveId" clId="{6A29E797-4479-46F1-A0DD-C908FA2773AA}"/>
    <pc:docChg chg="undo redo custSel addSld modSld">
      <pc:chgData name="" userId="d70ee545ee25833c" providerId="LiveId" clId="{6A29E797-4479-46F1-A0DD-C908FA2773AA}" dt="2021-05-14T04:25:18.553" v="205" actId="20577"/>
      <pc:docMkLst>
        <pc:docMk/>
      </pc:docMkLst>
      <pc:sldChg chg="addSp delSp modSp add">
        <pc:chgData name="" userId="d70ee545ee25833c" providerId="LiveId" clId="{6A29E797-4479-46F1-A0DD-C908FA2773AA}" dt="2021-05-14T04:25:18.553" v="205" actId="20577"/>
        <pc:sldMkLst>
          <pc:docMk/>
          <pc:sldMk cId="1509976207" sldId="256"/>
        </pc:sldMkLst>
        <pc:spChg chg="del">
          <ac:chgData name="" userId="d70ee545ee25833c" providerId="LiveId" clId="{6A29E797-4479-46F1-A0DD-C908FA2773AA}" dt="2021-05-14T04:10:30.554" v="2" actId="478"/>
          <ac:spMkLst>
            <pc:docMk/>
            <pc:sldMk cId="1509976207" sldId="256"/>
            <ac:spMk id="2" creationId="{0937EE7B-05CD-4DAC-9806-6F82AC128B53}"/>
          </ac:spMkLst>
        </pc:spChg>
        <pc:spChg chg="del">
          <ac:chgData name="" userId="d70ee545ee25833c" providerId="LiveId" clId="{6A29E797-4479-46F1-A0DD-C908FA2773AA}" dt="2021-05-14T04:10:29.848" v="1" actId="478"/>
          <ac:spMkLst>
            <pc:docMk/>
            <pc:sldMk cId="1509976207" sldId="256"/>
            <ac:spMk id="3" creationId="{90BC6A63-5517-47C5-9869-643F1F5E5597}"/>
          </ac:spMkLst>
        </pc:spChg>
        <pc:spChg chg="add mod">
          <ac:chgData name="" userId="d70ee545ee25833c" providerId="LiveId" clId="{6A29E797-4479-46F1-A0DD-C908FA2773AA}" dt="2021-05-14T04:20:04.527" v="148" actId="1076"/>
          <ac:spMkLst>
            <pc:docMk/>
            <pc:sldMk cId="1509976207" sldId="256"/>
            <ac:spMk id="4" creationId="{8A963A2C-04D9-4408-A260-77FF29C4B0CE}"/>
          </ac:spMkLst>
        </pc:spChg>
        <pc:spChg chg="add mod">
          <ac:chgData name="" userId="d70ee545ee25833c" providerId="LiveId" clId="{6A29E797-4479-46F1-A0DD-C908FA2773AA}" dt="2021-05-14T04:25:18.553" v="205" actId="20577"/>
          <ac:spMkLst>
            <pc:docMk/>
            <pc:sldMk cId="1509976207" sldId="256"/>
            <ac:spMk id="23" creationId="{3222BE0C-4970-4A89-8ADD-4A25CE82F817}"/>
          </ac:spMkLst>
        </pc:spChg>
        <pc:spChg chg="add mod">
          <ac:chgData name="" userId="d70ee545ee25833c" providerId="LiveId" clId="{6A29E797-4479-46F1-A0DD-C908FA2773AA}" dt="2021-05-14T04:15:11.747" v="56" actId="1076"/>
          <ac:spMkLst>
            <pc:docMk/>
            <pc:sldMk cId="1509976207" sldId="256"/>
            <ac:spMk id="25" creationId="{82E04FDE-7245-412C-9DCE-4DA7CE17F0B7}"/>
          </ac:spMkLst>
        </pc:spChg>
        <pc:spChg chg="add mod">
          <ac:chgData name="" userId="d70ee545ee25833c" providerId="LiveId" clId="{6A29E797-4479-46F1-A0DD-C908FA2773AA}" dt="2021-05-14T04:15:49.467" v="67" actId="20577"/>
          <ac:spMkLst>
            <pc:docMk/>
            <pc:sldMk cId="1509976207" sldId="256"/>
            <ac:spMk id="26" creationId="{EAA83E67-25E1-472A-A7A9-9AB32AF08154}"/>
          </ac:spMkLst>
        </pc:spChg>
        <pc:spChg chg="add mod">
          <ac:chgData name="" userId="d70ee545ee25833c" providerId="LiveId" clId="{6A29E797-4479-46F1-A0DD-C908FA2773AA}" dt="2021-05-14T04:15:36.980" v="64" actId="20577"/>
          <ac:spMkLst>
            <pc:docMk/>
            <pc:sldMk cId="1509976207" sldId="256"/>
            <ac:spMk id="27" creationId="{8499827B-3DF6-42B6-B814-9E9ADC249A4C}"/>
          </ac:spMkLst>
        </pc:spChg>
        <pc:spChg chg="add mod">
          <ac:chgData name="" userId="d70ee545ee25833c" providerId="LiveId" clId="{6A29E797-4479-46F1-A0DD-C908FA2773AA}" dt="2021-05-14T04:16:32.847" v="77" actId="1076"/>
          <ac:spMkLst>
            <pc:docMk/>
            <pc:sldMk cId="1509976207" sldId="256"/>
            <ac:spMk id="28" creationId="{CF475A34-BF9B-4EC9-A3A9-10C9BEF4F8BE}"/>
          </ac:spMkLst>
        </pc:spChg>
        <pc:spChg chg="add mod">
          <ac:chgData name="" userId="d70ee545ee25833c" providerId="LiveId" clId="{6A29E797-4479-46F1-A0DD-C908FA2773AA}" dt="2021-05-14T04:17:08.151" v="86" actId="20577"/>
          <ac:spMkLst>
            <pc:docMk/>
            <pc:sldMk cId="1509976207" sldId="256"/>
            <ac:spMk id="29" creationId="{2FE09868-467E-4396-B83F-47CDE2CFE7E6}"/>
          </ac:spMkLst>
        </pc:spChg>
        <pc:spChg chg="add mod">
          <ac:chgData name="" userId="d70ee545ee25833c" providerId="LiveId" clId="{6A29E797-4479-46F1-A0DD-C908FA2773AA}" dt="2021-05-14T04:17:06.332" v="85" actId="20577"/>
          <ac:spMkLst>
            <pc:docMk/>
            <pc:sldMk cId="1509976207" sldId="256"/>
            <ac:spMk id="30" creationId="{9C15D267-1280-4D70-A78B-8BBDBF649368}"/>
          </ac:spMkLst>
        </pc:spChg>
        <pc:spChg chg="add mod">
          <ac:chgData name="" userId="d70ee545ee25833c" providerId="LiveId" clId="{6A29E797-4479-46F1-A0DD-C908FA2773AA}" dt="2021-05-14T04:17:03.390" v="84" actId="1076"/>
          <ac:spMkLst>
            <pc:docMk/>
            <pc:sldMk cId="1509976207" sldId="256"/>
            <ac:spMk id="31" creationId="{09D8FD73-CFB6-4A6E-A8F0-E72EA4EDD235}"/>
          </ac:spMkLst>
        </pc:spChg>
        <pc:spChg chg="add mod">
          <ac:chgData name="" userId="d70ee545ee25833c" providerId="LiveId" clId="{6A29E797-4479-46F1-A0DD-C908FA2773AA}" dt="2021-05-14T04:18:35.782" v="122" actId="1076"/>
          <ac:spMkLst>
            <pc:docMk/>
            <pc:sldMk cId="1509976207" sldId="256"/>
            <ac:spMk id="38" creationId="{47D37631-B51E-4EF1-85C0-98656C4B8D4A}"/>
          </ac:spMkLst>
        </pc:spChg>
        <pc:spChg chg="add mod">
          <ac:chgData name="" userId="d70ee545ee25833c" providerId="LiveId" clId="{6A29E797-4479-46F1-A0DD-C908FA2773AA}" dt="2021-05-14T04:18:48.306" v="133" actId="20577"/>
          <ac:spMkLst>
            <pc:docMk/>
            <pc:sldMk cId="1509976207" sldId="256"/>
            <ac:spMk id="39" creationId="{F078A89B-9685-4AD0-B019-0A5384078262}"/>
          </ac:spMkLst>
        </pc:spChg>
        <pc:spChg chg="add mod">
          <ac:chgData name="" userId="d70ee545ee25833c" providerId="LiveId" clId="{6A29E797-4479-46F1-A0DD-C908FA2773AA}" dt="2021-05-14T04:19:42.047" v="139" actId="14100"/>
          <ac:spMkLst>
            <pc:docMk/>
            <pc:sldMk cId="1509976207" sldId="256"/>
            <ac:spMk id="40" creationId="{3E6EF363-C1AB-45E6-832D-D339030A605A}"/>
          </ac:spMkLst>
        </pc:spChg>
        <pc:spChg chg="add mod">
          <ac:chgData name="" userId="d70ee545ee25833c" providerId="LiveId" clId="{6A29E797-4479-46F1-A0DD-C908FA2773AA}" dt="2021-05-14T04:20:28.442" v="158" actId="14100"/>
          <ac:spMkLst>
            <pc:docMk/>
            <pc:sldMk cId="1509976207" sldId="256"/>
            <ac:spMk id="41" creationId="{D76DF187-C424-43C9-A853-CB0C7D968329}"/>
          </ac:spMkLst>
        </pc:spChg>
        <pc:spChg chg="add mod">
          <ac:chgData name="" userId="d70ee545ee25833c" providerId="LiveId" clId="{6A29E797-4479-46F1-A0DD-C908FA2773AA}" dt="2021-05-14T04:20:55.526" v="175" actId="1076"/>
          <ac:spMkLst>
            <pc:docMk/>
            <pc:sldMk cId="1509976207" sldId="256"/>
            <ac:spMk id="42" creationId="{93C947DF-1D47-46FE-9479-922486401762}"/>
          </ac:spMkLst>
        </pc:spChg>
        <pc:spChg chg="add mod">
          <ac:chgData name="" userId="d70ee545ee25833c" providerId="LiveId" clId="{6A29E797-4479-46F1-A0DD-C908FA2773AA}" dt="2021-05-14T04:21:07.898" v="179" actId="20577"/>
          <ac:spMkLst>
            <pc:docMk/>
            <pc:sldMk cId="1509976207" sldId="256"/>
            <ac:spMk id="43" creationId="{7A037E0E-999D-432F-A9A8-0D94996D5650}"/>
          </ac:spMkLst>
        </pc:spChg>
        <pc:cxnChg chg="add mod">
          <ac:chgData name="" userId="d70ee545ee25833c" providerId="LiveId" clId="{6A29E797-4479-46F1-A0DD-C908FA2773AA}" dt="2021-05-14T04:25:01.620" v="182" actId="1582"/>
          <ac:cxnSpMkLst>
            <pc:docMk/>
            <pc:sldMk cId="1509976207" sldId="256"/>
            <ac:cxnSpMk id="3" creationId="{77375B21-97A6-4D3D-948D-959BD9A58635}"/>
          </ac:cxnSpMkLst>
        </pc:cxnChg>
        <pc:cxnChg chg="add mod">
          <ac:chgData name="" userId="d70ee545ee25833c" providerId="LiveId" clId="{6A29E797-4479-46F1-A0DD-C908FA2773AA}" dt="2021-05-14T04:13:45.908" v="35" actId="14100"/>
          <ac:cxnSpMkLst>
            <pc:docMk/>
            <pc:sldMk cId="1509976207" sldId="256"/>
            <ac:cxnSpMk id="6" creationId="{0AB841D6-63C6-43A7-8086-DE10393BBF38}"/>
          </ac:cxnSpMkLst>
        </pc:cxnChg>
        <pc:cxnChg chg="add mod">
          <ac:chgData name="" userId="d70ee545ee25833c" providerId="LiveId" clId="{6A29E797-4479-46F1-A0DD-C908FA2773AA}" dt="2021-05-14T04:14:15.658" v="41" actId="14100"/>
          <ac:cxnSpMkLst>
            <pc:docMk/>
            <pc:sldMk cId="1509976207" sldId="256"/>
            <ac:cxnSpMk id="17" creationId="{7BBA041C-60B5-4707-9EF3-0D016C807108}"/>
          </ac:cxnSpMkLst>
        </pc:cxnChg>
        <pc:cxnChg chg="add mod">
          <ac:chgData name="" userId="d70ee545ee25833c" providerId="LiveId" clId="{6A29E797-4479-46F1-A0DD-C908FA2773AA}" dt="2021-05-14T04:14:33.444" v="45" actId="14100"/>
          <ac:cxnSpMkLst>
            <pc:docMk/>
            <pc:sldMk cId="1509976207" sldId="256"/>
            <ac:cxnSpMk id="22" creationId="{6B0BCC82-9502-4861-BDD8-AB0D8450E33C}"/>
          </ac:cxnSpMkLst>
        </pc:cxnChg>
        <pc:cxnChg chg="add mod">
          <ac:chgData name="" userId="d70ee545ee25833c" providerId="LiveId" clId="{6A29E797-4479-46F1-A0DD-C908FA2773AA}" dt="2021-05-14T04:17:29.605" v="88" actId="1582"/>
          <ac:cxnSpMkLst>
            <pc:docMk/>
            <pc:sldMk cId="1509976207" sldId="256"/>
            <ac:cxnSpMk id="33" creationId="{CFA92495-DC24-4D72-ACBC-A18DF8572004}"/>
          </ac:cxnSpMkLst>
        </pc:cxnChg>
        <pc:cxnChg chg="add mod">
          <ac:chgData name="" userId="d70ee545ee25833c" providerId="LiveId" clId="{6A29E797-4479-46F1-A0DD-C908FA2773AA}" dt="2021-05-14T04:17:52.623" v="93" actId="14100"/>
          <ac:cxnSpMkLst>
            <pc:docMk/>
            <pc:sldMk cId="1509976207" sldId="256"/>
            <ac:cxnSpMk id="34" creationId="{4192FA3B-E705-4296-A3B1-EE004B1D1AD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7A0B1-3E4C-4F23-BA70-6F9ACE9AC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2C9013-2744-4CF0-9D76-87D73C728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C75FA-5003-4A17-85CC-5C7A8121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195-B13D-4DAD-B6F5-51916D39A6AE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22411-A9DC-4FC7-A2AF-411CB76F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0A7E7-7A9B-46EE-896F-D0189091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546C-763F-49FE-B52E-A65BDEC65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1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CE95C-F186-4DED-93FC-5B38531A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27EDDA-AD34-484C-A79C-72CA4590F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8D498-5192-42CC-8E90-BD4DB87A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195-B13D-4DAD-B6F5-51916D39A6AE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6E97E-0886-4311-B8A4-7FE481B1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CE5D3-9476-497A-8F26-F99853CC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546C-763F-49FE-B52E-A65BDEC65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9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DAA52A-F157-46D7-8141-A331AA683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29006B-9CBB-41CD-B437-56EA89C7E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85E8D-008A-40B9-A4CC-B2F944B8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195-B13D-4DAD-B6F5-51916D39A6AE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8566D-A128-4ECA-B4EB-738C8EBE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18A17-7849-4AE6-B02F-EC8ABAE1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546C-763F-49FE-B52E-A65BDEC65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143CA-EE00-4533-A8BB-3DBDBC12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CD96C-8C5F-4E18-AA20-D6804D6A6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33202-7F63-448A-90F5-0F4A2358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195-B13D-4DAD-B6F5-51916D39A6AE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089547-82BE-4D39-839E-598A6569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79E92-13BF-4964-8644-A24C5E38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546C-763F-49FE-B52E-A65BDEC65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0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EC681-D9CB-4283-B968-DA0F5E8B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2598BF-0438-4E57-B443-DAEA7D80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6B3FC-AAB2-40CF-A682-3523826E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195-B13D-4DAD-B6F5-51916D39A6AE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7D59D-6F83-4ED4-94BA-5561A134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61C50-4979-4770-8E53-2C677FC9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546C-763F-49FE-B52E-A65BDEC65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97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D75ED-2E05-44BF-B3B6-AB793F43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0580D1-F316-4556-B928-0BFBC0B45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52C76C-1BC2-4E2B-8A54-743B78092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80217E-F3F5-4FD6-A459-4C6D6F48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195-B13D-4DAD-B6F5-51916D39A6AE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EFBD91-5814-4AB8-B0A3-A412F3F7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75A23F-02EE-4616-898F-52247F8A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546C-763F-49FE-B52E-A65BDEC65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5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3C79C-4A6B-4E72-B215-91480DCA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A7797-AF5C-4AB4-9118-A7C621D7C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94117B-6CAB-4F57-9291-7902C71EE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A7D0A7-2F60-40C6-A668-48651E41D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ECC150-2ED5-4DBC-97FD-9FFF11634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A647BD-1BDA-4862-A151-DC78B56B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195-B13D-4DAD-B6F5-51916D39A6AE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55EA0D-7615-4EE6-B3D4-405030D1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856A2-5E15-4A1A-BA3B-E2BA76E7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546C-763F-49FE-B52E-A65BDEC65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82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8AE23-7FB5-4C8F-8F6C-84CF8738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6D72D6-0EAC-4A6E-8294-B0E7A965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195-B13D-4DAD-B6F5-51916D39A6AE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09EA24-6A85-4EDC-8EE2-121EBB69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78E2A8-845B-40B1-8C7D-670705BE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546C-763F-49FE-B52E-A65BDEC65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02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381676-1EB8-4361-993B-17CF8C25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195-B13D-4DAD-B6F5-51916D39A6AE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D2101A-6B26-49CA-97AA-78061181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0148E2-CB4C-41B5-B09E-3BDC0A4E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546C-763F-49FE-B52E-A65BDEC65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8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4BE47-D948-4C3D-B1B2-B46F00EB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2F7E1-048E-4A22-905D-31F14F8C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909C67-5E46-45AC-830D-6968436C1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F9E550-54EF-466D-92A0-CAAEC84D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195-B13D-4DAD-B6F5-51916D39A6AE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34C634-FB6B-4059-B3D6-083F2926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B7C6A2-C5D3-4F17-809B-02CEE8BB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546C-763F-49FE-B52E-A65BDEC65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03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5B1B0-2E7D-4E0E-8251-CC14AC57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9CC916-4B01-453B-AA27-602CE3192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0565B-907E-4BA8-B1FB-226784560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CAD684-C1F9-471F-AC5C-7C3AA293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195-B13D-4DAD-B6F5-51916D39A6AE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8799F-3324-40E2-9884-058FA657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D8B80-EA91-49E1-BE51-D1BD7550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546C-763F-49FE-B52E-A65BDEC65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49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99CFD8-AD0A-478C-AEF3-CFF66A11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535E9A-637B-42A2-BBED-B3B2E185A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D2EAC-4754-429F-889F-F5E4436DC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E195-B13D-4DAD-B6F5-51916D39A6AE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C666C6-8A5F-4DFF-A270-84730323D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C838F-BE60-48DA-BA23-0DBE3AF19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4546C-763F-49FE-B52E-A65BDEC65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96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8A963A2C-04D9-4408-A260-77FF29C4B0CE}"/>
              </a:ext>
            </a:extLst>
          </p:cNvPr>
          <p:cNvSpPr/>
          <p:nvPr/>
        </p:nvSpPr>
        <p:spPr>
          <a:xfrm>
            <a:off x="3413760" y="3054096"/>
            <a:ext cx="3858768" cy="1944624"/>
          </a:xfrm>
          <a:prstGeom prst="parallelogram">
            <a:avLst>
              <a:gd name="adj" fmla="val 5792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AB841D6-63C6-43A7-8086-DE10393BBF38}"/>
              </a:ext>
            </a:extLst>
          </p:cNvPr>
          <p:cNvCxnSpPr>
            <a:cxnSpLocks/>
          </p:cNvCxnSpPr>
          <p:nvPr/>
        </p:nvCxnSpPr>
        <p:spPr>
          <a:xfrm>
            <a:off x="3413760" y="4026408"/>
            <a:ext cx="385876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BA041C-60B5-4707-9EF3-0D016C807108}"/>
              </a:ext>
            </a:extLst>
          </p:cNvPr>
          <p:cNvCxnSpPr>
            <a:cxnSpLocks/>
          </p:cNvCxnSpPr>
          <p:nvPr/>
        </p:nvCxnSpPr>
        <p:spPr>
          <a:xfrm flipV="1">
            <a:off x="5321808" y="2225040"/>
            <a:ext cx="0" cy="180136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B0BCC82-9502-4861-BDD8-AB0D8450E33C}"/>
              </a:ext>
            </a:extLst>
          </p:cNvPr>
          <p:cNvCxnSpPr>
            <a:cxnSpLocks/>
          </p:cNvCxnSpPr>
          <p:nvPr/>
        </p:nvCxnSpPr>
        <p:spPr>
          <a:xfrm flipH="1">
            <a:off x="4443984" y="4026408"/>
            <a:ext cx="877824" cy="14782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2E04FDE-7245-412C-9DCE-4DA7CE17F0B7}"/>
                  </a:ext>
                </a:extLst>
              </p:cNvPr>
              <p:cNvSpPr txBox="1"/>
              <p:nvPr/>
            </p:nvSpPr>
            <p:spPr>
              <a:xfrm>
                <a:off x="7272528" y="3727480"/>
                <a:ext cx="31021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2E04FDE-7245-412C-9DCE-4DA7CE17F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528" y="3727480"/>
                <a:ext cx="310213" cy="298928"/>
              </a:xfrm>
              <a:prstGeom prst="rect">
                <a:avLst/>
              </a:prstGeom>
              <a:blipFill>
                <a:blip r:embed="rId2"/>
                <a:stretch>
                  <a:fillRect l="-9804" r="-5882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AA83E67-25E1-472A-A7A9-9AB32AF08154}"/>
                  </a:ext>
                </a:extLst>
              </p:cNvPr>
              <p:cNvSpPr txBox="1"/>
              <p:nvPr/>
            </p:nvSpPr>
            <p:spPr>
              <a:xfrm>
                <a:off x="4572683" y="5285713"/>
                <a:ext cx="302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AA83E67-25E1-472A-A7A9-9AB32AF08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683" y="5285713"/>
                <a:ext cx="302582" cy="276999"/>
              </a:xfrm>
              <a:prstGeom prst="rect">
                <a:avLst/>
              </a:prstGeom>
              <a:blipFill>
                <a:blip r:embed="rId3"/>
                <a:stretch>
                  <a:fillRect l="-10000" r="-2000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499827B-3DF6-42B6-B814-9E9ADC249A4C}"/>
                  </a:ext>
                </a:extLst>
              </p:cNvPr>
              <p:cNvSpPr txBox="1"/>
              <p:nvPr/>
            </p:nvSpPr>
            <p:spPr>
              <a:xfrm>
                <a:off x="5414264" y="2191176"/>
                <a:ext cx="292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499827B-3DF6-42B6-B814-9E9ADC249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264" y="2191176"/>
                <a:ext cx="292196" cy="276999"/>
              </a:xfrm>
              <a:prstGeom prst="rect">
                <a:avLst/>
              </a:prstGeom>
              <a:blipFill>
                <a:blip r:embed="rId4"/>
                <a:stretch>
                  <a:fillRect l="-10417" r="-2083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F475A34-BF9B-4EC9-A3A9-10C9BEF4F8BE}"/>
                  </a:ext>
                </a:extLst>
              </p:cNvPr>
              <p:cNvSpPr txBox="1"/>
              <p:nvPr/>
            </p:nvSpPr>
            <p:spPr>
              <a:xfrm>
                <a:off x="5196928" y="4998720"/>
                <a:ext cx="434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F475A34-BF9B-4EC9-A3A9-10C9BEF4F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28" y="4998720"/>
                <a:ext cx="434671" cy="276999"/>
              </a:xfrm>
              <a:prstGeom prst="rect">
                <a:avLst/>
              </a:prstGeom>
              <a:blipFill>
                <a:blip r:embed="rId5"/>
                <a:stretch>
                  <a:fillRect l="-12676" t="-2222" r="-11268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FE09868-467E-4396-B83F-47CDE2CFE7E6}"/>
                  </a:ext>
                </a:extLst>
              </p:cNvPr>
              <p:cNvSpPr txBox="1"/>
              <p:nvPr/>
            </p:nvSpPr>
            <p:spPr>
              <a:xfrm>
                <a:off x="6538048" y="4374065"/>
                <a:ext cx="434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FE09868-467E-4396-B83F-47CDE2CFE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48" y="4374065"/>
                <a:ext cx="434671" cy="276999"/>
              </a:xfrm>
              <a:prstGeom prst="rect">
                <a:avLst/>
              </a:prstGeom>
              <a:blipFill>
                <a:blip r:embed="rId6"/>
                <a:stretch>
                  <a:fillRect l="-7042" t="-4444" r="-1267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C15D267-1280-4D70-A78B-8BBDBF649368}"/>
                  </a:ext>
                </a:extLst>
              </p:cNvPr>
              <p:cNvSpPr txBox="1"/>
              <p:nvPr/>
            </p:nvSpPr>
            <p:spPr>
              <a:xfrm>
                <a:off x="7101420" y="3410897"/>
                <a:ext cx="434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C15D267-1280-4D70-A78B-8BBDBF649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420" y="3410897"/>
                <a:ext cx="434671" cy="276999"/>
              </a:xfrm>
              <a:prstGeom prst="rect">
                <a:avLst/>
              </a:prstGeom>
              <a:blipFill>
                <a:blip r:embed="rId7"/>
                <a:stretch>
                  <a:fillRect l="-7042" t="-4444" r="-1267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9D8FD73-CFB6-4A6E-A8F0-E72EA4EDD235}"/>
                  </a:ext>
                </a:extLst>
              </p:cNvPr>
              <p:cNvSpPr txBox="1"/>
              <p:nvPr/>
            </p:nvSpPr>
            <p:spPr>
              <a:xfrm>
                <a:off x="3780105" y="4998720"/>
                <a:ext cx="434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9D8FD73-CFB6-4A6E-A8F0-E72EA4EDD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105" y="4998720"/>
                <a:ext cx="434671" cy="276999"/>
              </a:xfrm>
              <a:prstGeom prst="rect">
                <a:avLst/>
              </a:prstGeom>
              <a:blipFill>
                <a:blip r:embed="rId8"/>
                <a:stretch>
                  <a:fillRect l="-12676" t="-2222" r="-1267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FA92495-DC24-4D72-ACBC-A18DF8572004}"/>
              </a:ext>
            </a:extLst>
          </p:cNvPr>
          <p:cNvCxnSpPr/>
          <p:nvPr/>
        </p:nvCxnSpPr>
        <p:spPr>
          <a:xfrm>
            <a:off x="4292600" y="2225040"/>
            <a:ext cx="1029208" cy="1801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192FA3B-E705-4296-A3B1-EE004B1D1AD5}"/>
              </a:ext>
            </a:extLst>
          </p:cNvPr>
          <p:cNvCxnSpPr>
            <a:cxnSpLocks/>
          </p:cNvCxnSpPr>
          <p:nvPr/>
        </p:nvCxnSpPr>
        <p:spPr>
          <a:xfrm flipV="1">
            <a:off x="5321808" y="2483935"/>
            <a:ext cx="1779612" cy="1542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7D37631-B51E-4EF1-85C0-98656C4B8D4A}"/>
              </a:ext>
            </a:extLst>
          </p:cNvPr>
          <p:cNvSpPr txBox="1"/>
          <p:nvPr/>
        </p:nvSpPr>
        <p:spPr>
          <a:xfrm>
            <a:off x="3622040" y="23996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入射波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078A89B-9685-4AD0-B019-0A5384078262}"/>
              </a:ext>
            </a:extLst>
          </p:cNvPr>
          <p:cNvSpPr txBox="1"/>
          <p:nvPr/>
        </p:nvSpPr>
        <p:spPr>
          <a:xfrm>
            <a:off x="6023333" y="23032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散射波</a:t>
            </a:r>
          </a:p>
        </p:txBody>
      </p:sp>
      <p:sp>
        <p:nvSpPr>
          <p:cNvPr id="40" name="弧形 39">
            <a:extLst>
              <a:ext uri="{FF2B5EF4-FFF2-40B4-BE49-F238E27FC236}">
                <a16:creationId xmlns:a16="http://schemas.microsoft.com/office/drawing/2014/main" id="{3E6EF363-C1AB-45E6-832D-D339030A605A}"/>
              </a:ext>
            </a:extLst>
          </p:cNvPr>
          <p:cNvSpPr/>
          <p:nvPr/>
        </p:nvSpPr>
        <p:spPr>
          <a:xfrm>
            <a:off x="4977765" y="3275369"/>
            <a:ext cx="563432" cy="452111"/>
          </a:xfrm>
          <a:prstGeom prst="arc">
            <a:avLst>
              <a:gd name="adj1" fmla="val 11778208"/>
              <a:gd name="adj2" fmla="val 17176519"/>
            </a:avLst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弧形 40">
            <a:extLst>
              <a:ext uri="{FF2B5EF4-FFF2-40B4-BE49-F238E27FC236}">
                <a16:creationId xmlns:a16="http://schemas.microsoft.com/office/drawing/2014/main" id="{D76DF187-C424-43C9-A853-CB0C7D968329}"/>
              </a:ext>
            </a:extLst>
          </p:cNvPr>
          <p:cNvSpPr/>
          <p:nvPr/>
        </p:nvSpPr>
        <p:spPr>
          <a:xfrm flipH="1">
            <a:off x="4572682" y="3107064"/>
            <a:ext cx="1504265" cy="919329"/>
          </a:xfrm>
          <a:prstGeom prst="arc">
            <a:avLst>
              <a:gd name="adj1" fmla="val 11544912"/>
              <a:gd name="adj2" fmla="val 16250979"/>
            </a:avLst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3C947DF-1D47-46FE-9479-922486401762}"/>
                  </a:ext>
                </a:extLst>
              </p:cNvPr>
              <p:cNvSpPr txBox="1"/>
              <p:nvPr/>
            </p:nvSpPr>
            <p:spPr>
              <a:xfrm>
                <a:off x="4922915" y="2998362"/>
                <a:ext cx="2588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3C947DF-1D47-46FE-9479-92248640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915" y="2998362"/>
                <a:ext cx="258852" cy="276999"/>
              </a:xfrm>
              <a:prstGeom prst="rect">
                <a:avLst/>
              </a:prstGeom>
              <a:blipFill>
                <a:blip r:embed="rId9"/>
                <a:stretch>
                  <a:fillRect l="-21429" r="-714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A037E0E-999D-432F-A9A8-0D94996D5650}"/>
                  </a:ext>
                </a:extLst>
              </p:cNvPr>
              <p:cNvSpPr txBox="1"/>
              <p:nvPr/>
            </p:nvSpPr>
            <p:spPr>
              <a:xfrm>
                <a:off x="5860932" y="3011071"/>
                <a:ext cx="273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A037E0E-999D-432F-A9A8-0D94996D5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32" y="3011071"/>
                <a:ext cx="273601" cy="276999"/>
              </a:xfrm>
              <a:prstGeom prst="rect">
                <a:avLst/>
              </a:prstGeom>
              <a:blipFill>
                <a:blip r:embed="rId10"/>
                <a:stretch>
                  <a:fillRect l="-17778" r="-2222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7375B21-97A6-4D3D-948D-959BD9A58635}"/>
              </a:ext>
            </a:extLst>
          </p:cNvPr>
          <p:cNvCxnSpPr/>
          <p:nvPr/>
        </p:nvCxnSpPr>
        <p:spPr>
          <a:xfrm>
            <a:off x="5860932" y="4651064"/>
            <a:ext cx="677116" cy="4817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222BE0C-4970-4A89-8ADD-4A25CE82F817}"/>
              </a:ext>
            </a:extLst>
          </p:cNvPr>
          <p:cNvSpPr txBox="1"/>
          <p:nvPr/>
        </p:nvSpPr>
        <p:spPr>
          <a:xfrm>
            <a:off x="6089904" y="51353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金属平面</a:t>
            </a:r>
          </a:p>
        </p:txBody>
      </p:sp>
    </p:spTree>
    <p:extLst>
      <p:ext uri="{BB962C8B-B14F-4D97-AF65-F5344CB8AC3E}">
        <p14:creationId xmlns:p14="http://schemas.microsoft.com/office/powerpoint/2010/main" val="150997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Adobe 宋体 Std L</vt:lpstr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</cp:revision>
  <dcterms:created xsi:type="dcterms:W3CDTF">2021-05-14T04:10:22Z</dcterms:created>
  <dcterms:modified xsi:type="dcterms:W3CDTF">2021-05-14T04:25:20Z</dcterms:modified>
</cp:coreProperties>
</file>