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97BB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15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d70ee545ee25833c" providerId="LiveId" clId="{063DA4DB-3DEE-4DB4-9788-C4B538D33AA2}"/>
    <pc:docChg chg="undo custSel addSld modSld">
      <pc:chgData name="" userId="d70ee545ee25833c" providerId="LiveId" clId="{063DA4DB-3DEE-4DB4-9788-C4B538D33AA2}" dt="2021-05-12T13:12:41.503" v="430" actId="20577"/>
      <pc:docMkLst>
        <pc:docMk/>
      </pc:docMkLst>
      <pc:sldChg chg="addSp delSp modSp add">
        <pc:chgData name="" userId="d70ee545ee25833c" providerId="LiveId" clId="{063DA4DB-3DEE-4DB4-9788-C4B538D33AA2}" dt="2021-05-12T13:12:41.503" v="430" actId="20577"/>
        <pc:sldMkLst>
          <pc:docMk/>
          <pc:sldMk cId="3595125564" sldId="256"/>
        </pc:sldMkLst>
        <pc:spChg chg="del">
          <ac:chgData name="" userId="d70ee545ee25833c" providerId="LiveId" clId="{063DA4DB-3DEE-4DB4-9788-C4B538D33AA2}" dt="2021-05-12T11:34:37.553" v="2" actId="478"/>
          <ac:spMkLst>
            <pc:docMk/>
            <pc:sldMk cId="3595125564" sldId="256"/>
            <ac:spMk id="2" creationId="{4FA685FF-CC5E-4671-A1E5-C00DFDAD70E5}"/>
          </ac:spMkLst>
        </pc:spChg>
        <pc:spChg chg="del">
          <ac:chgData name="" userId="d70ee545ee25833c" providerId="LiveId" clId="{063DA4DB-3DEE-4DB4-9788-C4B538D33AA2}" dt="2021-05-12T11:34:36.946" v="1" actId="478"/>
          <ac:spMkLst>
            <pc:docMk/>
            <pc:sldMk cId="3595125564" sldId="256"/>
            <ac:spMk id="3" creationId="{6C39D87F-07A6-44B9-AEB8-D78C483507C0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4" creationId="{30A53BD7-4324-4CE8-98D8-CDE0AB1A7290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5" creationId="{7A555CF9-40FE-486C-B9F2-B57312811A90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6" creationId="{58FED7B0-FCAC-4125-BC79-A9003828EDE7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7" creationId="{5456C6C8-ED22-4006-8A45-19215836A1C4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8" creationId="{B2AC29A3-2F2E-4201-8736-0731ACA86DFB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9" creationId="{7EF0F9A9-B043-476B-9067-217B68C87BFC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18" creationId="{CCF55136-0399-4538-BF10-E4DF9D744D70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19" creationId="{C0793DBC-BA24-4E1E-94E4-054403978FAB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20" creationId="{A0C5B67A-1C93-4C8A-B8BB-0E062E9A2C4C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21" creationId="{0E0A07A0-F31C-49F4-B789-B1D5C8A418E3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22" creationId="{2CF27EC1-F2D9-44C0-99D2-941E52B61899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23" creationId="{D807B15E-8899-4413-AA9D-5E57705162E9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24" creationId="{7AD23549-B9B5-4488-A2B2-726404F029BA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25" creationId="{0731D679-7048-4B69-8E8E-A693289DA70D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26" creationId="{1CCAC50D-2717-4520-8E1C-2AE7D6CC6494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27" creationId="{CA252678-73B0-4ABB-9C4E-585C59DA0F97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28" creationId="{7CAF5CFF-5058-4F85-80C5-D34402E30C96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29" creationId="{008BC0F3-0D35-44BD-A7DE-ECD19DB4A337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30" creationId="{8E1DB35C-3AD1-4362-AB76-AF315CEE1755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31" creationId="{1A428EE3-6618-4205-AF3B-F01F0262DC8B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32" creationId="{C700B0E5-3536-4CAE-BCB3-16B126A695EA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33" creationId="{C16D5F87-135B-4594-9958-B14674F3C0E9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34" creationId="{18FD8ED3-2B6C-4015-BA09-86A447C78B28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35" creationId="{81E4A33E-9078-4138-9CCE-082E649E0A02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36" creationId="{317B7129-72DB-4A27-B8AD-3288E90CB6CE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37" creationId="{7E138BD8-BC0D-4D85-A8F0-DCF5A941DD57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38" creationId="{085335FC-92F1-4471-AFCC-4F738D440821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39" creationId="{C26EB9BC-9EDB-46F1-930D-6DBD42A1D70E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40" creationId="{8AB3DF8C-D23C-4559-9ABA-D221FF180D45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41" creationId="{212EE19A-DAB8-422E-B2CE-F2031A55C919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42" creationId="{C3FADDEE-E86B-42A5-8036-C97550FEF264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43" creationId="{8961CF63-2C14-4AB8-A071-1647F288E297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44" creationId="{56EEE3F6-9C83-48CB-A85B-C07721D0A68F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45" creationId="{67C40366-2923-4B97-A354-37E756633ED7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46" creationId="{54BAD0E3-FAD8-4C2D-A3C0-ACD6FADD65AD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47" creationId="{418FD081-DF27-430F-B33D-00AA9F9E8126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48" creationId="{5D873FA4-D6ED-46C8-865A-EA6E8FFCD11E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49" creationId="{C8B84F46-D719-4895-BEDA-2BB9A5D2B60D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50" creationId="{0BE7FD01-BEA6-4653-B764-1FDBA3583ADE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51" creationId="{F157D45A-422B-45D0-B26B-2C54865757FB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52" creationId="{FA2FD862-C4CE-44D5-963D-A48350C41EF5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53" creationId="{52A42B69-D68E-46D4-8DFB-EBEC99B1D7CE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54" creationId="{7D5B5500-FF35-4CD5-94BB-0BAC3972C9E8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55" creationId="{BD91FF18-9F6D-41DF-90C2-15976211698B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56" creationId="{82720934-9B29-43D9-A302-DAF486A36182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57" creationId="{C91B52FD-EA18-4821-919C-AB273A912007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58" creationId="{9FCC47FB-C2D2-4E16-B245-FCFA0F159C9D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59" creationId="{CFCF12A2-3869-4E8A-A5C9-B54233720D95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60" creationId="{928C7C3C-23DF-48F1-923D-94A9D3AD9B78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61" creationId="{48645712-55A4-45DC-A5A4-2106A125D92D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62" creationId="{51E0C2F1-9581-45A9-AD01-9764F59C84F9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63" creationId="{E096E057-C1CE-4375-91F1-553C4D1CB572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64" creationId="{47E592D9-A0DC-4FFA-A2A7-AE73BA8A5AFB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65" creationId="{5B310162-C8AC-4CB2-B37C-0705633A8C50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66" creationId="{4979BB8F-303F-4DC9-A1F3-CA1CFFC1EED8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67" creationId="{F7C241B5-5C70-469B-BD0D-42B8772C9C16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68" creationId="{BFCC1842-B770-4FB7-ACD5-A9F71AA891FA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69" creationId="{979DA909-1FB4-455A-86F5-35A7A45B4217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70" creationId="{550DFA96-8B72-4922-A052-3B9B82D3C362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71" creationId="{43C17DAF-082F-496C-B491-68C0A6E09971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72" creationId="{FCC6CBA1-E72B-4B14-82D0-0368D42CE4CD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73" creationId="{3B663D92-236A-468B-9390-908589CB4204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74" creationId="{5AAFF6E0-34E2-49E2-9ACB-E30B1A3A3CCA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75" creationId="{19AA4F97-D2D2-4BFB-8072-6499364C2954}"/>
          </ac:spMkLst>
        </pc:spChg>
        <pc:spChg chg="add mod or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77" creationId="{FDA37B85-CDA3-4C64-83AC-ADB4C99BFC2F}"/>
          </ac:spMkLst>
        </pc:spChg>
        <pc:spChg chg="add del mod">
          <ac:chgData name="" userId="d70ee545ee25833c" providerId="LiveId" clId="{063DA4DB-3DEE-4DB4-9788-C4B538D33AA2}" dt="2021-05-12T11:39:07.251" v="56" actId="11529"/>
          <ac:spMkLst>
            <pc:docMk/>
            <pc:sldMk cId="3595125564" sldId="256"/>
            <ac:spMk id="78" creationId="{C68CA0CA-C7A4-4B49-9669-98985A2B5B77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79" creationId="{901ABD36-E12E-4DF3-AD2C-650BA7EB6FF4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80" creationId="{B5F9456E-9F80-423E-8A65-F641A27B10F4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81" creationId="{6CA041D1-FBA9-440D-A815-F78B2A8547BE}"/>
          </ac:spMkLst>
        </pc:spChg>
        <pc:spChg chg="add mod">
          <ac:chgData name="" userId="d70ee545ee25833c" providerId="LiveId" clId="{063DA4DB-3DEE-4DB4-9788-C4B538D33AA2}" dt="2021-05-12T13:12:13.847" v="429" actId="113"/>
          <ac:spMkLst>
            <pc:docMk/>
            <pc:sldMk cId="3595125564" sldId="256"/>
            <ac:spMk id="90" creationId="{1A608560-B744-4AEA-B0A9-E1C3863AD052}"/>
          </ac:spMkLst>
        </pc:spChg>
        <pc:spChg chg="add mod">
          <ac:chgData name="" userId="d70ee545ee25833c" providerId="LiveId" clId="{063DA4DB-3DEE-4DB4-9788-C4B538D33AA2}" dt="2021-05-12T13:11:28.903" v="415" actId="1037"/>
          <ac:spMkLst>
            <pc:docMk/>
            <pc:sldMk cId="3595125564" sldId="256"/>
            <ac:spMk id="91" creationId="{DC0952E6-0BDF-414F-BA58-C294A603BF39}"/>
          </ac:spMkLst>
        </pc:spChg>
        <pc:spChg chg="add mod">
          <ac:chgData name="" userId="d70ee545ee25833c" providerId="LiveId" clId="{063DA4DB-3DEE-4DB4-9788-C4B538D33AA2}" dt="2021-05-12T13:12:41.503" v="430" actId="20577"/>
          <ac:spMkLst>
            <pc:docMk/>
            <pc:sldMk cId="3595125564" sldId="256"/>
            <ac:spMk id="92" creationId="{2AB3AE4A-50A8-467C-AFEF-1E901AA0271E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93" creationId="{7F739B54-B44B-4AFD-BB41-DB415E2243FA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94" creationId="{BE82090B-721A-497D-9565-CB93C146C8D9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97" creationId="{0CA06509-7B21-4397-A564-0A84E9E61FC9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99" creationId="{C52ABE48-7B28-4A99-9304-C1CF303648C2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101" creationId="{638AA699-EB33-48CB-80CA-40EB6683A42E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105" creationId="{02C1A393-54FF-4DD4-8E77-B3590C3FB9BF}"/>
          </ac:spMkLst>
        </pc:spChg>
        <pc:grpChg chg="add mod">
          <ac:chgData name="" userId="d70ee545ee25833c" providerId="LiveId" clId="{063DA4DB-3DEE-4DB4-9788-C4B538D33AA2}" dt="2021-05-12T11:36:15.501" v="32" actId="164"/>
          <ac:grpSpMkLst>
            <pc:docMk/>
            <pc:sldMk cId="3595125564" sldId="256"/>
            <ac:grpSpMk id="10" creationId="{47B8BDA0-A446-4B25-A3D5-CFFD71547F3B}"/>
          </ac:grpSpMkLst>
        </pc:grpChg>
        <pc:grpChg chg="add del mod">
          <ac:chgData name="" userId="d70ee545ee25833c" providerId="LiveId" clId="{063DA4DB-3DEE-4DB4-9788-C4B538D33AA2}" dt="2021-05-12T11:36:13.678" v="31"/>
          <ac:grpSpMkLst>
            <pc:docMk/>
            <pc:sldMk cId="3595125564" sldId="256"/>
            <ac:grpSpMk id="11" creationId="{E9A1D490-E863-43E5-931E-67DBE67A4FAA}"/>
          </ac:grpSpMkLst>
        </pc:grpChg>
        <pc:grpChg chg="add mod">
          <ac:chgData name="" userId="d70ee545ee25833c" providerId="LiveId" clId="{063DA4DB-3DEE-4DB4-9788-C4B538D33AA2}" dt="2021-05-12T11:38:48.521" v="54" actId="1076"/>
          <ac:grpSpMkLst>
            <pc:docMk/>
            <pc:sldMk cId="3595125564" sldId="256"/>
            <ac:grpSpMk id="76" creationId="{E067B1B7-3C6B-4377-9071-20BD5B165C18}"/>
          </ac:grpSpMkLst>
        </pc:grpChg>
        <pc:cxnChg chg="add mod">
          <ac:chgData name="" userId="d70ee545ee25833c" providerId="LiveId" clId="{063DA4DB-3DEE-4DB4-9788-C4B538D33AA2}" dt="2021-05-12T11:41:17.965" v="77" actId="693"/>
          <ac:cxnSpMkLst>
            <pc:docMk/>
            <pc:sldMk cId="3595125564" sldId="256"/>
            <ac:cxnSpMk id="83" creationId="{01C52284-1F99-494E-9371-E865DB5AE3A5}"/>
          </ac:cxnSpMkLst>
        </pc:cxnChg>
        <pc:cxnChg chg="add mod">
          <ac:chgData name="" userId="d70ee545ee25833c" providerId="LiveId" clId="{063DA4DB-3DEE-4DB4-9788-C4B538D33AA2}" dt="2021-05-12T11:41:23.957" v="80" actId="14100"/>
          <ac:cxnSpMkLst>
            <pc:docMk/>
            <pc:sldMk cId="3595125564" sldId="256"/>
            <ac:cxnSpMk id="84" creationId="{C241101C-D545-425C-9EB2-BB922D892BE3}"/>
          </ac:cxnSpMkLst>
        </pc:cxnChg>
        <pc:cxnChg chg="add mod">
          <ac:chgData name="" userId="d70ee545ee25833c" providerId="LiveId" clId="{063DA4DB-3DEE-4DB4-9788-C4B538D33AA2}" dt="2021-05-12T11:49:58.269" v="343" actId="1076"/>
          <ac:cxnSpMkLst>
            <pc:docMk/>
            <pc:sldMk cId="3595125564" sldId="256"/>
            <ac:cxnSpMk id="87" creationId="{5BA9940C-D033-4486-B140-6C94D9CC2463}"/>
          </ac:cxnSpMkLst>
        </pc:cxnChg>
        <pc:cxnChg chg="add mod">
          <ac:chgData name="" userId="d70ee545ee25833c" providerId="LiveId" clId="{063DA4DB-3DEE-4DB4-9788-C4B538D33AA2}" dt="2021-05-12T11:47:05.190" v="228"/>
          <ac:cxnSpMkLst>
            <pc:docMk/>
            <pc:sldMk cId="3595125564" sldId="256"/>
            <ac:cxnSpMk id="95" creationId="{37111FA2-99DA-4A68-BB93-D00070AB8E0F}"/>
          </ac:cxnSpMkLst>
        </pc:cxnChg>
        <pc:cxnChg chg="add mod">
          <ac:chgData name="" userId="d70ee545ee25833c" providerId="LiveId" clId="{063DA4DB-3DEE-4DB4-9788-C4B538D33AA2}" dt="2021-05-12T11:48:29.422" v="333" actId="14100"/>
          <ac:cxnSpMkLst>
            <pc:docMk/>
            <pc:sldMk cId="3595125564" sldId="256"/>
            <ac:cxnSpMk id="98" creationId="{0F46528D-F97F-4D5F-BBC7-60C8521F7BC8}"/>
          </ac:cxnSpMkLst>
        </pc:cxnChg>
        <pc:cxnChg chg="add mod">
          <ac:chgData name="" userId="d70ee545ee25833c" providerId="LiveId" clId="{063DA4DB-3DEE-4DB4-9788-C4B538D33AA2}" dt="2021-05-12T11:48:20.237" v="329" actId="14100"/>
          <ac:cxnSpMkLst>
            <pc:docMk/>
            <pc:sldMk cId="3595125564" sldId="256"/>
            <ac:cxnSpMk id="100" creationId="{DE987A14-C350-4D92-897E-5F589FFD704F}"/>
          </ac:cxnSpMkLst>
        </pc:cxnChg>
      </pc:sldChg>
    </pc:docChg>
  </pc:docChgLst>
  <pc:docChgLst>
    <pc:chgData userId="d70ee545ee25833c" providerId="LiveId" clId="{F5C64AB8-FE48-472A-8119-4D396A031F17}"/>
    <pc:docChg chg="undo redo custSel modSld">
      <pc:chgData name="" userId="d70ee545ee25833c" providerId="LiveId" clId="{F5C64AB8-FE48-472A-8119-4D396A031F17}" dt="2021-05-12T13:55:21.182" v="502" actId="1076"/>
      <pc:docMkLst>
        <pc:docMk/>
      </pc:docMkLst>
      <pc:sldChg chg="addSp delSp modSp">
        <pc:chgData name="" userId="d70ee545ee25833c" providerId="LiveId" clId="{F5C64AB8-FE48-472A-8119-4D396A031F17}" dt="2021-05-12T13:55:21.182" v="502" actId="1076"/>
        <pc:sldMkLst>
          <pc:docMk/>
          <pc:sldMk cId="3595125564" sldId="256"/>
        </pc:sldMkLst>
        <pc:spChg chg="add mod">
          <ac:chgData name="" userId="d70ee545ee25833c" providerId="LiveId" clId="{F5C64AB8-FE48-472A-8119-4D396A031F17}" dt="2021-05-12T13:35:17.809" v="94" actId="1076"/>
          <ac:spMkLst>
            <pc:docMk/>
            <pc:sldMk cId="3595125564" sldId="256"/>
            <ac:spMk id="15" creationId="{D8CB7259-B6DE-4DF2-85AB-DD4FC3632596}"/>
          </ac:spMkLst>
        </pc:spChg>
        <pc:spChg chg="del">
          <ac:chgData name="" userId="d70ee545ee25833c" providerId="LiveId" clId="{F5C64AB8-FE48-472A-8119-4D396A031F17}" dt="2021-05-12T13:28:47.168" v="3" actId="478"/>
          <ac:spMkLst>
            <pc:docMk/>
            <pc:sldMk cId="3595125564" sldId="256"/>
            <ac:spMk id="77" creationId="{FDA37B85-CDA3-4C64-83AC-ADB4C99BFC2F}"/>
          </ac:spMkLst>
        </pc:spChg>
        <pc:spChg chg="add mod">
          <ac:chgData name="" userId="d70ee545ee25833c" providerId="LiveId" clId="{F5C64AB8-FE48-472A-8119-4D396A031F17}" dt="2021-05-12T13:36:14.751" v="102" actId="13822"/>
          <ac:spMkLst>
            <pc:docMk/>
            <pc:sldMk cId="3595125564" sldId="256"/>
            <ac:spMk id="78" creationId="{01828DBA-F0C2-4D70-B566-ED7C7ED851E3}"/>
          </ac:spMkLst>
        </pc:spChg>
        <pc:spChg chg="mod">
          <ac:chgData name="" userId="d70ee545ee25833c" providerId="LiveId" clId="{F5C64AB8-FE48-472A-8119-4D396A031F17}" dt="2021-05-12T13:29:44.820" v="29" actId="164"/>
          <ac:spMkLst>
            <pc:docMk/>
            <pc:sldMk cId="3595125564" sldId="256"/>
            <ac:spMk id="79" creationId="{901ABD36-E12E-4DF3-AD2C-650BA7EB6FF4}"/>
          </ac:spMkLst>
        </pc:spChg>
        <pc:spChg chg="mod">
          <ac:chgData name="" userId="d70ee545ee25833c" providerId="LiveId" clId="{F5C64AB8-FE48-472A-8119-4D396A031F17}" dt="2021-05-12T13:29:44.820" v="29" actId="164"/>
          <ac:spMkLst>
            <pc:docMk/>
            <pc:sldMk cId="3595125564" sldId="256"/>
            <ac:spMk id="80" creationId="{B5F9456E-9F80-423E-8A65-F641A27B10F4}"/>
          </ac:spMkLst>
        </pc:spChg>
        <pc:spChg chg="mod">
          <ac:chgData name="" userId="d70ee545ee25833c" providerId="LiveId" clId="{F5C64AB8-FE48-472A-8119-4D396A031F17}" dt="2021-05-12T13:29:44.820" v="29" actId="164"/>
          <ac:spMkLst>
            <pc:docMk/>
            <pc:sldMk cId="3595125564" sldId="256"/>
            <ac:spMk id="81" creationId="{6CA041D1-FBA9-440D-A815-F78B2A8547BE}"/>
          </ac:spMkLst>
        </pc:spChg>
        <pc:spChg chg="add mod">
          <ac:chgData name="" userId="d70ee545ee25833c" providerId="LiveId" clId="{F5C64AB8-FE48-472A-8119-4D396A031F17}" dt="2021-05-12T13:36:30.963" v="104" actId="14100"/>
          <ac:spMkLst>
            <pc:docMk/>
            <pc:sldMk cId="3595125564" sldId="256"/>
            <ac:spMk id="82" creationId="{858830A4-187C-4868-B1D0-699455AD5AFC}"/>
          </ac:spMkLst>
        </pc:spChg>
        <pc:spChg chg="add mod">
          <ac:chgData name="" userId="d70ee545ee25833c" providerId="LiveId" clId="{F5C64AB8-FE48-472A-8119-4D396A031F17}" dt="2021-05-12T13:37:50.744" v="115" actId="2085"/>
          <ac:spMkLst>
            <pc:docMk/>
            <pc:sldMk cId="3595125564" sldId="256"/>
            <ac:spMk id="85" creationId="{89A40234-FE94-4049-B090-75998E7860FB}"/>
          </ac:spMkLst>
        </pc:spChg>
        <pc:spChg chg="del">
          <ac:chgData name="" userId="d70ee545ee25833c" providerId="LiveId" clId="{F5C64AB8-FE48-472A-8119-4D396A031F17}" dt="2021-05-12T13:28:41.824" v="0" actId="478"/>
          <ac:spMkLst>
            <pc:docMk/>
            <pc:sldMk cId="3595125564" sldId="256"/>
            <ac:spMk id="90" creationId="{1A608560-B744-4AEA-B0A9-E1C3863AD052}"/>
          </ac:spMkLst>
        </pc:spChg>
        <pc:spChg chg="del">
          <ac:chgData name="" userId="d70ee545ee25833c" providerId="LiveId" clId="{F5C64AB8-FE48-472A-8119-4D396A031F17}" dt="2021-05-12T13:28:45.097" v="1" actId="478"/>
          <ac:spMkLst>
            <pc:docMk/>
            <pc:sldMk cId="3595125564" sldId="256"/>
            <ac:spMk id="91" creationId="{DC0952E6-0BDF-414F-BA58-C294A603BF39}"/>
          </ac:spMkLst>
        </pc:spChg>
        <pc:spChg chg="mod">
          <ac:chgData name="" userId="d70ee545ee25833c" providerId="LiveId" clId="{F5C64AB8-FE48-472A-8119-4D396A031F17}" dt="2021-05-12T13:35:17.809" v="94" actId="1076"/>
          <ac:spMkLst>
            <pc:docMk/>
            <pc:sldMk cId="3595125564" sldId="256"/>
            <ac:spMk id="92" creationId="{2AB3AE4A-50A8-467C-AFEF-1E901AA0271E}"/>
          </ac:spMkLst>
        </pc:spChg>
        <pc:spChg chg="del mod">
          <ac:chgData name="" userId="d70ee545ee25833c" providerId="LiveId" clId="{F5C64AB8-FE48-472A-8119-4D396A031F17}" dt="2021-05-12T13:33:12.336" v="81" actId="478"/>
          <ac:spMkLst>
            <pc:docMk/>
            <pc:sldMk cId="3595125564" sldId="256"/>
            <ac:spMk id="93" creationId="{7F739B54-B44B-4AFD-BB41-DB415E2243FA}"/>
          </ac:spMkLst>
        </pc:spChg>
        <pc:spChg chg="del">
          <ac:chgData name="" userId="d70ee545ee25833c" providerId="LiveId" clId="{F5C64AB8-FE48-472A-8119-4D396A031F17}" dt="2021-05-12T13:28:49.256" v="4" actId="478"/>
          <ac:spMkLst>
            <pc:docMk/>
            <pc:sldMk cId="3595125564" sldId="256"/>
            <ac:spMk id="94" creationId="{BE82090B-721A-497D-9565-CB93C146C8D9}"/>
          </ac:spMkLst>
        </pc:spChg>
        <pc:spChg chg="add mod ord">
          <ac:chgData name="" userId="d70ee545ee25833c" providerId="LiveId" clId="{F5C64AB8-FE48-472A-8119-4D396A031F17}" dt="2021-05-12T13:41:02.692" v="151" actId="13822"/>
          <ac:spMkLst>
            <pc:docMk/>
            <pc:sldMk cId="3595125564" sldId="256"/>
            <ac:spMk id="96" creationId="{B270AB4D-32A6-448C-BDA8-C7A322B9D52D}"/>
          </ac:spMkLst>
        </pc:spChg>
        <pc:spChg chg="del">
          <ac:chgData name="" userId="d70ee545ee25833c" providerId="LiveId" clId="{F5C64AB8-FE48-472A-8119-4D396A031F17}" dt="2021-05-12T13:28:57.490" v="8" actId="478"/>
          <ac:spMkLst>
            <pc:docMk/>
            <pc:sldMk cId="3595125564" sldId="256"/>
            <ac:spMk id="97" creationId="{0CA06509-7B21-4397-A564-0A84E9E61FC9}"/>
          </ac:spMkLst>
        </pc:spChg>
        <pc:spChg chg="mod">
          <ac:chgData name="" userId="d70ee545ee25833c" providerId="LiveId" clId="{F5C64AB8-FE48-472A-8119-4D396A031F17}" dt="2021-05-12T13:35:17.809" v="94" actId="1076"/>
          <ac:spMkLst>
            <pc:docMk/>
            <pc:sldMk cId="3595125564" sldId="256"/>
            <ac:spMk id="99" creationId="{C52ABE48-7B28-4A99-9304-C1CF303648C2}"/>
          </ac:spMkLst>
        </pc:spChg>
        <pc:spChg chg="mod">
          <ac:chgData name="" userId="d70ee545ee25833c" providerId="LiveId" clId="{F5C64AB8-FE48-472A-8119-4D396A031F17}" dt="2021-05-12T13:35:17.809" v="94" actId="1076"/>
          <ac:spMkLst>
            <pc:docMk/>
            <pc:sldMk cId="3595125564" sldId="256"/>
            <ac:spMk id="101" creationId="{638AA699-EB33-48CB-80CA-40EB6683A42E}"/>
          </ac:spMkLst>
        </pc:spChg>
        <pc:spChg chg="add mod">
          <ac:chgData name="" userId="d70ee545ee25833c" providerId="LiveId" clId="{F5C64AB8-FE48-472A-8119-4D396A031F17}" dt="2021-05-12T13:40:59.627" v="150" actId="13822"/>
          <ac:spMkLst>
            <pc:docMk/>
            <pc:sldMk cId="3595125564" sldId="256"/>
            <ac:spMk id="102" creationId="{6435F1F8-C3F7-4E80-8811-3195C1068030}"/>
          </ac:spMkLst>
        </pc:spChg>
        <pc:spChg chg="add del mod">
          <ac:chgData name="" userId="d70ee545ee25833c" providerId="LiveId" clId="{F5C64AB8-FE48-472A-8119-4D396A031F17}" dt="2021-05-12T13:39:32.862" v="128" actId="11529"/>
          <ac:spMkLst>
            <pc:docMk/>
            <pc:sldMk cId="3595125564" sldId="256"/>
            <ac:spMk id="104" creationId="{618C33C8-2B1D-4432-A633-107821CFFFFF}"/>
          </ac:spMkLst>
        </pc:spChg>
        <pc:spChg chg="mod">
          <ac:chgData name="" userId="d70ee545ee25833c" providerId="LiveId" clId="{F5C64AB8-FE48-472A-8119-4D396A031F17}" dt="2021-05-12T13:32:04.410" v="61" actId="164"/>
          <ac:spMkLst>
            <pc:docMk/>
            <pc:sldMk cId="3595125564" sldId="256"/>
            <ac:spMk id="105" creationId="{02C1A393-54FF-4DD4-8E77-B3590C3FB9BF}"/>
          </ac:spMkLst>
        </pc:spChg>
        <pc:spChg chg="add mod ord">
          <ac:chgData name="" userId="d70ee545ee25833c" providerId="LiveId" clId="{F5C64AB8-FE48-472A-8119-4D396A031F17}" dt="2021-05-12T13:43:11.457" v="178" actId="166"/>
          <ac:spMkLst>
            <pc:docMk/>
            <pc:sldMk cId="3595125564" sldId="256"/>
            <ac:spMk id="106" creationId="{E75AD445-3D7C-4EC9-9328-BA989A92DC4D}"/>
          </ac:spMkLst>
        </pc:spChg>
        <pc:spChg chg="add mod">
          <ac:chgData name="" userId="d70ee545ee25833c" providerId="LiveId" clId="{F5C64AB8-FE48-472A-8119-4D396A031F17}" dt="2021-05-12T13:43:24.653" v="181" actId="1076"/>
          <ac:spMkLst>
            <pc:docMk/>
            <pc:sldMk cId="3595125564" sldId="256"/>
            <ac:spMk id="107" creationId="{EE9EBC29-369C-4C3E-8552-51B429F39E90}"/>
          </ac:spMkLst>
        </pc:spChg>
        <pc:spChg chg="add mod">
          <ac:chgData name="" userId="d70ee545ee25833c" providerId="LiveId" clId="{F5C64AB8-FE48-472A-8119-4D396A031F17}" dt="2021-05-12T13:42:39.132" v="170" actId="1076"/>
          <ac:spMkLst>
            <pc:docMk/>
            <pc:sldMk cId="3595125564" sldId="256"/>
            <ac:spMk id="108" creationId="{65C07069-C4AA-4047-ACEF-755086859B23}"/>
          </ac:spMkLst>
        </pc:spChg>
        <pc:spChg chg="add mod">
          <ac:chgData name="" userId="d70ee545ee25833c" providerId="LiveId" clId="{F5C64AB8-FE48-472A-8119-4D396A031F17}" dt="2021-05-12T13:44:00.541" v="189" actId="1076"/>
          <ac:spMkLst>
            <pc:docMk/>
            <pc:sldMk cId="3595125564" sldId="256"/>
            <ac:spMk id="109" creationId="{1BB2DBB2-0A55-41C6-BA48-CBC97B002677}"/>
          </ac:spMkLst>
        </pc:spChg>
        <pc:spChg chg="add mod">
          <ac:chgData name="" userId="d70ee545ee25833c" providerId="LiveId" clId="{F5C64AB8-FE48-472A-8119-4D396A031F17}" dt="2021-05-12T13:43:36.620" v="183" actId="1076"/>
          <ac:spMkLst>
            <pc:docMk/>
            <pc:sldMk cId="3595125564" sldId="256"/>
            <ac:spMk id="110" creationId="{A1547097-CFFC-480A-A945-6936577AFAC2}"/>
          </ac:spMkLst>
        </pc:spChg>
        <pc:spChg chg="add mod">
          <ac:chgData name="" userId="d70ee545ee25833c" providerId="LiveId" clId="{F5C64AB8-FE48-472A-8119-4D396A031F17}" dt="2021-05-12T13:45:02.830" v="203" actId="1582"/>
          <ac:spMkLst>
            <pc:docMk/>
            <pc:sldMk cId="3595125564" sldId="256"/>
            <ac:spMk id="111" creationId="{3F1D9318-CCDE-417D-854F-54836B351398}"/>
          </ac:spMkLst>
        </pc:spChg>
        <pc:spChg chg="add mod">
          <ac:chgData name="" userId="d70ee545ee25833c" providerId="LiveId" clId="{F5C64AB8-FE48-472A-8119-4D396A031F17}" dt="2021-05-12T13:45:22.480" v="206" actId="1076"/>
          <ac:spMkLst>
            <pc:docMk/>
            <pc:sldMk cId="3595125564" sldId="256"/>
            <ac:spMk id="112" creationId="{157493DF-D01D-41A3-8AC8-2CF5B978AFCD}"/>
          </ac:spMkLst>
        </pc:spChg>
        <pc:spChg chg="add mod">
          <ac:chgData name="" userId="d70ee545ee25833c" providerId="LiveId" clId="{F5C64AB8-FE48-472A-8119-4D396A031F17}" dt="2021-05-12T13:45:40.664" v="213" actId="1076"/>
          <ac:spMkLst>
            <pc:docMk/>
            <pc:sldMk cId="3595125564" sldId="256"/>
            <ac:spMk id="113" creationId="{0351ADB4-0ABD-4EF3-8630-B19D76EAAE72}"/>
          </ac:spMkLst>
        </pc:spChg>
        <pc:spChg chg="add mod">
          <ac:chgData name="" userId="d70ee545ee25833c" providerId="LiveId" clId="{F5C64AB8-FE48-472A-8119-4D396A031F17}" dt="2021-05-12T13:46:55.057" v="250" actId="14100"/>
          <ac:spMkLst>
            <pc:docMk/>
            <pc:sldMk cId="3595125564" sldId="256"/>
            <ac:spMk id="114" creationId="{F8E6DCBC-FE4C-4AAB-82AB-5D569B0404A5}"/>
          </ac:spMkLst>
        </pc:spChg>
        <pc:spChg chg="add mod">
          <ac:chgData name="" userId="d70ee545ee25833c" providerId="LiveId" clId="{F5C64AB8-FE48-472A-8119-4D396A031F17}" dt="2021-05-12T13:47:16.401" v="258" actId="1076"/>
          <ac:spMkLst>
            <pc:docMk/>
            <pc:sldMk cId="3595125564" sldId="256"/>
            <ac:spMk id="115" creationId="{3C2BBDE4-7682-4ABF-A260-1AE25115715E}"/>
          </ac:spMkLst>
        </pc:spChg>
        <pc:spChg chg="add mod">
          <ac:chgData name="" userId="d70ee545ee25833c" providerId="LiveId" clId="{F5C64AB8-FE48-472A-8119-4D396A031F17}" dt="2021-05-12T13:47:09.403" v="256" actId="114"/>
          <ac:spMkLst>
            <pc:docMk/>
            <pc:sldMk cId="3595125564" sldId="256"/>
            <ac:spMk id="116" creationId="{F4591375-0519-4810-993C-7F1953A0403E}"/>
          </ac:spMkLst>
        </pc:spChg>
        <pc:spChg chg="add mod">
          <ac:chgData name="" userId="d70ee545ee25833c" providerId="LiveId" clId="{F5C64AB8-FE48-472A-8119-4D396A031F17}" dt="2021-05-12T13:55:16.010" v="501" actId="1076"/>
          <ac:spMkLst>
            <pc:docMk/>
            <pc:sldMk cId="3595125564" sldId="256"/>
            <ac:spMk id="117" creationId="{C7A0780B-E03E-4D5B-A1D3-C4F6BCB60147}"/>
          </ac:spMkLst>
        </pc:spChg>
        <pc:spChg chg="add mod">
          <ac:chgData name="" userId="d70ee545ee25833c" providerId="LiveId" clId="{F5C64AB8-FE48-472A-8119-4D396A031F17}" dt="2021-05-12T13:55:16.010" v="501" actId="1076"/>
          <ac:spMkLst>
            <pc:docMk/>
            <pc:sldMk cId="3595125564" sldId="256"/>
            <ac:spMk id="118" creationId="{4D67CB07-0D69-4FF9-BB8E-42BF628BD17D}"/>
          </ac:spMkLst>
        </pc:spChg>
        <pc:spChg chg="add mod">
          <ac:chgData name="" userId="d70ee545ee25833c" providerId="LiveId" clId="{F5C64AB8-FE48-472A-8119-4D396A031F17}" dt="2021-05-12T13:55:16.010" v="501" actId="1076"/>
          <ac:spMkLst>
            <pc:docMk/>
            <pc:sldMk cId="3595125564" sldId="256"/>
            <ac:spMk id="119" creationId="{16A2152C-41A8-4F92-A3A7-37CA7DE08407}"/>
          </ac:spMkLst>
        </pc:spChg>
        <pc:spChg chg="add mod">
          <ac:chgData name="" userId="d70ee545ee25833c" providerId="LiveId" clId="{F5C64AB8-FE48-472A-8119-4D396A031F17}" dt="2021-05-12T13:55:16.010" v="501" actId="1076"/>
          <ac:spMkLst>
            <pc:docMk/>
            <pc:sldMk cId="3595125564" sldId="256"/>
            <ac:spMk id="120" creationId="{45815D9B-1680-4948-AD78-CC3387FFC4C1}"/>
          </ac:spMkLst>
        </pc:spChg>
        <pc:spChg chg="add mod">
          <ac:chgData name="" userId="d70ee545ee25833c" providerId="LiveId" clId="{F5C64AB8-FE48-472A-8119-4D396A031F17}" dt="2021-05-12T13:55:16.010" v="501" actId="1076"/>
          <ac:spMkLst>
            <pc:docMk/>
            <pc:sldMk cId="3595125564" sldId="256"/>
            <ac:spMk id="121" creationId="{41926180-89D6-42F4-B62C-FC12014425DD}"/>
          </ac:spMkLst>
        </pc:spChg>
        <pc:spChg chg="add mod">
          <ac:chgData name="" userId="d70ee545ee25833c" providerId="LiveId" clId="{F5C64AB8-FE48-472A-8119-4D396A031F17}" dt="2021-05-12T13:55:21.182" v="502" actId="1076"/>
          <ac:spMkLst>
            <pc:docMk/>
            <pc:sldMk cId="3595125564" sldId="256"/>
            <ac:spMk id="122" creationId="{5D66AFCB-AC8B-4A1A-B744-D4BD6A9A5121}"/>
          </ac:spMkLst>
        </pc:spChg>
        <pc:grpChg chg="add mod">
          <ac:chgData name="" userId="d70ee545ee25833c" providerId="LiveId" clId="{F5C64AB8-FE48-472A-8119-4D396A031F17}" dt="2021-05-12T13:32:04.410" v="61" actId="164"/>
          <ac:grpSpMkLst>
            <pc:docMk/>
            <pc:sldMk cId="3595125564" sldId="256"/>
            <ac:grpSpMk id="11" creationId="{48601F17-108C-4FD6-9485-9CD35A64D521}"/>
          </ac:grpSpMkLst>
        </pc:grpChg>
        <pc:grpChg chg="add mod">
          <ac:chgData name="" userId="d70ee545ee25833c" providerId="LiveId" clId="{F5C64AB8-FE48-472A-8119-4D396A031F17}" dt="2021-05-12T13:35:17.809" v="94" actId="1076"/>
          <ac:grpSpMkLst>
            <pc:docMk/>
            <pc:sldMk cId="3595125564" sldId="256"/>
            <ac:grpSpMk id="16" creationId="{9AFA37DE-BBE5-45C6-ADF9-BA46622AD1A9}"/>
          </ac:grpSpMkLst>
        </pc:grpChg>
        <pc:grpChg chg="del">
          <ac:chgData name="" userId="d70ee545ee25833c" providerId="LiveId" clId="{F5C64AB8-FE48-472A-8119-4D396A031F17}" dt="2021-05-12T13:28:46.207" v="2" actId="478"/>
          <ac:grpSpMkLst>
            <pc:docMk/>
            <pc:sldMk cId="3595125564" sldId="256"/>
            <ac:grpSpMk id="76" creationId="{E067B1B7-3C6B-4377-9071-20BD5B165C18}"/>
          </ac:grpSpMkLst>
        </pc:grpChg>
        <pc:cxnChg chg="del mod">
          <ac:chgData name="" userId="d70ee545ee25833c" providerId="LiveId" clId="{F5C64AB8-FE48-472A-8119-4D396A031F17}" dt="2021-05-12T13:29:36.159" v="27" actId="478"/>
          <ac:cxnSpMkLst>
            <pc:docMk/>
            <pc:sldMk cId="3595125564" sldId="256"/>
            <ac:cxnSpMk id="83" creationId="{01C52284-1F99-494E-9371-E865DB5AE3A5}"/>
          </ac:cxnSpMkLst>
        </pc:cxnChg>
        <pc:cxnChg chg="del mod">
          <ac:chgData name="" userId="d70ee545ee25833c" providerId="LiveId" clId="{F5C64AB8-FE48-472A-8119-4D396A031F17}" dt="2021-05-12T13:29:37.183" v="28" actId="478"/>
          <ac:cxnSpMkLst>
            <pc:docMk/>
            <pc:sldMk cId="3595125564" sldId="256"/>
            <ac:cxnSpMk id="84" creationId="{C241101C-D545-425C-9EB2-BB922D892BE3}"/>
          </ac:cxnSpMkLst>
        </pc:cxnChg>
        <pc:cxnChg chg="del">
          <ac:chgData name="" userId="d70ee545ee25833c" providerId="LiveId" clId="{F5C64AB8-FE48-472A-8119-4D396A031F17}" dt="2021-05-12T13:28:50.255" v="5" actId="478"/>
          <ac:cxnSpMkLst>
            <pc:docMk/>
            <pc:sldMk cId="3595125564" sldId="256"/>
            <ac:cxnSpMk id="87" creationId="{5BA9940C-D033-4486-B140-6C94D9CC2463}"/>
          </ac:cxnSpMkLst>
        </pc:cxnChg>
        <pc:cxnChg chg="add mod">
          <ac:chgData name="" userId="d70ee545ee25833c" providerId="LiveId" clId="{F5C64AB8-FE48-472A-8119-4D396A031F17}" dt="2021-05-12T13:38:47.539" v="126" actId="14100"/>
          <ac:cxnSpMkLst>
            <pc:docMk/>
            <pc:sldMk cId="3595125564" sldId="256"/>
            <ac:cxnSpMk id="88" creationId="{D0C3B39B-0A53-4AC5-8A6D-01ACF293D514}"/>
          </ac:cxnSpMkLst>
        </pc:cxnChg>
        <pc:cxnChg chg="del">
          <ac:chgData name="" userId="d70ee545ee25833c" providerId="LiveId" clId="{F5C64AB8-FE48-472A-8119-4D396A031F17}" dt="2021-05-12T13:28:56.271" v="7" actId="478"/>
          <ac:cxnSpMkLst>
            <pc:docMk/>
            <pc:sldMk cId="3595125564" sldId="256"/>
            <ac:cxnSpMk id="95" creationId="{37111FA2-99DA-4A68-BB93-D00070AB8E0F}"/>
          </ac:cxnSpMkLst>
        </pc:cxnChg>
        <pc:cxnChg chg="mod ord">
          <ac:chgData name="" userId="d70ee545ee25833c" providerId="LiveId" clId="{F5C64AB8-FE48-472A-8119-4D396A031F17}" dt="2021-05-12T13:35:17.809" v="94" actId="1076"/>
          <ac:cxnSpMkLst>
            <pc:docMk/>
            <pc:sldMk cId="3595125564" sldId="256"/>
            <ac:cxnSpMk id="98" creationId="{0F46528D-F97F-4D5F-BBC7-60C8521F7BC8}"/>
          </ac:cxnSpMkLst>
        </pc:cxnChg>
        <pc:cxnChg chg="mod ord">
          <ac:chgData name="" userId="d70ee545ee25833c" providerId="LiveId" clId="{F5C64AB8-FE48-472A-8119-4D396A031F17}" dt="2021-05-12T13:35:17.809" v="94" actId="1076"/>
          <ac:cxnSpMkLst>
            <pc:docMk/>
            <pc:sldMk cId="3595125564" sldId="256"/>
            <ac:cxnSpMk id="100" creationId="{DE987A14-C350-4D92-897E-5F589FFD704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38A1B7-F368-47B0-A175-54A6742E3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0CA322-85AD-449F-957D-3AC36423D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9A2C05-4B8A-4AA0-864C-97A11506A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4CB1-CBC7-4C43-9A63-7CB5F5682E4F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070A35-DD2D-4E29-A8B1-098DF91AC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64FA9C-7A3C-4339-A24B-5335B0E1B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612E-8369-459C-944A-9073A457B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690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B8850-8576-4E15-A96F-629B5290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A5ECDD-C915-4C87-A5B0-BE88DEDB7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990185-5139-48FF-B919-6B990AD84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4CB1-CBC7-4C43-9A63-7CB5F5682E4F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576B75-89C4-4777-B59B-D8C779E80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B750FC-45C0-4437-AA9D-764E167EF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612E-8369-459C-944A-9073A457B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81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BB2D33-1F09-42BF-88D9-813273979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01B4E7-B78D-4F0A-8ECE-E7555644C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7E5AB5-E769-4774-9D05-3004A6844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4CB1-CBC7-4C43-9A63-7CB5F5682E4F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06A3B5-8A57-4586-A819-B61C0A67F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373F39-F9C2-4691-8F00-4E6C2892E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612E-8369-459C-944A-9073A457B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906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32C6B-9946-4E16-ABD7-B9CA423B2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1BA8F5-2A07-455E-8DC9-D8D0D7F31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5D1A18-7F74-4BC7-9B8D-4C03215BF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4CB1-CBC7-4C43-9A63-7CB5F5682E4F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491B63-6729-4E8A-A8BB-6A41B623F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D1809B-2E7F-4346-BE01-3E5023D45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612E-8369-459C-944A-9073A457B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26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A325F-8FAA-460D-9BF9-EE9FD86D1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8D3642-27DA-4EC4-9960-5043156FE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F26363-2C8A-4D8F-AE60-4DC7ECBA4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4CB1-CBC7-4C43-9A63-7CB5F5682E4F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9FC139-9B0A-461F-B24A-F156BDA48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C0EEBF-FB33-487F-835C-2D28ACA7E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612E-8369-459C-944A-9073A457B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62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E8787-0C81-4959-A995-0D4456EC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5B82FD-34F9-420A-AE3C-85456683C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9D41FA-5DC9-4FDD-B516-A089460B9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0E29B0-86A9-4A8A-8693-C7E3D66AA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4CB1-CBC7-4C43-9A63-7CB5F5682E4F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42E988-5F62-4A1D-ABC7-1DA1FE972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687A3B-DDF8-4CF8-9B5B-2701F22FA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612E-8369-459C-944A-9073A457B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595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BF6368-A1AA-4E9F-A41A-9219131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4644C0-25F0-4C68-92A2-E01A24C4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934558-8B53-45CB-91B2-2971A6FF2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AD71EC-26D2-47ED-9966-A4C7D8CC1C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727C9C-A5FD-4C4F-87BF-AF2A163BD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105484-2C4A-43B8-891C-44621327C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4CB1-CBC7-4C43-9A63-7CB5F5682E4F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79C6B5-8B6F-4A39-BD1F-42AABE538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F56044-4002-4A75-8967-866673FE6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612E-8369-459C-944A-9073A457B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696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C2859-E99B-4AE7-81D5-0FF4E92F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F8C5AA-B834-4AC6-B0EB-F337619FF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4CB1-CBC7-4C43-9A63-7CB5F5682E4F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669034-421E-4B93-BB92-FB073CC2C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DA81CB-E35E-4468-B026-8B7682EF1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612E-8369-459C-944A-9073A457B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823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20FE35-E653-461F-86ED-EF8AE683D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4CB1-CBC7-4C43-9A63-7CB5F5682E4F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367A8A-8608-4DF4-AAF9-63FCA4BCA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C592C8-4774-473A-AABE-E85898234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612E-8369-459C-944A-9073A457B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602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3697D-DDA2-4FEB-90C6-0FDD10C1D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8476CD-AB81-4919-9E3D-72F9FAB4F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5BD00B-96E9-4AEC-AA86-27AEAE7C1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E501D3-1D88-4187-8DB5-CF5F9969E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4CB1-CBC7-4C43-9A63-7CB5F5682E4F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91A316-0030-4409-A0E5-D8895DAA4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6E5CF0-8565-4CB2-86E0-C0C10DEE0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612E-8369-459C-944A-9073A457B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49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8B2C6-425A-432C-8B5A-E00DF47F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E3BFDC8-AC41-4E4F-8E59-7FF820362C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C63BB1-8A40-47CA-A79B-C6F64C4EF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42FCB7-8413-4EE6-81CE-FCEC995B2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4CB1-CBC7-4C43-9A63-7CB5F5682E4F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5F53BA-B02A-4693-B472-88E53FAFC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6CF850-FA54-45C9-8D30-1D91C6BE0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612E-8369-459C-944A-9073A457B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63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936DDC-8F9F-4B04-9000-9832AAB7E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9DAAA0-6D7D-40F2-9D11-C6B81AF51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1C9ED5-4992-4BEC-9A10-4102ADD452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64CB1-CBC7-4C43-9A63-7CB5F5682E4F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0FC45-A0C7-4F1B-8EC4-0A33600315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F41A66-0099-40CA-A246-20A7DCED2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6612E-8369-459C-944A-9073A457B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29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箭头: 右 95">
            <a:extLst>
              <a:ext uri="{FF2B5EF4-FFF2-40B4-BE49-F238E27FC236}">
                <a16:creationId xmlns:a16="http://schemas.microsoft.com/office/drawing/2014/main" id="{B270AB4D-32A6-448C-BDA8-C7A322B9D52D}"/>
              </a:ext>
            </a:extLst>
          </p:cNvPr>
          <p:cNvSpPr/>
          <p:nvPr/>
        </p:nvSpPr>
        <p:spPr>
          <a:xfrm rot="13614839">
            <a:off x="959648" y="916525"/>
            <a:ext cx="2141316" cy="32442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2AB3AE4A-50A8-467C-AFEF-1E901AA0271E}"/>
              </a:ext>
            </a:extLst>
          </p:cNvPr>
          <p:cNvSpPr txBox="1"/>
          <p:nvPr/>
        </p:nvSpPr>
        <p:spPr>
          <a:xfrm>
            <a:off x="4077345" y="3258549"/>
            <a:ext cx="184537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rPr>
              <a:t>智能超表面单元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C52ABE48-7B28-4A99-9304-C1CF303648C2}"/>
              </a:ext>
            </a:extLst>
          </p:cNvPr>
          <p:cNvSpPr txBox="1"/>
          <p:nvPr/>
        </p:nvSpPr>
        <p:spPr>
          <a:xfrm>
            <a:off x="2973383" y="801449"/>
            <a:ext cx="65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rPr>
              <a:t>铜片</a:t>
            </a:r>
            <a:endParaRPr lang="zh-CN" altLang="en-US" baseline="-25000" dirty="0">
              <a:latin typeface="Times New Roman" panose="02020603050405020304" pitchFamily="18" charset="0"/>
              <a:ea typeface="Adobe 宋体 Std L" panose="020203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638AA699-EB33-48CB-80CA-40EB6683A42E}"/>
              </a:ext>
            </a:extLst>
          </p:cNvPr>
          <p:cNvSpPr txBox="1"/>
          <p:nvPr/>
        </p:nvSpPr>
        <p:spPr>
          <a:xfrm>
            <a:off x="547939" y="2515132"/>
            <a:ext cx="113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rPr>
              <a:t>可调元件</a:t>
            </a:r>
            <a:endParaRPr lang="zh-CN" altLang="en-US" baseline="-25000" dirty="0">
              <a:latin typeface="Times New Roman" panose="02020603050405020304" pitchFamily="18" charset="0"/>
              <a:ea typeface="Adobe 宋体 Std L" panose="02020300000000000000" pitchFamily="18" charset="-122"/>
              <a:cs typeface="Times New Roman" panose="02020603050405020304" pitchFamily="18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AFA37DE-BBE5-45C6-ADF9-BA46622AD1A9}"/>
              </a:ext>
            </a:extLst>
          </p:cNvPr>
          <p:cNvGrpSpPr/>
          <p:nvPr/>
        </p:nvGrpSpPr>
        <p:grpSpPr>
          <a:xfrm rot="1464292">
            <a:off x="2336905" y="1564743"/>
            <a:ext cx="1828800" cy="1828800"/>
            <a:chOff x="2001239" y="2328672"/>
            <a:chExt cx="1828800" cy="1828800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48601F17-108C-4FD6-9485-9CD35A64D521}"/>
                </a:ext>
              </a:extLst>
            </p:cNvPr>
            <p:cNvGrpSpPr/>
            <p:nvPr/>
          </p:nvGrpSpPr>
          <p:grpSpPr>
            <a:xfrm>
              <a:off x="2001239" y="2328672"/>
              <a:ext cx="1828800" cy="1828800"/>
              <a:chOff x="2001239" y="2743200"/>
              <a:chExt cx="1371600" cy="1371600"/>
            </a:xfrm>
          </p:grpSpPr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901ABD36-E12E-4DF3-AD2C-650BA7EB6FF4}"/>
                  </a:ext>
                </a:extLst>
              </p:cNvPr>
              <p:cNvSpPr/>
              <p:nvPr/>
            </p:nvSpPr>
            <p:spPr>
              <a:xfrm>
                <a:off x="2001239" y="2743200"/>
                <a:ext cx="1371600" cy="13716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ea typeface="Adobe 宋体 Std L" panose="02020300000000000000" pitchFamily="18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B5F9456E-9F80-423E-8A65-F641A27B10F4}"/>
                  </a:ext>
                </a:extLst>
              </p:cNvPr>
              <p:cNvSpPr/>
              <p:nvPr/>
            </p:nvSpPr>
            <p:spPr>
              <a:xfrm>
                <a:off x="2093651" y="3368202"/>
                <a:ext cx="239949" cy="121596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ea typeface="Adobe 宋体 Std L" panose="02020300000000000000" pitchFamily="18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6CA041D1-FBA9-440D-A815-F78B2A8547BE}"/>
                  </a:ext>
                </a:extLst>
              </p:cNvPr>
              <p:cNvSpPr/>
              <p:nvPr/>
            </p:nvSpPr>
            <p:spPr>
              <a:xfrm>
                <a:off x="2385482" y="3200399"/>
                <a:ext cx="849548" cy="45720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ea typeface="Adobe 宋体 Std L" panose="02020300000000000000" pitchFamily="18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02C1A393-54FF-4DD4-8E77-B3590C3FB9BF}"/>
                </a:ext>
              </a:extLst>
            </p:cNvPr>
            <p:cNvSpPr txBox="1"/>
            <p:nvPr/>
          </p:nvSpPr>
          <p:spPr>
            <a:xfrm>
              <a:off x="2165546" y="2438703"/>
              <a:ext cx="1516762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dk1"/>
                  </a:solidFill>
                  <a:latin typeface="Times New Roman" panose="02020603050405020304" pitchFamily="18" charset="0"/>
                  <a:ea typeface="Adobe 宋体 Std L" panose="02020300000000000000" pitchFamily="18" charset="-122"/>
                  <a:cs typeface="Times New Roman" panose="02020603050405020304" pitchFamily="18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zh-CN" altLang="en-US" dirty="0"/>
                <a:t>反射系数</a:t>
              </a:r>
              <a:r>
                <a:rPr lang="en-US" altLang="zh-CN" i="1" dirty="0" err="1"/>
                <a:t>Г</a:t>
              </a:r>
              <a:r>
                <a:rPr lang="en-US" altLang="zh-CN" i="1" baseline="-25000" dirty="0" err="1"/>
                <a:t>n,m</a:t>
              </a:r>
              <a:endParaRPr lang="zh-CN" altLang="en-US" i="1" baseline="-25000" dirty="0"/>
            </a:p>
          </p:txBody>
        </p:sp>
      </p:grp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0F46528D-F97F-4D5F-BBC7-60C8521F7BC8}"/>
              </a:ext>
            </a:extLst>
          </p:cNvPr>
          <p:cNvCxnSpPr>
            <a:cxnSpLocks/>
          </p:cNvCxnSpPr>
          <p:nvPr/>
        </p:nvCxnSpPr>
        <p:spPr>
          <a:xfrm>
            <a:off x="3251305" y="1146151"/>
            <a:ext cx="51656" cy="1169313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箭头: 右 14">
            <a:extLst>
              <a:ext uri="{FF2B5EF4-FFF2-40B4-BE49-F238E27FC236}">
                <a16:creationId xmlns:a16="http://schemas.microsoft.com/office/drawing/2014/main" id="{D8CB7259-B6DE-4DF2-85AB-DD4FC3632596}"/>
              </a:ext>
            </a:extLst>
          </p:cNvPr>
          <p:cNvSpPr/>
          <p:nvPr/>
        </p:nvSpPr>
        <p:spPr>
          <a:xfrm rot="19599966">
            <a:off x="646791" y="3333224"/>
            <a:ext cx="2141316" cy="324427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DE987A14-C350-4D92-897E-5F589FFD704F}"/>
              </a:ext>
            </a:extLst>
          </p:cNvPr>
          <p:cNvCxnSpPr>
            <a:cxnSpLocks/>
            <a:endCxn id="80" idx="2"/>
          </p:cNvCxnSpPr>
          <p:nvPr/>
        </p:nvCxnSpPr>
        <p:spPr>
          <a:xfrm flipV="1">
            <a:off x="1640002" y="2292156"/>
            <a:ext cx="1002991" cy="338189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箭头: 右 101">
            <a:extLst>
              <a:ext uri="{FF2B5EF4-FFF2-40B4-BE49-F238E27FC236}">
                <a16:creationId xmlns:a16="http://schemas.microsoft.com/office/drawing/2014/main" id="{6435F1F8-C3F7-4E80-8811-3195C1068030}"/>
              </a:ext>
            </a:extLst>
          </p:cNvPr>
          <p:cNvSpPr/>
          <p:nvPr/>
        </p:nvSpPr>
        <p:spPr>
          <a:xfrm rot="2961731">
            <a:off x="2929982" y="3954496"/>
            <a:ext cx="2141316" cy="32442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01828DBA-F0C2-4D70-B566-ED7C7ED851E3}"/>
              </a:ext>
            </a:extLst>
          </p:cNvPr>
          <p:cNvSpPr/>
          <p:nvPr/>
        </p:nvSpPr>
        <p:spPr>
          <a:xfrm>
            <a:off x="7095490" y="2697480"/>
            <a:ext cx="3923817" cy="15225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858830A4-187C-4868-B1D0-699455AD5AFC}"/>
              </a:ext>
            </a:extLst>
          </p:cNvPr>
          <p:cNvSpPr/>
          <p:nvPr/>
        </p:nvSpPr>
        <p:spPr>
          <a:xfrm>
            <a:off x="7437120" y="2515132"/>
            <a:ext cx="381000" cy="182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89A40234-FE94-4049-B090-75998E7860FB}"/>
              </a:ext>
            </a:extLst>
          </p:cNvPr>
          <p:cNvSpPr/>
          <p:nvPr/>
        </p:nvSpPr>
        <p:spPr>
          <a:xfrm>
            <a:off x="7946390" y="2651760"/>
            <a:ext cx="2660650" cy="45719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D0C3B39B-0A53-4AC5-8A6D-01ACF293D514}"/>
              </a:ext>
            </a:extLst>
          </p:cNvPr>
          <p:cNvCxnSpPr>
            <a:cxnSpLocks/>
          </p:cNvCxnSpPr>
          <p:nvPr/>
        </p:nvCxnSpPr>
        <p:spPr>
          <a:xfrm>
            <a:off x="9058275" y="621792"/>
            <a:ext cx="0" cy="431596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箭头: 右 106">
            <a:extLst>
              <a:ext uri="{FF2B5EF4-FFF2-40B4-BE49-F238E27FC236}">
                <a16:creationId xmlns:a16="http://schemas.microsoft.com/office/drawing/2014/main" id="{EE9EBC29-369C-4C3E-8552-51B429F39E90}"/>
              </a:ext>
            </a:extLst>
          </p:cNvPr>
          <p:cNvSpPr/>
          <p:nvPr/>
        </p:nvSpPr>
        <p:spPr>
          <a:xfrm rot="-2700000">
            <a:off x="8748310" y="1695674"/>
            <a:ext cx="2141316" cy="32442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8" name="箭头: 右 107">
            <a:extLst>
              <a:ext uri="{FF2B5EF4-FFF2-40B4-BE49-F238E27FC236}">
                <a16:creationId xmlns:a16="http://schemas.microsoft.com/office/drawing/2014/main" id="{65C07069-C4AA-4047-ACEF-755086859B23}"/>
              </a:ext>
            </a:extLst>
          </p:cNvPr>
          <p:cNvSpPr/>
          <p:nvPr/>
        </p:nvSpPr>
        <p:spPr>
          <a:xfrm rot="-1800000">
            <a:off x="8884862" y="1976734"/>
            <a:ext cx="2141316" cy="32442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9" name="箭头: 右 108">
            <a:extLst>
              <a:ext uri="{FF2B5EF4-FFF2-40B4-BE49-F238E27FC236}">
                <a16:creationId xmlns:a16="http://schemas.microsoft.com/office/drawing/2014/main" id="{1BB2DBB2-0A55-41C6-BA48-CBC97B002677}"/>
              </a:ext>
            </a:extLst>
          </p:cNvPr>
          <p:cNvSpPr/>
          <p:nvPr/>
        </p:nvSpPr>
        <p:spPr>
          <a:xfrm rot="8100000">
            <a:off x="7232764" y="3281001"/>
            <a:ext cx="2141316" cy="32442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0" name="箭头: 右 109">
            <a:extLst>
              <a:ext uri="{FF2B5EF4-FFF2-40B4-BE49-F238E27FC236}">
                <a16:creationId xmlns:a16="http://schemas.microsoft.com/office/drawing/2014/main" id="{A1547097-CFFC-480A-A945-6936577AFAC2}"/>
              </a:ext>
            </a:extLst>
          </p:cNvPr>
          <p:cNvSpPr/>
          <p:nvPr/>
        </p:nvSpPr>
        <p:spPr>
          <a:xfrm rot="3600000">
            <a:off x="8524513" y="3452416"/>
            <a:ext cx="2141316" cy="32442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6" name="箭头: 右 105">
            <a:extLst>
              <a:ext uri="{FF2B5EF4-FFF2-40B4-BE49-F238E27FC236}">
                <a16:creationId xmlns:a16="http://schemas.microsoft.com/office/drawing/2014/main" id="{E75AD445-3D7C-4EC9-9328-BA989A92DC4D}"/>
              </a:ext>
            </a:extLst>
          </p:cNvPr>
          <p:cNvSpPr/>
          <p:nvPr/>
        </p:nvSpPr>
        <p:spPr>
          <a:xfrm rot="2700000">
            <a:off x="7232765" y="1780770"/>
            <a:ext cx="2141316" cy="324427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1" name="弧形 110">
            <a:extLst>
              <a:ext uri="{FF2B5EF4-FFF2-40B4-BE49-F238E27FC236}">
                <a16:creationId xmlns:a16="http://schemas.microsoft.com/office/drawing/2014/main" id="{3F1D9318-CCDE-417D-854F-54836B351398}"/>
              </a:ext>
            </a:extLst>
          </p:cNvPr>
          <p:cNvSpPr/>
          <p:nvPr/>
        </p:nvSpPr>
        <p:spPr>
          <a:xfrm>
            <a:off x="8728698" y="2114550"/>
            <a:ext cx="529602" cy="452111"/>
          </a:xfrm>
          <a:prstGeom prst="arc">
            <a:avLst>
              <a:gd name="adj1" fmla="val 11778208"/>
              <a:gd name="adj2" fmla="val 17176519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弧形 111">
            <a:extLst>
              <a:ext uri="{FF2B5EF4-FFF2-40B4-BE49-F238E27FC236}">
                <a16:creationId xmlns:a16="http://schemas.microsoft.com/office/drawing/2014/main" id="{157493DF-D01D-41A3-8AC8-2CF5B978AFCD}"/>
              </a:ext>
            </a:extLst>
          </p:cNvPr>
          <p:cNvSpPr/>
          <p:nvPr/>
        </p:nvSpPr>
        <p:spPr>
          <a:xfrm rot="3331100">
            <a:off x="8887174" y="2031601"/>
            <a:ext cx="529602" cy="452111"/>
          </a:xfrm>
          <a:prstGeom prst="arc">
            <a:avLst>
              <a:gd name="adj1" fmla="val 11778208"/>
              <a:gd name="adj2" fmla="val 17176519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弧形 112">
            <a:extLst>
              <a:ext uri="{FF2B5EF4-FFF2-40B4-BE49-F238E27FC236}">
                <a16:creationId xmlns:a16="http://schemas.microsoft.com/office/drawing/2014/main" id="{0351ADB4-0ABD-4EF3-8630-B19D76EAAE72}"/>
              </a:ext>
            </a:extLst>
          </p:cNvPr>
          <p:cNvSpPr/>
          <p:nvPr/>
        </p:nvSpPr>
        <p:spPr>
          <a:xfrm rot="2686520">
            <a:off x="8682132" y="1730136"/>
            <a:ext cx="1443562" cy="1220937"/>
          </a:xfrm>
          <a:prstGeom prst="arc">
            <a:avLst>
              <a:gd name="adj1" fmla="val 11778208"/>
              <a:gd name="adj2" fmla="val 17176519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F8E6DCBC-FE4C-4AAB-82AB-5D569B0404A5}"/>
              </a:ext>
            </a:extLst>
          </p:cNvPr>
          <p:cNvSpPr txBox="1"/>
          <p:nvPr/>
        </p:nvSpPr>
        <p:spPr>
          <a:xfrm>
            <a:off x="8656016" y="1777173"/>
            <a:ext cx="377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rPr>
              <a:t>θ</a:t>
            </a:r>
            <a:r>
              <a:rPr lang="en-US" altLang="zh-CN" baseline="-25000" dirty="0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rPr>
              <a:t>1</a:t>
            </a:r>
            <a:endParaRPr lang="zh-CN" altLang="en-US" baseline="-25000" dirty="0">
              <a:latin typeface="Times New Roman" panose="02020603050405020304" pitchFamily="18" charset="0"/>
              <a:ea typeface="Adobe 宋体 Std L" panose="020203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3C2BBDE4-7682-4ABF-A260-1AE25115715E}"/>
              </a:ext>
            </a:extLst>
          </p:cNvPr>
          <p:cNvSpPr txBox="1"/>
          <p:nvPr/>
        </p:nvSpPr>
        <p:spPr>
          <a:xfrm>
            <a:off x="9151573" y="1740437"/>
            <a:ext cx="377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rPr>
              <a:t>θ</a:t>
            </a:r>
            <a:r>
              <a:rPr lang="en-US" altLang="zh-CN" baseline="-25000" dirty="0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rPr>
              <a:t>2</a:t>
            </a:r>
            <a:endParaRPr lang="zh-CN" altLang="en-US" baseline="-25000" dirty="0">
              <a:latin typeface="Times New Roman" panose="02020603050405020304" pitchFamily="18" charset="0"/>
              <a:ea typeface="Adobe 宋体 Std L" panose="020203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F4591375-0519-4810-993C-7F1953A0403E}"/>
              </a:ext>
            </a:extLst>
          </p:cNvPr>
          <p:cNvSpPr txBox="1"/>
          <p:nvPr/>
        </p:nvSpPr>
        <p:spPr>
          <a:xfrm>
            <a:off x="9345314" y="1346518"/>
            <a:ext cx="377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rPr>
              <a:t>θ</a:t>
            </a:r>
            <a:r>
              <a:rPr lang="en-US" altLang="zh-CN" baseline="-25000" dirty="0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rPr>
              <a:t>3</a:t>
            </a:r>
            <a:endParaRPr lang="zh-CN" altLang="en-US" baseline="-25000" dirty="0">
              <a:latin typeface="Times New Roman" panose="02020603050405020304" pitchFamily="18" charset="0"/>
              <a:ea typeface="Adobe 宋体 Std L" panose="020203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117" name="箭头: 右 116">
            <a:extLst>
              <a:ext uri="{FF2B5EF4-FFF2-40B4-BE49-F238E27FC236}">
                <a16:creationId xmlns:a16="http://schemas.microsoft.com/office/drawing/2014/main" id="{C7A0780B-E03E-4D5B-A1D3-C4F6BCB60147}"/>
              </a:ext>
            </a:extLst>
          </p:cNvPr>
          <p:cNvSpPr/>
          <p:nvPr/>
        </p:nvSpPr>
        <p:spPr>
          <a:xfrm>
            <a:off x="733793" y="4991496"/>
            <a:ext cx="2141316" cy="324427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pPr algn="ctr"/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宋体 Std L" panose="02020300000000000000" pitchFamily="18" charset="-122"/>
                <a:ea typeface="Adobe 宋体 Std L" panose="02020300000000000000" pitchFamily="18" charset="-122"/>
              </a:rPr>
              <a:t>入射波</a:t>
            </a:r>
          </a:p>
        </p:txBody>
      </p:sp>
      <p:sp>
        <p:nvSpPr>
          <p:cNvPr id="118" name="箭头: 右 117">
            <a:extLst>
              <a:ext uri="{FF2B5EF4-FFF2-40B4-BE49-F238E27FC236}">
                <a16:creationId xmlns:a16="http://schemas.microsoft.com/office/drawing/2014/main" id="{4D67CB07-0D69-4FF9-BB8E-42BF628BD17D}"/>
              </a:ext>
            </a:extLst>
          </p:cNvPr>
          <p:cNvSpPr/>
          <p:nvPr/>
        </p:nvSpPr>
        <p:spPr>
          <a:xfrm>
            <a:off x="3652096" y="4992975"/>
            <a:ext cx="2141316" cy="32442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pPr algn="ctr"/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宋体 Std L" panose="02020300000000000000" pitchFamily="18" charset="-122"/>
                <a:ea typeface="Adobe 宋体 Std L" panose="02020300000000000000" pitchFamily="18" charset="-122"/>
              </a:rPr>
              <a:t>普通表面反射波</a:t>
            </a:r>
          </a:p>
        </p:txBody>
      </p:sp>
      <p:sp>
        <p:nvSpPr>
          <p:cNvPr id="119" name="箭头: 右 118">
            <a:extLst>
              <a:ext uri="{FF2B5EF4-FFF2-40B4-BE49-F238E27FC236}">
                <a16:creationId xmlns:a16="http://schemas.microsoft.com/office/drawing/2014/main" id="{16A2152C-41A8-4F92-A3A7-37CA7DE08407}"/>
              </a:ext>
            </a:extLst>
          </p:cNvPr>
          <p:cNvSpPr/>
          <p:nvPr/>
        </p:nvSpPr>
        <p:spPr>
          <a:xfrm>
            <a:off x="3652096" y="5699364"/>
            <a:ext cx="2141316" cy="32442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pPr algn="ctr"/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宋体 Std L" panose="02020300000000000000" pitchFamily="18" charset="-122"/>
                <a:ea typeface="Adobe 宋体 Std L" panose="02020300000000000000" pitchFamily="18" charset="-122"/>
              </a:rPr>
              <a:t>超表面反射波</a:t>
            </a:r>
          </a:p>
        </p:txBody>
      </p:sp>
      <p:sp>
        <p:nvSpPr>
          <p:cNvPr id="120" name="箭头: 右 119">
            <a:extLst>
              <a:ext uri="{FF2B5EF4-FFF2-40B4-BE49-F238E27FC236}">
                <a16:creationId xmlns:a16="http://schemas.microsoft.com/office/drawing/2014/main" id="{45815D9B-1680-4948-AD78-CC3387FFC4C1}"/>
              </a:ext>
            </a:extLst>
          </p:cNvPr>
          <p:cNvSpPr/>
          <p:nvPr/>
        </p:nvSpPr>
        <p:spPr>
          <a:xfrm>
            <a:off x="6570399" y="4991495"/>
            <a:ext cx="2141316" cy="32442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pPr algn="ctr"/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宋体 Std L" panose="02020300000000000000" pitchFamily="18" charset="-122"/>
                <a:ea typeface="Adobe 宋体 Std L" panose="02020300000000000000" pitchFamily="18" charset="-122"/>
              </a:rPr>
              <a:t>普通表面折射波</a:t>
            </a:r>
          </a:p>
        </p:txBody>
      </p:sp>
      <p:sp>
        <p:nvSpPr>
          <p:cNvPr id="121" name="箭头: 右 120">
            <a:extLst>
              <a:ext uri="{FF2B5EF4-FFF2-40B4-BE49-F238E27FC236}">
                <a16:creationId xmlns:a16="http://schemas.microsoft.com/office/drawing/2014/main" id="{41926180-89D6-42F4-B62C-FC12014425DD}"/>
              </a:ext>
            </a:extLst>
          </p:cNvPr>
          <p:cNvSpPr/>
          <p:nvPr/>
        </p:nvSpPr>
        <p:spPr>
          <a:xfrm>
            <a:off x="6570399" y="5699363"/>
            <a:ext cx="2141316" cy="32442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pPr algn="ctr"/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宋体 Std L" panose="02020300000000000000" pitchFamily="18" charset="-122"/>
                <a:ea typeface="Adobe 宋体 Std L" panose="02020300000000000000" pitchFamily="18" charset="-122"/>
              </a:rPr>
              <a:t>超表面折射波</a:t>
            </a: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5D66AFCB-AC8B-4A1A-B744-D4BD6A9A5121}"/>
              </a:ext>
            </a:extLst>
          </p:cNvPr>
          <p:cNvSpPr txBox="1"/>
          <p:nvPr/>
        </p:nvSpPr>
        <p:spPr>
          <a:xfrm>
            <a:off x="9276715" y="5119490"/>
            <a:ext cx="1060659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rPr>
              <a:t>θ</a:t>
            </a:r>
            <a:r>
              <a:rPr lang="en-US" altLang="zh-CN" sz="2400" baseline="-25000" dirty="0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rPr>
              <a:t>＝</a:t>
            </a:r>
            <a:r>
              <a:rPr lang="en-US" altLang="zh-CN" sz="2400" i="1" dirty="0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rPr>
              <a:t>θ</a:t>
            </a:r>
            <a:r>
              <a:rPr lang="en-US" altLang="zh-CN" sz="2400" baseline="-25000" dirty="0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rPr>
              <a:t>1</a:t>
            </a:r>
            <a:endParaRPr lang="zh-CN" altLang="en-US" sz="2400" baseline="-25000" dirty="0">
              <a:latin typeface="Times New Roman" panose="02020603050405020304" pitchFamily="18" charset="0"/>
              <a:ea typeface="Adobe 宋体 Std L" panose="02020300000000000000" pitchFamily="18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2400" i="1" dirty="0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rPr>
              <a:t>θ</a:t>
            </a:r>
            <a:r>
              <a:rPr lang="en-US" altLang="zh-CN" sz="2400" baseline="-25000" dirty="0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rPr>
              <a:t>3 </a:t>
            </a:r>
            <a:r>
              <a:rPr lang="zh-CN" altLang="en-US" sz="2400" dirty="0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rPr>
              <a:t>≠</a:t>
            </a:r>
            <a:r>
              <a:rPr lang="en-US" altLang="zh-CN" sz="2400" i="1" dirty="0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rPr>
              <a:t> θ</a:t>
            </a:r>
            <a:r>
              <a:rPr lang="en-US" altLang="zh-CN" sz="2400" baseline="-25000" dirty="0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rPr>
              <a:t>1</a:t>
            </a:r>
            <a:endParaRPr lang="zh-CN" altLang="en-US" sz="2400" baseline="-25000" dirty="0">
              <a:latin typeface="Times New Roman" panose="02020603050405020304" pitchFamily="18" charset="0"/>
              <a:ea typeface="Adobe 宋体 Std L" panose="02020300000000000000" pitchFamily="18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125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37</Words>
  <Application>Microsoft Office PowerPoint</Application>
  <PresentationFormat>宽屏</PresentationFormat>
  <Paragraphs>24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Adobe 宋体 Std L</vt:lpstr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3</cp:revision>
  <dcterms:created xsi:type="dcterms:W3CDTF">2021-05-12T11:34:21Z</dcterms:created>
  <dcterms:modified xsi:type="dcterms:W3CDTF">2021-05-12T13:55:22Z</dcterms:modified>
</cp:coreProperties>
</file>