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97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C29ABDA7-CED8-4675-B6B5-28CA9DF0A95C}"/>
    <pc:docChg chg="undo custSel modSld">
      <pc:chgData name="" userId="d70ee545ee25833c" providerId="LiveId" clId="{C29ABDA7-CED8-4675-B6B5-28CA9DF0A95C}" dt="2021-05-13T03:53:45.264" v="215" actId="2711"/>
      <pc:docMkLst>
        <pc:docMk/>
      </pc:docMkLst>
      <pc:sldChg chg="addSp delSp modSp">
        <pc:chgData name="" userId="d70ee545ee25833c" providerId="LiveId" clId="{C29ABDA7-CED8-4675-B6B5-28CA9DF0A95C}" dt="2021-05-13T03:53:45.264" v="215" actId="2711"/>
        <pc:sldMkLst>
          <pc:docMk/>
          <pc:sldMk cId="3595125564" sldId="256"/>
        </pc:sldMkLst>
        <pc:spChg chg="add 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2" creationId="{B7EEB7F2-272F-44C1-88A9-58ECDE46C962}"/>
          </ac:spMkLst>
        </pc:spChg>
        <pc:spChg chg="add 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5" creationId="{7D6DCC62-5D15-48ED-8ED1-4F9D39D4816A}"/>
          </ac:spMkLst>
        </pc:spChg>
        <pc:spChg chg="add mod">
          <ac:chgData name="" userId="d70ee545ee25833c" providerId="LiveId" clId="{C29ABDA7-CED8-4675-B6B5-28CA9DF0A95C}" dt="2021-05-13T03:53:45.264" v="215" actId="2711"/>
          <ac:spMkLst>
            <pc:docMk/>
            <pc:sldMk cId="3595125564" sldId="256"/>
            <ac:spMk id="7" creationId="{B7E74E8C-07EA-4EFB-A997-7B80D62EA5ED}"/>
          </ac:spMkLst>
        </pc:spChg>
        <pc:spChg chg="add 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8" creationId="{5884B852-F5CB-455B-8848-3507F336378A}"/>
          </ac:spMkLst>
        </pc:spChg>
        <pc:spChg chg="mod">
          <ac:chgData name="" userId="d70ee545ee25833c" providerId="LiveId" clId="{C29ABDA7-CED8-4675-B6B5-28CA9DF0A95C}" dt="2021-05-13T03:46:32.089" v="46" actId="20577"/>
          <ac:spMkLst>
            <pc:docMk/>
            <pc:sldMk cId="3595125564" sldId="256"/>
            <ac:spMk id="15" creationId="{D8CB7259-B6DE-4DF2-85AB-DD4FC3632596}"/>
          </ac:spMkLst>
        </pc:spChg>
        <pc:spChg chg="add mod">
          <ac:chgData name="" userId="d70ee545ee25833c" providerId="LiveId" clId="{C29ABDA7-CED8-4675-B6B5-28CA9DF0A95C}" dt="2021-05-13T03:45:35.878" v="29" actId="403"/>
          <ac:spMkLst>
            <pc:docMk/>
            <pc:sldMk cId="3595125564" sldId="256"/>
            <ac:spMk id="37" creationId="{47DF36A5-F2F4-412D-BFA0-4E12DDD16552}"/>
          </ac:spMkLst>
        </pc:spChg>
        <pc:spChg chg="add del mod">
          <ac:chgData name="" userId="d70ee545ee25833c" providerId="LiveId" clId="{C29ABDA7-CED8-4675-B6B5-28CA9DF0A95C}" dt="2021-05-13T03:45:39.581" v="30" actId="478"/>
          <ac:spMkLst>
            <pc:docMk/>
            <pc:sldMk cId="3595125564" sldId="256"/>
            <ac:spMk id="38" creationId="{161524D7-F775-4527-B952-545AB6A7D9B1}"/>
          </ac:spMkLst>
        </pc:spChg>
        <pc:spChg chg="add mod">
          <ac:chgData name="" userId="d70ee545ee25833c" providerId="LiveId" clId="{C29ABDA7-CED8-4675-B6B5-28CA9DF0A95C}" dt="2021-05-13T03:45:50.554" v="34" actId="20577"/>
          <ac:spMkLst>
            <pc:docMk/>
            <pc:sldMk cId="3595125564" sldId="256"/>
            <ac:spMk id="39" creationId="{9C84EF54-A831-4E20-BBFD-1D7C548B539C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46" creationId="{8116B2FD-E7DB-435D-BD07-F901C335F969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48" creationId="{D5879864-96F2-4EB4-B67F-75D947CE0DEA}"/>
          </ac:spMkLst>
        </pc:spChg>
        <pc:spChg chg="add mod">
          <ac:chgData name="" userId="d70ee545ee25833c" providerId="LiveId" clId="{C29ABDA7-CED8-4675-B6B5-28CA9DF0A95C}" dt="2021-05-13T03:50:24.443" v="102" actId="1076"/>
          <ac:spMkLst>
            <pc:docMk/>
            <pc:sldMk cId="3595125564" sldId="256"/>
            <ac:spMk id="49" creationId="{7F82BAD3-AEA0-4F1D-9511-B8C50A1E72EC}"/>
          </ac:spMkLst>
        </pc:spChg>
        <pc:spChg chg="add mod">
          <ac:chgData name="" userId="d70ee545ee25833c" providerId="LiveId" clId="{C29ABDA7-CED8-4675-B6B5-28CA9DF0A95C}" dt="2021-05-13T03:50:24.443" v="102" actId="1076"/>
          <ac:spMkLst>
            <pc:docMk/>
            <pc:sldMk cId="3595125564" sldId="256"/>
            <ac:spMk id="50" creationId="{76A1946E-5CD3-4EDB-A923-1732A473B7A9}"/>
          </ac:spMkLst>
        </pc:spChg>
        <pc:spChg chg="add mod">
          <ac:chgData name="" userId="d70ee545ee25833c" providerId="LiveId" clId="{C29ABDA7-CED8-4675-B6B5-28CA9DF0A95C}" dt="2021-05-13T03:50:24.443" v="102" actId="1076"/>
          <ac:spMkLst>
            <pc:docMk/>
            <pc:sldMk cId="3595125564" sldId="256"/>
            <ac:spMk id="51" creationId="{CA76F5BF-68B1-420E-A3F1-3503E97DEE74}"/>
          </ac:spMkLst>
        </pc:spChg>
        <pc:spChg chg="add del mod">
          <ac:chgData name="" userId="d70ee545ee25833c" providerId="LiveId" clId="{C29ABDA7-CED8-4675-B6B5-28CA9DF0A95C}" dt="2021-05-13T03:51:25.059" v="159" actId="478"/>
          <ac:spMkLst>
            <pc:docMk/>
            <pc:sldMk cId="3595125564" sldId="256"/>
            <ac:spMk id="59" creationId="{FA369529-D4B3-4D40-88DC-2A75642B2CC3}"/>
          </ac:spMkLst>
        </pc:spChg>
        <pc:spChg chg="add mod">
          <ac:chgData name="" userId="d70ee545ee25833c" providerId="LiveId" clId="{C29ABDA7-CED8-4675-B6B5-28CA9DF0A95C}" dt="2021-05-13T03:52:51.411" v="211" actId="20577"/>
          <ac:spMkLst>
            <pc:docMk/>
            <pc:sldMk cId="3595125564" sldId="256"/>
            <ac:spMk id="61" creationId="{0C4C0B01-E496-4B9F-AEB4-BEAC278EB8E5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63" creationId="{7F1CC41F-182E-48E1-9C48-AF781FFDB2F4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65" creationId="{6ADFDC96-8E9A-4E96-9049-53FC375995D8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67" creationId="{53334F30-4081-4026-B694-339250C21493}"/>
          </ac:spMkLst>
        </pc:spChg>
        <pc:spChg chg="mod">
          <ac:chgData name="" userId="d70ee545ee25833c" providerId="LiveId" clId="{C29ABDA7-CED8-4675-B6B5-28CA9DF0A95C}" dt="2021-05-13T03:53:40.405" v="214" actId="2711"/>
          <ac:spMkLst>
            <pc:docMk/>
            <pc:sldMk cId="3595125564" sldId="256"/>
            <ac:spMk id="69" creationId="{9D58EA80-800A-4791-A0EC-DE726CF3F59B}"/>
          </ac:spMkLst>
        </pc:spChg>
        <pc:spChg chg="del">
          <ac:chgData name="" userId="d70ee545ee25833c" providerId="LiveId" clId="{C29ABDA7-CED8-4675-B6B5-28CA9DF0A95C}" dt="2021-05-13T03:45:15.560" v="12" actId="478"/>
          <ac:spMkLst>
            <pc:docMk/>
            <pc:sldMk cId="3595125564" sldId="256"/>
            <ac:spMk id="78" creationId="{01828DBA-F0C2-4D70-B566-ED7C7ED851E3}"/>
          </ac:spMkLst>
        </pc:spChg>
        <pc:spChg chg="del">
          <ac:chgData name="" userId="d70ee545ee25833c" providerId="LiveId" clId="{C29ABDA7-CED8-4675-B6B5-28CA9DF0A95C}" dt="2021-05-13T03:45:17.530" v="15" actId="478"/>
          <ac:spMkLst>
            <pc:docMk/>
            <pc:sldMk cId="3595125564" sldId="256"/>
            <ac:spMk id="82" creationId="{858830A4-187C-4868-B1D0-699455AD5AFC}"/>
          </ac:spMkLst>
        </pc:spChg>
        <pc:spChg chg="del">
          <ac:chgData name="" userId="d70ee545ee25833c" providerId="LiveId" clId="{C29ABDA7-CED8-4675-B6B5-28CA9DF0A95C}" dt="2021-05-13T03:45:12.282" v="8" actId="478"/>
          <ac:spMkLst>
            <pc:docMk/>
            <pc:sldMk cId="3595125564" sldId="256"/>
            <ac:spMk id="85" creationId="{89A40234-FE94-4049-B090-75998E7860FB}"/>
          </ac:spMkLst>
        </pc:spChg>
        <pc:spChg chg="mod">
          <ac:chgData name="" userId="d70ee545ee25833c" providerId="LiveId" clId="{C29ABDA7-CED8-4675-B6B5-28CA9DF0A95C}" dt="2021-05-13T03:45:22.805" v="18" actId="20577"/>
          <ac:spMkLst>
            <pc:docMk/>
            <pc:sldMk cId="3595125564" sldId="256"/>
            <ac:spMk id="92" creationId="{2AB3AE4A-50A8-467C-AFEF-1E901AA0271E}"/>
          </ac:spMkLst>
        </pc:spChg>
        <pc:spChg chg="del">
          <ac:chgData name="" userId="d70ee545ee25833c" providerId="LiveId" clId="{C29ABDA7-CED8-4675-B6B5-28CA9DF0A95C}" dt="2021-05-13T03:45:09.040" v="5" actId="478"/>
          <ac:spMkLst>
            <pc:docMk/>
            <pc:sldMk cId="3595125564" sldId="256"/>
            <ac:spMk id="96" creationId="{B270AB4D-32A6-448C-BDA8-C7A322B9D52D}"/>
          </ac:spMkLst>
        </pc:spChg>
        <pc:spChg chg="mod">
          <ac:chgData name="" userId="d70ee545ee25833c" providerId="LiveId" clId="{C29ABDA7-CED8-4675-B6B5-28CA9DF0A95C}" dt="2021-05-13T03:46:43.582" v="58" actId="20577"/>
          <ac:spMkLst>
            <pc:docMk/>
            <pc:sldMk cId="3595125564" sldId="256"/>
            <ac:spMk id="102" creationId="{6435F1F8-C3F7-4E80-8811-3195C1068030}"/>
          </ac:spMkLst>
        </pc:spChg>
        <pc:spChg chg="del">
          <ac:chgData name="" userId="d70ee545ee25833c" providerId="LiveId" clId="{C29ABDA7-CED8-4675-B6B5-28CA9DF0A95C}" dt="2021-05-13T03:45:10.466" v="6" actId="478"/>
          <ac:spMkLst>
            <pc:docMk/>
            <pc:sldMk cId="3595125564" sldId="256"/>
            <ac:spMk id="106" creationId="{E75AD445-3D7C-4EC9-9328-BA989A92DC4D}"/>
          </ac:spMkLst>
        </pc:spChg>
        <pc:spChg chg="del">
          <ac:chgData name="" userId="d70ee545ee25833c" providerId="LiveId" clId="{C29ABDA7-CED8-4675-B6B5-28CA9DF0A95C}" dt="2021-05-13T03:45:14.097" v="10" actId="478"/>
          <ac:spMkLst>
            <pc:docMk/>
            <pc:sldMk cId="3595125564" sldId="256"/>
            <ac:spMk id="107" creationId="{EE9EBC29-369C-4C3E-8552-51B429F39E90}"/>
          </ac:spMkLst>
        </pc:spChg>
        <pc:spChg chg="del">
          <ac:chgData name="" userId="d70ee545ee25833c" providerId="LiveId" clId="{C29ABDA7-CED8-4675-B6B5-28CA9DF0A95C}" dt="2021-05-13T03:45:14.954" v="11" actId="478"/>
          <ac:spMkLst>
            <pc:docMk/>
            <pc:sldMk cId="3595125564" sldId="256"/>
            <ac:spMk id="108" creationId="{65C07069-C4AA-4047-ACEF-755086859B23}"/>
          </ac:spMkLst>
        </pc:spChg>
        <pc:spChg chg="del">
          <ac:chgData name="" userId="d70ee545ee25833c" providerId="LiveId" clId="{C29ABDA7-CED8-4675-B6B5-28CA9DF0A95C}" dt="2021-05-13T03:45:17.065" v="14" actId="478"/>
          <ac:spMkLst>
            <pc:docMk/>
            <pc:sldMk cId="3595125564" sldId="256"/>
            <ac:spMk id="109" creationId="{1BB2DBB2-0A55-41C6-BA48-CBC97B002677}"/>
          </ac:spMkLst>
        </pc:spChg>
        <pc:spChg chg="del">
          <ac:chgData name="" userId="d70ee545ee25833c" providerId="LiveId" clId="{C29ABDA7-CED8-4675-B6B5-28CA9DF0A95C}" dt="2021-05-13T03:45:11.499" v="7" actId="478"/>
          <ac:spMkLst>
            <pc:docMk/>
            <pc:sldMk cId="3595125564" sldId="256"/>
            <ac:spMk id="110" creationId="{A1547097-CFFC-480A-A945-6936577AFAC2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1" creationId="{3F1D9318-CCDE-417D-854F-54836B351398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2" creationId="{157493DF-D01D-41A3-8AC8-2CF5B978AFCD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3" creationId="{0351ADB4-0ABD-4EF3-8630-B19D76EAAE72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4" creationId="{F8E6DCBC-FE4C-4AAB-82AB-5D569B0404A5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5" creationId="{3C2BBDE4-7682-4ABF-A260-1AE25115715E}"/>
          </ac:spMkLst>
        </pc:spChg>
        <pc:spChg chg="del">
          <ac:chgData name="" userId="d70ee545ee25833c" providerId="LiveId" clId="{C29ABDA7-CED8-4675-B6B5-28CA9DF0A95C}" dt="2021-05-13T03:45:13.191" v="9" actId="478"/>
          <ac:spMkLst>
            <pc:docMk/>
            <pc:sldMk cId="3595125564" sldId="256"/>
            <ac:spMk id="116" creationId="{F4591375-0519-4810-993C-7F1953A0403E}"/>
          </ac:spMkLst>
        </pc:spChg>
        <pc:spChg chg="del">
          <ac:chgData name="" userId="d70ee545ee25833c" providerId="LiveId" clId="{C29ABDA7-CED8-4675-B6B5-28CA9DF0A95C}" dt="2021-05-13T03:46:50.306" v="59" actId="478"/>
          <ac:spMkLst>
            <pc:docMk/>
            <pc:sldMk cId="3595125564" sldId="256"/>
            <ac:spMk id="117" creationId="{C7A0780B-E03E-4D5B-A1D3-C4F6BCB60147}"/>
          </ac:spMkLst>
        </pc:spChg>
        <pc:spChg chg="del">
          <ac:chgData name="" userId="d70ee545ee25833c" providerId="LiveId" clId="{C29ABDA7-CED8-4675-B6B5-28CA9DF0A95C}" dt="2021-05-13T03:46:52.278" v="60" actId="478"/>
          <ac:spMkLst>
            <pc:docMk/>
            <pc:sldMk cId="3595125564" sldId="256"/>
            <ac:spMk id="118" creationId="{4D67CB07-0D69-4FF9-BB8E-42BF628BD17D}"/>
          </ac:spMkLst>
        </pc:spChg>
        <pc:spChg chg="del">
          <ac:chgData name="" userId="d70ee545ee25833c" providerId="LiveId" clId="{C29ABDA7-CED8-4675-B6B5-28CA9DF0A95C}" dt="2021-05-13T03:46:55.901" v="63" actId="478"/>
          <ac:spMkLst>
            <pc:docMk/>
            <pc:sldMk cId="3595125564" sldId="256"/>
            <ac:spMk id="119" creationId="{16A2152C-41A8-4F92-A3A7-37CA7DE08407}"/>
          </ac:spMkLst>
        </pc:spChg>
        <pc:spChg chg="del">
          <ac:chgData name="" userId="d70ee545ee25833c" providerId="LiveId" clId="{C29ABDA7-CED8-4675-B6B5-28CA9DF0A95C}" dt="2021-05-13T03:46:53.635" v="61" actId="478"/>
          <ac:spMkLst>
            <pc:docMk/>
            <pc:sldMk cId="3595125564" sldId="256"/>
            <ac:spMk id="120" creationId="{45815D9B-1680-4948-AD78-CC3387FFC4C1}"/>
          </ac:spMkLst>
        </pc:spChg>
        <pc:spChg chg="del">
          <ac:chgData name="" userId="d70ee545ee25833c" providerId="LiveId" clId="{C29ABDA7-CED8-4675-B6B5-28CA9DF0A95C}" dt="2021-05-13T03:46:54.752" v="62" actId="478"/>
          <ac:spMkLst>
            <pc:docMk/>
            <pc:sldMk cId="3595125564" sldId="256"/>
            <ac:spMk id="121" creationId="{41926180-89D6-42F4-B62C-FC12014425DD}"/>
          </ac:spMkLst>
        </pc:spChg>
        <pc:spChg chg="del">
          <ac:chgData name="" userId="d70ee545ee25833c" providerId="LiveId" clId="{C29ABDA7-CED8-4675-B6B5-28CA9DF0A95C}" dt="2021-05-13T03:45:19.632" v="16" actId="478"/>
          <ac:spMkLst>
            <pc:docMk/>
            <pc:sldMk cId="3595125564" sldId="256"/>
            <ac:spMk id="122" creationId="{5D66AFCB-AC8B-4A1A-B744-D4BD6A9A5121}"/>
          </ac:spMkLst>
        </pc:spChg>
        <pc:grpChg chg="add mod">
          <ac:chgData name="" userId="d70ee545ee25833c" providerId="LiveId" clId="{C29ABDA7-CED8-4675-B6B5-28CA9DF0A95C}" dt="2021-05-13T03:48:44.435" v="84" actId="207"/>
          <ac:grpSpMkLst>
            <pc:docMk/>
            <pc:sldMk cId="3595125564" sldId="256"/>
            <ac:grpSpMk id="6" creationId="{5AEE303C-855C-4D86-993D-6E13B8CA38A2}"/>
          </ac:grpSpMkLst>
        </pc:grpChg>
        <pc:grpChg chg="add mod">
          <ac:chgData name="" userId="d70ee545ee25833c" providerId="LiveId" clId="{C29ABDA7-CED8-4675-B6B5-28CA9DF0A95C}" dt="2021-05-13T03:49:32.538" v="95" actId="1076"/>
          <ac:grpSpMkLst>
            <pc:docMk/>
            <pc:sldMk cId="3595125564" sldId="256"/>
            <ac:grpSpMk id="45" creationId="{B9D123E9-6FC3-4D4F-AC93-5DDD8887BD73}"/>
          </ac:grpSpMkLst>
        </pc:grpChg>
        <pc:grpChg chg="add mod">
          <ac:chgData name="" userId="d70ee545ee25833c" providerId="LiveId" clId="{C29ABDA7-CED8-4675-B6B5-28CA9DF0A95C}" dt="2021-05-13T03:50:24.443" v="102" actId="1076"/>
          <ac:grpSpMkLst>
            <pc:docMk/>
            <pc:sldMk cId="3595125564" sldId="256"/>
            <ac:grpSpMk id="52" creationId="{BF544B5D-A1B0-49BE-B957-DA8B2133B716}"/>
          </ac:grpSpMkLst>
        </pc:grpChg>
        <pc:grpChg chg="mod">
          <ac:chgData name="" userId="d70ee545ee25833c" providerId="LiveId" clId="{C29ABDA7-CED8-4675-B6B5-28CA9DF0A95C}" dt="2021-05-13T03:50:18.076" v="101"/>
          <ac:grpSpMkLst>
            <pc:docMk/>
            <pc:sldMk cId="3595125564" sldId="256"/>
            <ac:grpSpMk id="53" creationId="{0B82B86E-1919-4F4E-8B06-561E0422A888}"/>
          </ac:grpSpMkLst>
        </pc:grpChg>
        <pc:grpChg chg="add mod">
          <ac:chgData name="" userId="d70ee545ee25833c" providerId="LiveId" clId="{C29ABDA7-CED8-4675-B6B5-28CA9DF0A95C}" dt="2021-05-13T03:50:24.443" v="102" actId="1076"/>
          <ac:grpSpMkLst>
            <pc:docMk/>
            <pc:sldMk cId="3595125564" sldId="256"/>
            <ac:grpSpMk id="62" creationId="{EE4180A7-3AB6-4472-8087-C1250895BFB0}"/>
          </ac:grpSpMkLst>
        </pc:grpChg>
        <pc:grpChg chg="add mod">
          <ac:chgData name="" userId="d70ee545ee25833c" providerId="LiveId" clId="{C29ABDA7-CED8-4675-B6B5-28CA9DF0A95C}" dt="2021-05-13T03:50:24.443" v="102" actId="1076"/>
          <ac:grpSpMkLst>
            <pc:docMk/>
            <pc:sldMk cId="3595125564" sldId="256"/>
            <ac:grpSpMk id="66" creationId="{3F0AA349-9C28-4554-96EA-F761F8A85394}"/>
          </ac:grpSpMkLst>
        </pc:grpChg>
        <pc:cxnChg chg="add mod">
          <ac:chgData name="" userId="d70ee545ee25833c" providerId="LiveId" clId="{C29ABDA7-CED8-4675-B6B5-28CA9DF0A95C}" dt="2021-05-13T03:49:12.548" v="90" actId="13822"/>
          <ac:cxnSpMkLst>
            <pc:docMk/>
            <pc:sldMk cId="3595125564" sldId="256"/>
            <ac:cxnSpMk id="4" creationId="{C239F77E-3CAB-466A-BA0D-522AE8E69CE6}"/>
          </ac:cxnSpMkLst>
        </pc:cxnChg>
        <pc:cxnChg chg="mod">
          <ac:chgData name="" userId="d70ee545ee25833c" providerId="LiveId" clId="{C29ABDA7-CED8-4675-B6B5-28CA9DF0A95C}" dt="2021-05-13T03:49:42.355" v="100" actId="13822"/>
          <ac:cxnSpMkLst>
            <pc:docMk/>
            <pc:sldMk cId="3595125564" sldId="256"/>
            <ac:cxnSpMk id="47" creationId="{8D6ECCBA-FFA6-478D-A53C-47605845B90E}"/>
          </ac:cxnSpMkLst>
        </pc:cxnChg>
        <pc:cxnChg chg="add mod">
          <ac:chgData name="" userId="d70ee545ee25833c" providerId="LiveId" clId="{C29ABDA7-CED8-4675-B6B5-28CA9DF0A95C}" dt="2021-05-13T03:50:24.443" v="102" actId="1076"/>
          <ac:cxnSpMkLst>
            <pc:docMk/>
            <pc:sldMk cId="3595125564" sldId="256"/>
            <ac:cxnSpMk id="58" creationId="{7FC55ACF-A958-4514-B630-73DAEFF361A1}"/>
          </ac:cxnSpMkLst>
        </pc:cxnChg>
        <pc:cxnChg chg="add mod">
          <ac:chgData name="" userId="d70ee545ee25833c" providerId="LiveId" clId="{C29ABDA7-CED8-4675-B6B5-28CA9DF0A95C}" dt="2021-05-13T03:50:24.443" v="102" actId="1076"/>
          <ac:cxnSpMkLst>
            <pc:docMk/>
            <pc:sldMk cId="3595125564" sldId="256"/>
            <ac:cxnSpMk id="60" creationId="{181AB0D1-6162-4543-9F7A-B39AF1DB0E5D}"/>
          </ac:cxnSpMkLst>
        </pc:cxnChg>
        <pc:cxnChg chg="del">
          <ac:chgData name="" userId="d70ee545ee25833c" providerId="LiveId" clId="{C29ABDA7-CED8-4675-B6B5-28CA9DF0A95C}" dt="2021-05-13T03:45:16.361" v="13" actId="478"/>
          <ac:cxnSpMkLst>
            <pc:docMk/>
            <pc:sldMk cId="3595125564" sldId="256"/>
            <ac:cxnSpMk id="88" creationId="{D0C3B39B-0A53-4AC5-8A6D-01ACF293D514}"/>
          </ac:cxnSpMkLst>
        </pc:cxnChg>
      </pc:sldChg>
    </pc:docChg>
  </pc:docChgLst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5-12T13:12:41.503" v="430" actId="20577"/>
      <pc:docMkLst>
        <pc:docMk/>
      </pc:docMkLst>
      <pc:sldChg chg="addSp delSp modSp add">
        <pc:chgData name="" userId="d70ee545ee25833c" providerId="LiveId" clId="{063DA4DB-3DEE-4DB4-9788-C4B538D33AA2}" dt="2021-05-12T13:12:41.503" v="430" actId="20577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3:12:13.847" v="429" actId="113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3:11:28.903" v="415" actId="1037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3:12:41.503" v="430" actId="20577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  <pc:docChgLst>
    <pc:chgData userId="d70ee545ee25833c" providerId="LiveId" clId="{F5C64AB8-FE48-472A-8119-4D396A031F17}"/>
    <pc:docChg chg="undo redo custSel modSld">
      <pc:chgData name="" userId="d70ee545ee25833c" providerId="LiveId" clId="{F5C64AB8-FE48-472A-8119-4D396A031F17}" dt="2021-05-12T13:55:21.182" v="502" actId="1076"/>
      <pc:docMkLst>
        <pc:docMk/>
      </pc:docMkLst>
      <pc:sldChg chg="addSp delSp modSp">
        <pc:chgData name="" userId="d70ee545ee25833c" providerId="LiveId" clId="{F5C64AB8-FE48-472A-8119-4D396A031F17}" dt="2021-05-12T13:55:21.182" v="502" actId="1076"/>
        <pc:sldMkLst>
          <pc:docMk/>
          <pc:sldMk cId="3595125564" sldId="256"/>
        </pc:sldMkLst>
        <pc:spChg chg="add 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15" creationId="{D8CB7259-B6DE-4DF2-85AB-DD4FC3632596}"/>
          </ac:spMkLst>
        </pc:spChg>
        <pc:spChg chg="del">
          <ac:chgData name="" userId="d70ee545ee25833c" providerId="LiveId" clId="{F5C64AB8-FE48-472A-8119-4D396A031F17}" dt="2021-05-12T13:28:47.168" v="3" actId="478"/>
          <ac:spMkLst>
            <pc:docMk/>
            <pc:sldMk cId="3595125564" sldId="256"/>
            <ac:spMk id="77" creationId="{FDA37B85-CDA3-4C64-83AC-ADB4C99BFC2F}"/>
          </ac:spMkLst>
        </pc:spChg>
        <pc:spChg chg="add mod">
          <ac:chgData name="" userId="d70ee545ee25833c" providerId="LiveId" clId="{F5C64AB8-FE48-472A-8119-4D396A031F17}" dt="2021-05-12T13:36:14.751" v="102" actId="13822"/>
          <ac:spMkLst>
            <pc:docMk/>
            <pc:sldMk cId="3595125564" sldId="256"/>
            <ac:spMk id="78" creationId="{01828DBA-F0C2-4D70-B566-ED7C7ED851E3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79" creationId="{901ABD36-E12E-4DF3-AD2C-650BA7EB6FF4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80" creationId="{B5F9456E-9F80-423E-8A65-F641A27B10F4}"/>
          </ac:spMkLst>
        </pc:spChg>
        <pc:spChg chg="mod">
          <ac:chgData name="" userId="d70ee545ee25833c" providerId="LiveId" clId="{F5C64AB8-FE48-472A-8119-4D396A031F17}" dt="2021-05-12T13:29:44.820" v="29" actId="164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F5C64AB8-FE48-472A-8119-4D396A031F17}" dt="2021-05-12T13:36:30.963" v="104" actId="14100"/>
          <ac:spMkLst>
            <pc:docMk/>
            <pc:sldMk cId="3595125564" sldId="256"/>
            <ac:spMk id="82" creationId="{858830A4-187C-4868-B1D0-699455AD5AFC}"/>
          </ac:spMkLst>
        </pc:spChg>
        <pc:spChg chg="add mod">
          <ac:chgData name="" userId="d70ee545ee25833c" providerId="LiveId" clId="{F5C64AB8-FE48-472A-8119-4D396A031F17}" dt="2021-05-12T13:37:50.744" v="115" actId="2085"/>
          <ac:spMkLst>
            <pc:docMk/>
            <pc:sldMk cId="3595125564" sldId="256"/>
            <ac:spMk id="85" creationId="{89A40234-FE94-4049-B090-75998E7860FB}"/>
          </ac:spMkLst>
        </pc:spChg>
        <pc:spChg chg="del">
          <ac:chgData name="" userId="d70ee545ee25833c" providerId="LiveId" clId="{F5C64AB8-FE48-472A-8119-4D396A031F17}" dt="2021-05-12T13:28:41.824" v="0" actId="478"/>
          <ac:spMkLst>
            <pc:docMk/>
            <pc:sldMk cId="3595125564" sldId="256"/>
            <ac:spMk id="90" creationId="{1A608560-B744-4AEA-B0A9-E1C3863AD052}"/>
          </ac:spMkLst>
        </pc:spChg>
        <pc:spChg chg="del">
          <ac:chgData name="" userId="d70ee545ee25833c" providerId="LiveId" clId="{F5C64AB8-FE48-472A-8119-4D396A031F17}" dt="2021-05-12T13:28:45.097" v="1" actId="478"/>
          <ac:spMkLst>
            <pc:docMk/>
            <pc:sldMk cId="3595125564" sldId="256"/>
            <ac:spMk id="91" creationId="{DC0952E6-0BDF-414F-BA58-C294A603BF39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92" creationId="{2AB3AE4A-50A8-467C-AFEF-1E901AA0271E}"/>
          </ac:spMkLst>
        </pc:spChg>
        <pc:spChg chg="del mod">
          <ac:chgData name="" userId="d70ee545ee25833c" providerId="LiveId" clId="{F5C64AB8-FE48-472A-8119-4D396A031F17}" dt="2021-05-12T13:33:12.336" v="81" actId="478"/>
          <ac:spMkLst>
            <pc:docMk/>
            <pc:sldMk cId="3595125564" sldId="256"/>
            <ac:spMk id="93" creationId="{7F739B54-B44B-4AFD-BB41-DB415E2243FA}"/>
          </ac:spMkLst>
        </pc:spChg>
        <pc:spChg chg="del">
          <ac:chgData name="" userId="d70ee545ee25833c" providerId="LiveId" clId="{F5C64AB8-FE48-472A-8119-4D396A031F17}" dt="2021-05-12T13:28:49.256" v="4" actId="478"/>
          <ac:spMkLst>
            <pc:docMk/>
            <pc:sldMk cId="3595125564" sldId="256"/>
            <ac:spMk id="94" creationId="{BE82090B-721A-497D-9565-CB93C146C8D9}"/>
          </ac:spMkLst>
        </pc:spChg>
        <pc:spChg chg="add mod ord">
          <ac:chgData name="" userId="d70ee545ee25833c" providerId="LiveId" clId="{F5C64AB8-FE48-472A-8119-4D396A031F17}" dt="2021-05-12T13:41:02.692" v="151" actId="13822"/>
          <ac:spMkLst>
            <pc:docMk/>
            <pc:sldMk cId="3595125564" sldId="256"/>
            <ac:spMk id="96" creationId="{B270AB4D-32A6-448C-BDA8-C7A322B9D52D}"/>
          </ac:spMkLst>
        </pc:spChg>
        <pc:spChg chg="del">
          <ac:chgData name="" userId="d70ee545ee25833c" providerId="LiveId" clId="{F5C64AB8-FE48-472A-8119-4D396A031F17}" dt="2021-05-12T13:28:57.490" v="8" actId="478"/>
          <ac:spMkLst>
            <pc:docMk/>
            <pc:sldMk cId="3595125564" sldId="256"/>
            <ac:spMk id="97" creationId="{0CA06509-7B21-4397-A564-0A84E9E61FC9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99" creationId="{C52ABE48-7B28-4A99-9304-C1CF303648C2}"/>
          </ac:spMkLst>
        </pc:spChg>
        <pc:spChg chg="mod">
          <ac:chgData name="" userId="d70ee545ee25833c" providerId="LiveId" clId="{F5C64AB8-FE48-472A-8119-4D396A031F17}" dt="2021-05-12T13:35:17.809" v="94" actId="1076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F5C64AB8-FE48-472A-8119-4D396A031F17}" dt="2021-05-12T13:40:59.627" v="150" actId="13822"/>
          <ac:spMkLst>
            <pc:docMk/>
            <pc:sldMk cId="3595125564" sldId="256"/>
            <ac:spMk id="102" creationId="{6435F1F8-C3F7-4E80-8811-3195C1068030}"/>
          </ac:spMkLst>
        </pc:spChg>
        <pc:spChg chg="add del mod">
          <ac:chgData name="" userId="d70ee545ee25833c" providerId="LiveId" clId="{F5C64AB8-FE48-472A-8119-4D396A031F17}" dt="2021-05-12T13:39:32.862" v="128" actId="11529"/>
          <ac:spMkLst>
            <pc:docMk/>
            <pc:sldMk cId="3595125564" sldId="256"/>
            <ac:spMk id="104" creationId="{618C33C8-2B1D-4432-A633-107821CFFFFF}"/>
          </ac:spMkLst>
        </pc:spChg>
        <pc:spChg chg="mod">
          <ac:chgData name="" userId="d70ee545ee25833c" providerId="LiveId" clId="{F5C64AB8-FE48-472A-8119-4D396A031F17}" dt="2021-05-12T13:32:04.410" v="61" actId="164"/>
          <ac:spMkLst>
            <pc:docMk/>
            <pc:sldMk cId="3595125564" sldId="256"/>
            <ac:spMk id="105" creationId="{02C1A393-54FF-4DD4-8E77-B3590C3FB9BF}"/>
          </ac:spMkLst>
        </pc:spChg>
        <pc:spChg chg="add mod ord">
          <ac:chgData name="" userId="d70ee545ee25833c" providerId="LiveId" clId="{F5C64AB8-FE48-472A-8119-4D396A031F17}" dt="2021-05-12T13:43:11.457" v="178" actId="166"/>
          <ac:spMkLst>
            <pc:docMk/>
            <pc:sldMk cId="3595125564" sldId="256"/>
            <ac:spMk id="106" creationId="{E75AD445-3D7C-4EC9-9328-BA989A92DC4D}"/>
          </ac:spMkLst>
        </pc:spChg>
        <pc:spChg chg="add mod">
          <ac:chgData name="" userId="d70ee545ee25833c" providerId="LiveId" clId="{F5C64AB8-FE48-472A-8119-4D396A031F17}" dt="2021-05-12T13:43:24.653" v="181" actId="1076"/>
          <ac:spMkLst>
            <pc:docMk/>
            <pc:sldMk cId="3595125564" sldId="256"/>
            <ac:spMk id="107" creationId="{EE9EBC29-369C-4C3E-8552-51B429F39E90}"/>
          </ac:spMkLst>
        </pc:spChg>
        <pc:spChg chg="add mod">
          <ac:chgData name="" userId="d70ee545ee25833c" providerId="LiveId" clId="{F5C64AB8-FE48-472A-8119-4D396A031F17}" dt="2021-05-12T13:42:39.132" v="170" actId="1076"/>
          <ac:spMkLst>
            <pc:docMk/>
            <pc:sldMk cId="3595125564" sldId="256"/>
            <ac:spMk id="108" creationId="{65C07069-C4AA-4047-ACEF-755086859B23}"/>
          </ac:spMkLst>
        </pc:spChg>
        <pc:spChg chg="add mod">
          <ac:chgData name="" userId="d70ee545ee25833c" providerId="LiveId" clId="{F5C64AB8-FE48-472A-8119-4D396A031F17}" dt="2021-05-12T13:44:00.541" v="189" actId="1076"/>
          <ac:spMkLst>
            <pc:docMk/>
            <pc:sldMk cId="3595125564" sldId="256"/>
            <ac:spMk id="109" creationId="{1BB2DBB2-0A55-41C6-BA48-CBC97B002677}"/>
          </ac:spMkLst>
        </pc:spChg>
        <pc:spChg chg="add mod">
          <ac:chgData name="" userId="d70ee545ee25833c" providerId="LiveId" clId="{F5C64AB8-FE48-472A-8119-4D396A031F17}" dt="2021-05-12T13:43:36.620" v="183" actId="1076"/>
          <ac:spMkLst>
            <pc:docMk/>
            <pc:sldMk cId="3595125564" sldId="256"/>
            <ac:spMk id="110" creationId="{A1547097-CFFC-480A-A945-6936577AFAC2}"/>
          </ac:spMkLst>
        </pc:spChg>
        <pc:spChg chg="add mod">
          <ac:chgData name="" userId="d70ee545ee25833c" providerId="LiveId" clId="{F5C64AB8-FE48-472A-8119-4D396A031F17}" dt="2021-05-12T13:45:02.830" v="203" actId="1582"/>
          <ac:spMkLst>
            <pc:docMk/>
            <pc:sldMk cId="3595125564" sldId="256"/>
            <ac:spMk id="111" creationId="{3F1D9318-CCDE-417D-854F-54836B351398}"/>
          </ac:spMkLst>
        </pc:spChg>
        <pc:spChg chg="add mod">
          <ac:chgData name="" userId="d70ee545ee25833c" providerId="LiveId" clId="{F5C64AB8-FE48-472A-8119-4D396A031F17}" dt="2021-05-12T13:45:22.480" v="206" actId="1076"/>
          <ac:spMkLst>
            <pc:docMk/>
            <pc:sldMk cId="3595125564" sldId="256"/>
            <ac:spMk id="112" creationId="{157493DF-D01D-41A3-8AC8-2CF5B978AFCD}"/>
          </ac:spMkLst>
        </pc:spChg>
        <pc:spChg chg="add mod">
          <ac:chgData name="" userId="d70ee545ee25833c" providerId="LiveId" clId="{F5C64AB8-FE48-472A-8119-4D396A031F17}" dt="2021-05-12T13:45:40.664" v="213" actId="1076"/>
          <ac:spMkLst>
            <pc:docMk/>
            <pc:sldMk cId="3595125564" sldId="256"/>
            <ac:spMk id="113" creationId="{0351ADB4-0ABD-4EF3-8630-B19D76EAAE72}"/>
          </ac:spMkLst>
        </pc:spChg>
        <pc:spChg chg="add mod">
          <ac:chgData name="" userId="d70ee545ee25833c" providerId="LiveId" clId="{F5C64AB8-FE48-472A-8119-4D396A031F17}" dt="2021-05-12T13:46:55.057" v="250" actId="14100"/>
          <ac:spMkLst>
            <pc:docMk/>
            <pc:sldMk cId="3595125564" sldId="256"/>
            <ac:spMk id="114" creationId="{F8E6DCBC-FE4C-4AAB-82AB-5D569B0404A5}"/>
          </ac:spMkLst>
        </pc:spChg>
        <pc:spChg chg="add mod">
          <ac:chgData name="" userId="d70ee545ee25833c" providerId="LiveId" clId="{F5C64AB8-FE48-472A-8119-4D396A031F17}" dt="2021-05-12T13:47:16.401" v="258" actId="1076"/>
          <ac:spMkLst>
            <pc:docMk/>
            <pc:sldMk cId="3595125564" sldId="256"/>
            <ac:spMk id="115" creationId="{3C2BBDE4-7682-4ABF-A260-1AE25115715E}"/>
          </ac:spMkLst>
        </pc:spChg>
        <pc:spChg chg="add mod">
          <ac:chgData name="" userId="d70ee545ee25833c" providerId="LiveId" clId="{F5C64AB8-FE48-472A-8119-4D396A031F17}" dt="2021-05-12T13:47:09.403" v="256" actId="114"/>
          <ac:spMkLst>
            <pc:docMk/>
            <pc:sldMk cId="3595125564" sldId="256"/>
            <ac:spMk id="116" creationId="{F4591375-0519-4810-993C-7F1953A0403E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7" creationId="{C7A0780B-E03E-4D5B-A1D3-C4F6BCB60147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8" creationId="{4D67CB07-0D69-4FF9-BB8E-42BF628BD17D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19" creationId="{16A2152C-41A8-4F92-A3A7-37CA7DE08407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20" creationId="{45815D9B-1680-4948-AD78-CC3387FFC4C1}"/>
          </ac:spMkLst>
        </pc:spChg>
        <pc:spChg chg="add mod">
          <ac:chgData name="" userId="d70ee545ee25833c" providerId="LiveId" clId="{F5C64AB8-FE48-472A-8119-4D396A031F17}" dt="2021-05-12T13:55:16.010" v="501" actId="1076"/>
          <ac:spMkLst>
            <pc:docMk/>
            <pc:sldMk cId="3595125564" sldId="256"/>
            <ac:spMk id="121" creationId="{41926180-89D6-42F4-B62C-FC12014425DD}"/>
          </ac:spMkLst>
        </pc:spChg>
        <pc:spChg chg="add mod">
          <ac:chgData name="" userId="d70ee545ee25833c" providerId="LiveId" clId="{F5C64AB8-FE48-472A-8119-4D396A031F17}" dt="2021-05-12T13:55:21.182" v="502" actId="1076"/>
          <ac:spMkLst>
            <pc:docMk/>
            <pc:sldMk cId="3595125564" sldId="256"/>
            <ac:spMk id="122" creationId="{5D66AFCB-AC8B-4A1A-B744-D4BD6A9A5121}"/>
          </ac:spMkLst>
        </pc:spChg>
        <pc:grpChg chg="add mod">
          <ac:chgData name="" userId="d70ee545ee25833c" providerId="LiveId" clId="{F5C64AB8-FE48-472A-8119-4D396A031F17}" dt="2021-05-12T13:32:04.410" v="61" actId="164"/>
          <ac:grpSpMkLst>
            <pc:docMk/>
            <pc:sldMk cId="3595125564" sldId="256"/>
            <ac:grpSpMk id="11" creationId="{48601F17-108C-4FD6-9485-9CD35A64D521}"/>
          </ac:grpSpMkLst>
        </pc:grpChg>
        <pc:grpChg chg="add mod">
          <ac:chgData name="" userId="d70ee545ee25833c" providerId="LiveId" clId="{F5C64AB8-FE48-472A-8119-4D396A031F17}" dt="2021-05-12T13:35:17.809" v="94" actId="1076"/>
          <ac:grpSpMkLst>
            <pc:docMk/>
            <pc:sldMk cId="3595125564" sldId="256"/>
            <ac:grpSpMk id="16" creationId="{9AFA37DE-BBE5-45C6-ADF9-BA46622AD1A9}"/>
          </ac:grpSpMkLst>
        </pc:grpChg>
        <pc:grpChg chg="del">
          <ac:chgData name="" userId="d70ee545ee25833c" providerId="LiveId" clId="{F5C64AB8-FE48-472A-8119-4D396A031F17}" dt="2021-05-12T13:28:46.207" v="2" actId="478"/>
          <ac:grpSpMkLst>
            <pc:docMk/>
            <pc:sldMk cId="3595125564" sldId="256"/>
            <ac:grpSpMk id="76" creationId="{E067B1B7-3C6B-4377-9071-20BD5B165C18}"/>
          </ac:grpSpMkLst>
        </pc:grpChg>
        <pc:cxnChg chg="del mod">
          <ac:chgData name="" userId="d70ee545ee25833c" providerId="LiveId" clId="{F5C64AB8-FE48-472A-8119-4D396A031F17}" dt="2021-05-12T13:29:36.159" v="27" actId="478"/>
          <ac:cxnSpMkLst>
            <pc:docMk/>
            <pc:sldMk cId="3595125564" sldId="256"/>
            <ac:cxnSpMk id="83" creationId="{01C52284-1F99-494E-9371-E865DB5AE3A5}"/>
          </ac:cxnSpMkLst>
        </pc:cxnChg>
        <pc:cxnChg chg="del mod">
          <ac:chgData name="" userId="d70ee545ee25833c" providerId="LiveId" clId="{F5C64AB8-FE48-472A-8119-4D396A031F17}" dt="2021-05-12T13:29:37.183" v="28" actId="478"/>
          <ac:cxnSpMkLst>
            <pc:docMk/>
            <pc:sldMk cId="3595125564" sldId="256"/>
            <ac:cxnSpMk id="84" creationId="{C241101C-D545-425C-9EB2-BB922D892BE3}"/>
          </ac:cxnSpMkLst>
        </pc:cxnChg>
        <pc:cxnChg chg="del">
          <ac:chgData name="" userId="d70ee545ee25833c" providerId="LiveId" clId="{F5C64AB8-FE48-472A-8119-4D396A031F17}" dt="2021-05-12T13:28:50.255" v="5" actId="478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F5C64AB8-FE48-472A-8119-4D396A031F17}" dt="2021-05-12T13:38:47.539" v="126" actId="14100"/>
          <ac:cxnSpMkLst>
            <pc:docMk/>
            <pc:sldMk cId="3595125564" sldId="256"/>
            <ac:cxnSpMk id="88" creationId="{D0C3B39B-0A53-4AC5-8A6D-01ACF293D514}"/>
          </ac:cxnSpMkLst>
        </pc:cxnChg>
        <pc:cxnChg chg="del">
          <ac:chgData name="" userId="d70ee545ee25833c" providerId="LiveId" clId="{F5C64AB8-FE48-472A-8119-4D396A031F17}" dt="2021-05-12T13:28:56.271" v="7" actId="478"/>
          <ac:cxnSpMkLst>
            <pc:docMk/>
            <pc:sldMk cId="3595125564" sldId="256"/>
            <ac:cxnSpMk id="95" creationId="{37111FA2-99DA-4A68-BB93-D00070AB8E0F}"/>
          </ac:cxnSpMkLst>
        </pc:cxnChg>
        <pc:cxnChg chg="mod ord">
          <ac:chgData name="" userId="d70ee545ee25833c" providerId="LiveId" clId="{F5C64AB8-FE48-472A-8119-4D396A031F17}" dt="2021-05-12T13:35:17.809" v="94" actId="1076"/>
          <ac:cxnSpMkLst>
            <pc:docMk/>
            <pc:sldMk cId="3595125564" sldId="256"/>
            <ac:cxnSpMk id="98" creationId="{0F46528D-F97F-4D5F-BBC7-60C8521F7BC8}"/>
          </ac:cxnSpMkLst>
        </pc:cxnChg>
        <pc:cxnChg chg="mod ord">
          <ac:chgData name="" userId="d70ee545ee25833c" providerId="LiveId" clId="{F5C64AB8-FE48-472A-8119-4D396A031F17}" dt="2021-05-12T13:35:17.809" v="94" actId="1076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B1717-B7CA-49D9-AEB3-92B44334EC1B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9A28-1225-40BC-A282-229908565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7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9A28-1225-40BC-A282-229908565A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77345" y="3258549"/>
            <a:ext cx="13708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2973383" y="801449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547939" y="2515132"/>
            <a:ext cx="113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FA37DE-BBE5-45C6-ADF9-BA46622AD1A9}"/>
              </a:ext>
            </a:extLst>
          </p:cNvPr>
          <p:cNvGrpSpPr/>
          <p:nvPr/>
        </p:nvGrpSpPr>
        <p:grpSpPr>
          <a:xfrm rot="1464292">
            <a:off x="2336905" y="1564743"/>
            <a:ext cx="1828800" cy="1828800"/>
            <a:chOff x="2001239" y="2328672"/>
            <a:chExt cx="1828800" cy="18288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601F17-108C-4FD6-9485-9CD35A64D521}"/>
                </a:ext>
              </a:extLst>
            </p:cNvPr>
            <p:cNvGrpSpPr/>
            <p:nvPr/>
          </p:nvGrpSpPr>
          <p:grpSpPr>
            <a:xfrm>
              <a:off x="2001239" y="2328672"/>
              <a:ext cx="1828800" cy="1828800"/>
              <a:chOff x="2001239" y="2743200"/>
              <a:chExt cx="1371600" cy="137160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ABD36-E12E-4DF3-AD2C-650BA7EB6FF4}"/>
                  </a:ext>
                </a:extLst>
              </p:cNvPr>
              <p:cNvSpPr/>
              <p:nvPr/>
            </p:nvSpPr>
            <p:spPr>
              <a:xfrm>
                <a:off x="2001239" y="2743200"/>
                <a:ext cx="1371600" cy="13716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5F9456E-9F80-423E-8A65-F641A27B10F4}"/>
                  </a:ext>
                </a:extLst>
              </p:cNvPr>
              <p:cNvSpPr/>
              <p:nvPr/>
            </p:nvSpPr>
            <p:spPr>
              <a:xfrm>
                <a:off x="2093651" y="3368202"/>
                <a:ext cx="239949" cy="12159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CA041D1-FBA9-440D-A815-F78B2A8547BE}"/>
                  </a:ext>
                </a:extLst>
              </p:cNvPr>
              <p:cNvSpPr/>
              <p:nvPr/>
            </p:nvSpPr>
            <p:spPr>
              <a:xfrm>
                <a:off x="2385482" y="3200399"/>
                <a:ext cx="849548" cy="4572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2C1A393-54FF-4DD4-8E77-B3590C3FB9BF}"/>
                </a:ext>
              </a:extLst>
            </p:cNvPr>
            <p:cNvSpPr txBox="1"/>
            <p:nvPr/>
          </p:nvSpPr>
          <p:spPr>
            <a:xfrm>
              <a:off x="2165546" y="2438703"/>
              <a:ext cx="151676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反射系数</a:t>
              </a:r>
              <a:r>
                <a:rPr lang="en-US" altLang="zh-CN" i="1" dirty="0" err="1"/>
                <a:t>Г</a:t>
              </a:r>
              <a:r>
                <a:rPr lang="en-US" altLang="zh-CN" i="1" baseline="-25000" dirty="0" err="1"/>
                <a:t>n,m</a:t>
              </a:r>
              <a:endParaRPr lang="zh-CN" altLang="en-US" i="1" baseline="-25000" dirty="0"/>
            </a:p>
          </p:txBody>
        </p: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3251305" y="1146151"/>
            <a:ext cx="51656" cy="11693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8CB7259-B6DE-4DF2-85AB-DD4FC3632596}"/>
              </a:ext>
            </a:extLst>
          </p:cNvPr>
          <p:cNvSpPr/>
          <p:nvPr/>
        </p:nvSpPr>
        <p:spPr>
          <a:xfrm rot="19599966">
            <a:off x="646791" y="3333224"/>
            <a:ext cx="2141316" cy="3244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入射波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640002" y="2292156"/>
            <a:ext cx="1002991" cy="33818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35F1F8-C3F7-4E80-8811-3195C1068030}"/>
              </a:ext>
            </a:extLst>
          </p:cNvPr>
          <p:cNvSpPr/>
          <p:nvPr/>
        </p:nvSpPr>
        <p:spPr>
          <a:xfrm rot="2961731">
            <a:off x="2929982" y="3954496"/>
            <a:ext cx="2141316" cy="324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反射波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DF36A5-F2F4-412D-BFA0-4E12DDD16552}"/>
              </a:ext>
            </a:extLst>
          </p:cNvPr>
          <p:cNvSpPr txBox="1"/>
          <p:nvPr/>
        </p:nvSpPr>
        <p:spPr>
          <a:xfrm>
            <a:off x="547939" y="185998"/>
            <a:ext cx="65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(a)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84EF54-A831-4E20-BBFD-1D7C548B539C}"/>
              </a:ext>
            </a:extLst>
          </p:cNvPr>
          <p:cNvSpPr txBox="1"/>
          <p:nvPr/>
        </p:nvSpPr>
        <p:spPr>
          <a:xfrm>
            <a:off x="6096000" y="230204"/>
            <a:ext cx="65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(b)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EE303C-855C-4D86-993D-6E13B8CA38A2}"/>
              </a:ext>
            </a:extLst>
          </p:cNvPr>
          <p:cNvGrpSpPr/>
          <p:nvPr/>
        </p:nvGrpSpPr>
        <p:grpSpPr>
          <a:xfrm>
            <a:off x="287966" y="4751933"/>
            <a:ext cx="659155" cy="1146791"/>
            <a:chOff x="287966" y="4751933"/>
            <a:chExt cx="659155" cy="1146791"/>
          </a:xfrm>
          <a:solidFill>
            <a:schemeClr val="accent2"/>
          </a:solidFill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B7EEB7F2-272F-44C1-88A9-58ECDE46C962}"/>
                </a:ext>
              </a:extLst>
            </p:cNvPr>
            <p:cNvSpPr/>
            <p:nvPr/>
          </p:nvSpPr>
          <p:spPr>
            <a:xfrm rot="10800000">
              <a:off x="287966" y="4751933"/>
              <a:ext cx="659155" cy="369332"/>
            </a:xfrm>
            <a:prstGeom prst="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239F77E-3CAB-466A-BA0D-522AE8E69CE6}"/>
                </a:ext>
              </a:extLst>
            </p:cNvPr>
            <p:cNvCxnSpPr>
              <a:stCxn id="2" idx="0"/>
            </p:cNvCxnSpPr>
            <p:nvPr/>
          </p:nvCxnSpPr>
          <p:spPr>
            <a:xfrm>
              <a:off x="617543" y="5121265"/>
              <a:ext cx="0" cy="320259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6DCC62-5D15-48ED-8ED1-4F9D39D4816A}"/>
                </a:ext>
              </a:extLst>
            </p:cNvPr>
            <p:cNvSpPr/>
            <p:nvPr/>
          </p:nvSpPr>
          <p:spPr>
            <a:xfrm>
              <a:off x="388943" y="5441524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D123E9-6FC3-4D4F-AC93-5DDD8887BD73}"/>
              </a:ext>
            </a:extLst>
          </p:cNvPr>
          <p:cNvGrpSpPr/>
          <p:nvPr/>
        </p:nvGrpSpPr>
        <p:grpSpPr>
          <a:xfrm>
            <a:off x="4821028" y="4751933"/>
            <a:ext cx="659155" cy="1146791"/>
            <a:chOff x="287966" y="4751933"/>
            <a:chExt cx="659155" cy="1146791"/>
          </a:xfrm>
          <a:solidFill>
            <a:schemeClr val="accent2"/>
          </a:solidFill>
        </p:grpSpPr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8116B2FD-E7DB-435D-BD07-F901C335F969}"/>
                </a:ext>
              </a:extLst>
            </p:cNvPr>
            <p:cNvSpPr/>
            <p:nvPr/>
          </p:nvSpPr>
          <p:spPr>
            <a:xfrm rot="10800000">
              <a:off x="287966" y="4751933"/>
              <a:ext cx="659155" cy="369332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6ECCBA-FFA6-478D-A53C-47605845B90E}"/>
                </a:ext>
              </a:extLst>
            </p:cNvPr>
            <p:cNvCxnSpPr>
              <a:stCxn id="46" idx="0"/>
            </p:cNvCxnSpPr>
            <p:nvPr/>
          </p:nvCxnSpPr>
          <p:spPr>
            <a:xfrm>
              <a:off x="617543" y="5121265"/>
              <a:ext cx="0" cy="32025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5879864-96F2-4EB4-B67F-75D947CE0DEA}"/>
                </a:ext>
              </a:extLst>
            </p:cNvPr>
            <p:cNvSpPr/>
            <p:nvPr/>
          </p:nvSpPr>
          <p:spPr>
            <a:xfrm>
              <a:off x="388943" y="5441524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7F82BAD3-AEA0-4F1D-9511-B8C50A1E72EC}"/>
              </a:ext>
            </a:extLst>
          </p:cNvPr>
          <p:cNvSpPr txBox="1"/>
          <p:nvPr/>
        </p:nvSpPr>
        <p:spPr>
          <a:xfrm>
            <a:off x="9752695" y="3258549"/>
            <a:ext cx="13708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6A1946E-5CD3-4EDB-A923-1732A473B7A9}"/>
              </a:ext>
            </a:extLst>
          </p:cNvPr>
          <p:cNvSpPr txBox="1"/>
          <p:nvPr/>
        </p:nvSpPr>
        <p:spPr>
          <a:xfrm>
            <a:off x="8648733" y="801449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A76F5BF-68B1-420E-A3F1-3503E97DEE74}"/>
              </a:ext>
            </a:extLst>
          </p:cNvPr>
          <p:cNvSpPr txBox="1"/>
          <p:nvPr/>
        </p:nvSpPr>
        <p:spPr>
          <a:xfrm>
            <a:off x="6223289" y="2515132"/>
            <a:ext cx="113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F544B5D-A1B0-49BE-B957-DA8B2133B716}"/>
              </a:ext>
            </a:extLst>
          </p:cNvPr>
          <p:cNvGrpSpPr/>
          <p:nvPr/>
        </p:nvGrpSpPr>
        <p:grpSpPr>
          <a:xfrm rot="1464292">
            <a:off x="8012255" y="1564743"/>
            <a:ext cx="1828800" cy="1828800"/>
            <a:chOff x="2001239" y="2328672"/>
            <a:chExt cx="1828800" cy="182880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B82B86E-1919-4F4E-8B06-561E0422A888}"/>
                </a:ext>
              </a:extLst>
            </p:cNvPr>
            <p:cNvGrpSpPr/>
            <p:nvPr/>
          </p:nvGrpSpPr>
          <p:grpSpPr>
            <a:xfrm>
              <a:off x="2001239" y="2328672"/>
              <a:ext cx="1828800" cy="1828800"/>
              <a:chOff x="2001239" y="2743200"/>
              <a:chExt cx="1371600" cy="137160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4AFA061-F884-4FF8-B08F-7981217265C7}"/>
                  </a:ext>
                </a:extLst>
              </p:cNvPr>
              <p:cNvSpPr/>
              <p:nvPr/>
            </p:nvSpPr>
            <p:spPr>
              <a:xfrm>
                <a:off x="2001239" y="2743200"/>
                <a:ext cx="1371600" cy="13716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1068CAC-E916-4FE5-94D9-C8526E4342AA}"/>
                  </a:ext>
                </a:extLst>
              </p:cNvPr>
              <p:cNvSpPr/>
              <p:nvPr/>
            </p:nvSpPr>
            <p:spPr>
              <a:xfrm>
                <a:off x="2093651" y="3368202"/>
                <a:ext cx="239949" cy="12159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07EE84A-8453-4424-9C80-5662E6F4202A}"/>
                  </a:ext>
                </a:extLst>
              </p:cNvPr>
              <p:cNvSpPr/>
              <p:nvPr/>
            </p:nvSpPr>
            <p:spPr>
              <a:xfrm>
                <a:off x="2385482" y="3200399"/>
                <a:ext cx="849548" cy="4572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9634312-00AC-4683-B54B-ADA70B7C323D}"/>
                </a:ext>
              </a:extLst>
            </p:cNvPr>
            <p:cNvSpPr txBox="1"/>
            <p:nvPr/>
          </p:nvSpPr>
          <p:spPr>
            <a:xfrm>
              <a:off x="2165546" y="2438703"/>
              <a:ext cx="151676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反射系数</a:t>
              </a:r>
              <a:r>
                <a:rPr lang="en-US" altLang="zh-CN" i="1" dirty="0" err="1"/>
                <a:t>Г</a:t>
              </a:r>
              <a:r>
                <a:rPr lang="en-US" altLang="zh-CN" i="1" baseline="-25000" dirty="0" err="1"/>
                <a:t>n,m</a:t>
              </a:r>
              <a:endParaRPr lang="zh-CN" altLang="en-US" i="1" baseline="-25000" dirty="0"/>
            </a:p>
          </p:txBody>
        </p: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FC55ACF-A958-4514-B630-73DAEFF361A1}"/>
              </a:ext>
            </a:extLst>
          </p:cNvPr>
          <p:cNvCxnSpPr>
            <a:cxnSpLocks/>
          </p:cNvCxnSpPr>
          <p:nvPr/>
        </p:nvCxnSpPr>
        <p:spPr>
          <a:xfrm>
            <a:off x="8926655" y="1146151"/>
            <a:ext cx="51656" cy="116931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81AB0D1-6162-4543-9F7A-B39AF1DB0E5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315352" y="2292156"/>
            <a:ext cx="1002991" cy="33818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右 60">
            <a:extLst>
              <a:ext uri="{FF2B5EF4-FFF2-40B4-BE49-F238E27FC236}">
                <a16:creationId xmlns:a16="http://schemas.microsoft.com/office/drawing/2014/main" id="{0C4C0B01-E496-4B9F-AEB4-BEAC278EB8E5}"/>
              </a:ext>
            </a:extLst>
          </p:cNvPr>
          <p:cNvSpPr/>
          <p:nvPr/>
        </p:nvSpPr>
        <p:spPr>
          <a:xfrm rot="2961731">
            <a:off x="8605332" y="3954496"/>
            <a:ext cx="2141316" cy="324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调制信号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E4180A7-3AB6-4472-8087-C1250895BFB0}"/>
              </a:ext>
            </a:extLst>
          </p:cNvPr>
          <p:cNvGrpSpPr/>
          <p:nvPr/>
        </p:nvGrpSpPr>
        <p:grpSpPr>
          <a:xfrm>
            <a:off x="5963316" y="4751933"/>
            <a:ext cx="659155" cy="1146791"/>
            <a:chOff x="287966" y="4751933"/>
            <a:chExt cx="659155" cy="1146791"/>
          </a:xfrm>
          <a:solidFill>
            <a:schemeClr val="accent2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7F1CC41F-182E-48E1-9C48-AF781FFDB2F4}"/>
                </a:ext>
              </a:extLst>
            </p:cNvPr>
            <p:cNvSpPr/>
            <p:nvPr/>
          </p:nvSpPr>
          <p:spPr>
            <a:xfrm rot="10800000">
              <a:off x="287966" y="4751933"/>
              <a:ext cx="659155" cy="369332"/>
            </a:xfrm>
            <a:prstGeom prst="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71CB976-830C-4F29-B7CE-1D6B278A5C22}"/>
                </a:ext>
              </a:extLst>
            </p:cNvPr>
            <p:cNvCxnSpPr>
              <a:stCxn id="63" idx="0"/>
            </p:cNvCxnSpPr>
            <p:nvPr/>
          </p:nvCxnSpPr>
          <p:spPr>
            <a:xfrm>
              <a:off x="617543" y="5121265"/>
              <a:ext cx="0" cy="320259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ADFDC96-8E9A-4E96-9049-53FC375995D8}"/>
                </a:ext>
              </a:extLst>
            </p:cNvPr>
            <p:cNvSpPr/>
            <p:nvPr/>
          </p:nvSpPr>
          <p:spPr>
            <a:xfrm>
              <a:off x="388943" y="5441524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F0AA349-9C28-4554-96EA-F761F8A85394}"/>
              </a:ext>
            </a:extLst>
          </p:cNvPr>
          <p:cNvGrpSpPr/>
          <p:nvPr/>
        </p:nvGrpSpPr>
        <p:grpSpPr>
          <a:xfrm>
            <a:off x="10496378" y="4751933"/>
            <a:ext cx="659155" cy="1146791"/>
            <a:chOff x="287966" y="4751933"/>
            <a:chExt cx="659155" cy="1146791"/>
          </a:xfrm>
          <a:solidFill>
            <a:schemeClr val="accent2"/>
          </a:solidFill>
        </p:grpSpPr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53334F30-4081-4026-B694-339250C21493}"/>
                </a:ext>
              </a:extLst>
            </p:cNvPr>
            <p:cNvSpPr/>
            <p:nvPr/>
          </p:nvSpPr>
          <p:spPr>
            <a:xfrm rot="10800000">
              <a:off x="287966" y="4751933"/>
              <a:ext cx="659155" cy="369332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145E202-2CDA-4EC8-8B27-0F2CB6CB5529}"/>
                </a:ext>
              </a:extLst>
            </p:cNvPr>
            <p:cNvCxnSpPr>
              <a:stCxn id="67" idx="0"/>
            </p:cNvCxnSpPr>
            <p:nvPr/>
          </p:nvCxnSpPr>
          <p:spPr>
            <a:xfrm>
              <a:off x="617543" y="5121265"/>
              <a:ext cx="0" cy="32025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D58EA80-800A-4791-A0EC-DE726CF3F59B}"/>
                </a:ext>
              </a:extLst>
            </p:cNvPr>
            <p:cNvSpPr/>
            <p:nvPr/>
          </p:nvSpPr>
          <p:spPr>
            <a:xfrm>
              <a:off x="388943" y="5441524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E74E8C-07EA-4EFB-A997-7B80D62EA5ED}"/>
              </a:ext>
            </a:extLst>
          </p:cNvPr>
          <p:cNvSpPr txBox="1"/>
          <p:nvPr/>
        </p:nvSpPr>
        <p:spPr>
          <a:xfrm>
            <a:off x="6521493" y="54854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单音射频源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884B852-F5CB-455B-8848-3507F336378A}"/>
              </a:ext>
            </a:extLst>
          </p:cNvPr>
          <p:cNvSpPr/>
          <p:nvPr/>
        </p:nvSpPr>
        <p:spPr>
          <a:xfrm>
            <a:off x="6462955" y="2907394"/>
            <a:ext cx="1409876" cy="1818640"/>
          </a:xfrm>
          <a:custGeom>
            <a:avLst/>
            <a:gdLst>
              <a:gd name="connsiteX0" fmla="*/ 121285 w 1409876"/>
              <a:gd name="connsiteY0" fmla="*/ 1818640 h 1818640"/>
              <a:gd name="connsiteX1" fmla="*/ 40005 w 1409876"/>
              <a:gd name="connsiteY1" fmla="*/ 1229360 h 1818640"/>
              <a:gd name="connsiteX2" fmla="*/ 680085 w 1409876"/>
              <a:gd name="connsiteY2" fmla="*/ 1452880 h 1818640"/>
              <a:gd name="connsiteX3" fmla="*/ 487045 w 1409876"/>
              <a:gd name="connsiteY3" fmla="*/ 843280 h 1818640"/>
              <a:gd name="connsiteX4" fmla="*/ 1045845 w 1409876"/>
              <a:gd name="connsiteY4" fmla="*/ 975360 h 1818640"/>
              <a:gd name="connsiteX5" fmla="*/ 842645 w 1409876"/>
              <a:gd name="connsiteY5" fmla="*/ 467360 h 1818640"/>
              <a:gd name="connsiteX6" fmla="*/ 1401445 w 1409876"/>
              <a:gd name="connsiteY6" fmla="*/ 528320 h 1818640"/>
              <a:gd name="connsiteX7" fmla="*/ 1127125 w 1409876"/>
              <a:gd name="connsiteY7" fmla="*/ 0 h 1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876" h="1818640">
                <a:moveTo>
                  <a:pt x="121285" y="1818640"/>
                </a:moveTo>
                <a:cubicBezTo>
                  <a:pt x="34078" y="1554480"/>
                  <a:pt x="-53128" y="1290320"/>
                  <a:pt x="40005" y="1229360"/>
                </a:cubicBezTo>
                <a:cubicBezTo>
                  <a:pt x="133138" y="1168400"/>
                  <a:pt x="605578" y="1517227"/>
                  <a:pt x="680085" y="1452880"/>
                </a:cubicBezTo>
                <a:cubicBezTo>
                  <a:pt x="754592" y="1388533"/>
                  <a:pt x="426085" y="922867"/>
                  <a:pt x="487045" y="843280"/>
                </a:cubicBezTo>
                <a:cubicBezTo>
                  <a:pt x="548005" y="763693"/>
                  <a:pt x="986578" y="1038013"/>
                  <a:pt x="1045845" y="975360"/>
                </a:cubicBezTo>
                <a:cubicBezTo>
                  <a:pt x="1105112" y="912707"/>
                  <a:pt x="783378" y="541867"/>
                  <a:pt x="842645" y="467360"/>
                </a:cubicBezTo>
                <a:cubicBezTo>
                  <a:pt x="901912" y="392853"/>
                  <a:pt x="1354032" y="606213"/>
                  <a:pt x="1401445" y="528320"/>
                </a:cubicBezTo>
                <a:cubicBezTo>
                  <a:pt x="1448858" y="450427"/>
                  <a:pt x="1287991" y="225213"/>
                  <a:pt x="1127125" y="0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正弦信号</a:t>
            </a:r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2021-05-12T11:34:21Z</dcterms:created>
  <dcterms:modified xsi:type="dcterms:W3CDTF">2021-05-13T03:53:46Z</dcterms:modified>
</cp:coreProperties>
</file>