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28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d70ee545ee25833c" providerId="LiveId" clId="{063DA4DB-3DEE-4DB4-9788-C4B538D33AA2}"/>
    <pc:docChg chg="undo custSel addSld modSld">
      <pc:chgData name="" userId="d70ee545ee25833c" providerId="LiveId" clId="{063DA4DB-3DEE-4DB4-9788-C4B538D33AA2}" dt="2021-05-12T11:51:47.470" v="373" actId="1076"/>
      <pc:docMkLst>
        <pc:docMk/>
      </pc:docMkLst>
      <pc:sldChg chg="addSp delSp modSp add">
        <pc:chgData name="" userId="d70ee545ee25833c" providerId="LiveId" clId="{063DA4DB-3DEE-4DB4-9788-C4B538D33AA2}" dt="2021-05-12T11:51:47.470" v="373" actId="1076"/>
        <pc:sldMkLst>
          <pc:docMk/>
          <pc:sldMk cId="3595125564" sldId="256"/>
        </pc:sldMkLst>
        <pc:spChg chg="del">
          <ac:chgData name="" userId="d70ee545ee25833c" providerId="LiveId" clId="{063DA4DB-3DEE-4DB4-9788-C4B538D33AA2}" dt="2021-05-12T11:34:37.553" v="2" actId="478"/>
          <ac:spMkLst>
            <pc:docMk/>
            <pc:sldMk cId="3595125564" sldId="256"/>
            <ac:spMk id="2" creationId="{4FA685FF-CC5E-4671-A1E5-C00DFDAD70E5}"/>
          </ac:spMkLst>
        </pc:spChg>
        <pc:spChg chg="del">
          <ac:chgData name="" userId="d70ee545ee25833c" providerId="LiveId" clId="{063DA4DB-3DEE-4DB4-9788-C4B538D33AA2}" dt="2021-05-12T11:34:36.946" v="1" actId="478"/>
          <ac:spMkLst>
            <pc:docMk/>
            <pc:sldMk cId="3595125564" sldId="256"/>
            <ac:spMk id="3" creationId="{6C39D87F-07A6-44B9-AEB8-D78C483507C0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4" creationId="{30A53BD7-4324-4CE8-98D8-CDE0AB1A7290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5" creationId="{7A555CF9-40FE-486C-B9F2-B57312811A90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6" creationId="{58FED7B0-FCAC-4125-BC79-A9003828EDE7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7" creationId="{5456C6C8-ED22-4006-8A45-19215836A1C4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8" creationId="{B2AC29A3-2F2E-4201-8736-0731ACA86DFB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9" creationId="{7EF0F9A9-B043-476B-9067-217B68C87BFC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18" creationId="{CCF55136-0399-4538-BF10-E4DF9D744D70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19" creationId="{C0793DBC-BA24-4E1E-94E4-054403978FAB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20" creationId="{A0C5B67A-1C93-4C8A-B8BB-0E062E9A2C4C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21" creationId="{0E0A07A0-F31C-49F4-B789-B1D5C8A418E3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22" creationId="{2CF27EC1-F2D9-44C0-99D2-941E52B61899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23" creationId="{D807B15E-8899-4413-AA9D-5E57705162E9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24" creationId="{7AD23549-B9B5-4488-A2B2-726404F029BA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25" creationId="{0731D679-7048-4B69-8E8E-A693289DA70D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26" creationId="{1CCAC50D-2717-4520-8E1C-2AE7D6CC6494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27" creationId="{CA252678-73B0-4ABB-9C4E-585C59DA0F97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28" creationId="{7CAF5CFF-5058-4F85-80C5-D34402E30C96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29" creationId="{008BC0F3-0D35-44BD-A7DE-ECD19DB4A337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30" creationId="{8E1DB35C-3AD1-4362-AB76-AF315CEE1755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31" creationId="{1A428EE3-6618-4205-AF3B-F01F0262DC8B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32" creationId="{C700B0E5-3536-4CAE-BCB3-16B126A695EA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33" creationId="{C16D5F87-135B-4594-9958-B14674F3C0E9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34" creationId="{18FD8ED3-2B6C-4015-BA09-86A447C78B28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35" creationId="{81E4A33E-9078-4138-9CCE-082E649E0A02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36" creationId="{317B7129-72DB-4A27-B8AD-3288E90CB6CE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37" creationId="{7E138BD8-BC0D-4D85-A8F0-DCF5A941DD57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38" creationId="{085335FC-92F1-4471-AFCC-4F738D440821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39" creationId="{C26EB9BC-9EDB-46F1-930D-6DBD42A1D70E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40" creationId="{8AB3DF8C-D23C-4559-9ABA-D221FF180D45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41" creationId="{212EE19A-DAB8-422E-B2CE-F2031A55C919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42" creationId="{C3FADDEE-E86B-42A5-8036-C97550FEF264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43" creationId="{8961CF63-2C14-4AB8-A071-1647F288E297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44" creationId="{56EEE3F6-9C83-48CB-A85B-C07721D0A68F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45" creationId="{67C40366-2923-4B97-A354-37E756633ED7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46" creationId="{54BAD0E3-FAD8-4C2D-A3C0-ACD6FADD65AD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47" creationId="{418FD081-DF27-430F-B33D-00AA9F9E8126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48" creationId="{5D873FA4-D6ED-46C8-865A-EA6E8FFCD11E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49" creationId="{C8B84F46-D719-4895-BEDA-2BB9A5D2B60D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50" creationId="{0BE7FD01-BEA6-4653-B764-1FDBA3583ADE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51" creationId="{F157D45A-422B-45D0-B26B-2C54865757FB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52" creationId="{FA2FD862-C4CE-44D5-963D-A48350C41EF5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53" creationId="{52A42B69-D68E-46D4-8DFB-EBEC99B1D7CE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54" creationId="{7D5B5500-FF35-4CD5-94BB-0BAC3972C9E8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55" creationId="{BD91FF18-9F6D-41DF-90C2-15976211698B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56" creationId="{82720934-9B29-43D9-A302-DAF486A36182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57" creationId="{C91B52FD-EA18-4821-919C-AB273A912007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58" creationId="{9FCC47FB-C2D2-4E16-B245-FCFA0F159C9D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59" creationId="{CFCF12A2-3869-4E8A-A5C9-B54233720D95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60" creationId="{928C7C3C-23DF-48F1-923D-94A9D3AD9B78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61" creationId="{48645712-55A4-45DC-A5A4-2106A125D92D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62" creationId="{51E0C2F1-9581-45A9-AD01-9764F59C84F9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63" creationId="{E096E057-C1CE-4375-91F1-553C4D1CB572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64" creationId="{47E592D9-A0DC-4FFA-A2A7-AE73BA8A5AFB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65" creationId="{5B310162-C8AC-4CB2-B37C-0705633A8C50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66" creationId="{4979BB8F-303F-4DC9-A1F3-CA1CFFC1EED8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67" creationId="{F7C241B5-5C70-469B-BD0D-42B8772C9C16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68" creationId="{BFCC1842-B770-4FB7-ACD5-A9F71AA891FA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69" creationId="{979DA909-1FB4-455A-86F5-35A7A45B4217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70" creationId="{550DFA96-8B72-4922-A052-3B9B82D3C362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71" creationId="{43C17DAF-082F-496C-B491-68C0A6E09971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72" creationId="{FCC6CBA1-E72B-4B14-82D0-0368D42CE4CD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73" creationId="{3B663D92-236A-468B-9390-908589CB4204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74" creationId="{5AAFF6E0-34E2-49E2-9ACB-E30B1A3A3CCA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75" creationId="{19AA4F97-D2D2-4BFB-8072-6499364C2954}"/>
          </ac:spMkLst>
        </pc:spChg>
        <pc:spChg chg="add mod or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77" creationId="{FDA37B85-CDA3-4C64-83AC-ADB4C99BFC2F}"/>
          </ac:spMkLst>
        </pc:spChg>
        <pc:spChg chg="add del mod">
          <ac:chgData name="" userId="d70ee545ee25833c" providerId="LiveId" clId="{063DA4DB-3DEE-4DB4-9788-C4B538D33AA2}" dt="2021-05-12T11:39:07.251" v="56" actId="11529"/>
          <ac:spMkLst>
            <pc:docMk/>
            <pc:sldMk cId="3595125564" sldId="256"/>
            <ac:spMk id="78" creationId="{C68CA0CA-C7A4-4B49-9669-98985A2B5B77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79" creationId="{901ABD36-E12E-4DF3-AD2C-650BA7EB6FF4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80" creationId="{B5F9456E-9F80-423E-8A65-F641A27B10F4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81" creationId="{6CA041D1-FBA9-440D-A815-F78B2A8547BE}"/>
          </ac:spMkLst>
        </pc:spChg>
        <pc:spChg chg="add mod">
          <ac:chgData name="" userId="d70ee545ee25833c" providerId="LiveId" clId="{063DA4DB-3DEE-4DB4-9788-C4B538D33AA2}" dt="2021-05-12T11:50:01.379" v="344" actId="1076"/>
          <ac:spMkLst>
            <pc:docMk/>
            <pc:sldMk cId="3595125564" sldId="256"/>
            <ac:spMk id="90" creationId="{1A608560-B744-4AEA-B0A9-E1C3863AD052}"/>
          </ac:spMkLst>
        </pc:spChg>
        <pc:spChg chg="add mod">
          <ac:chgData name="" userId="d70ee545ee25833c" providerId="LiveId" clId="{063DA4DB-3DEE-4DB4-9788-C4B538D33AA2}" dt="2021-05-12T11:50:06.698" v="345" actId="1076"/>
          <ac:spMkLst>
            <pc:docMk/>
            <pc:sldMk cId="3595125564" sldId="256"/>
            <ac:spMk id="91" creationId="{DC0952E6-0BDF-414F-BA58-C294A603BF39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92" creationId="{2AB3AE4A-50A8-467C-AFEF-1E901AA0271E}"/>
          </ac:spMkLst>
        </pc:spChg>
        <pc:spChg chg="add mod">
          <ac:chgData name="" userId="d70ee545ee25833c" providerId="LiveId" clId="{063DA4DB-3DEE-4DB4-9788-C4B538D33AA2}" dt="2021-05-12T11:49:25.216" v="338" actId="114"/>
          <ac:spMkLst>
            <pc:docMk/>
            <pc:sldMk cId="3595125564" sldId="256"/>
            <ac:spMk id="93" creationId="{7F739B54-B44B-4AFD-BB41-DB415E2243FA}"/>
          </ac:spMkLst>
        </pc:spChg>
        <pc:spChg chg="add mod">
          <ac:chgData name="" userId="d70ee545ee25833c" providerId="LiveId" clId="{063DA4DB-3DEE-4DB4-9788-C4B538D33AA2}" dt="2021-05-12T11:49:27.264" v="339" actId="114"/>
          <ac:spMkLst>
            <pc:docMk/>
            <pc:sldMk cId="3595125564" sldId="256"/>
            <ac:spMk id="94" creationId="{BE82090B-721A-497D-9565-CB93C146C8D9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97" creationId="{0CA06509-7B21-4397-A564-0A84E9E61FC9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99" creationId="{C52ABE48-7B28-4A99-9304-C1CF303648C2}"/>
          </ac:spMkLst>
        </pc:spChg>
        <pc:spChg chg="add mod">
          <ac:chgData name="" userId="d70ee545ee25833c" providerId="LiveId" clId="{063DA4DB-3DEE-4DB4-9788-C4B538D33AA2}" dt="2021-05-12T11:49:16.111" v="337" actId="2711"/>
          <ac:spMkLst>
            <pc:docMk/>
            <pc:sldMk cId="3595125564" sldId="256"/>
            <ac:spMk id="101" creationId="{638AA699-EB33-48CB-80CA-40EB6683A42E}"/>
          </ac:spMkLst>
        </pc:spChg>
        <pc:spChg chg="add mod">
          <ac:chgData name="" userId="d70ee545ee25833c" providerId="LiveId" clId="{063DA4DB-3DEE-4DB4-9788-C4B538D33AA2}" dt="2021-05-12T11:51:47.470" v="373" actId="1076"/>
          <ac:spMkLst>
            <pc:docMk/>
            <pc:sldMk cId="3595125564" sldId="256"/>
            <ac:spMk id="105" creationId="{02C1A393-54FF-4DD4-8E77-B3590C3FB9BF}"/>
          </ac:spMkLst>
        </pc:spChg>
        <pc:grpChg chg="add mod">
          <ac:chgData name="" userId="d70ee545ee25833c" providerId="LiveId" clId="{063DA4DB-3DEE-4DB4-9788-C4B538D33AA2}" dt="2021-05-12T11:36:15.501" v="32" actId="164"/>
          <ac:grpSpMkLst>
            <pc:docMk/>
            <pc:sldMk cId="3595125564" sldId="256"/>
            <ac:grpSpMk id="10" creationId="{47B8BDA0-A446-4B25-A3D5-CFFD71547F3B}"/>
          </ac:grpSpMkLst>
        </pc:grpChg>
        <pc:grpChg chg="add del mod">
          <ac:chgData name="" userId="d70ee545ee25833c" providerId="LiveId" clId="{063DA4DB-3DEE-4DB4-9788-C4B538D33AA2}" dt="2021-05-12T11:36:13.678" v="31"/>
          <ac:grpSpMkLst>
            <pc:docMk/>
            <pc:sldMk cId="3595125564" sldId="256"/>
            <ac:grpSpMk id="11" creationId="{E9A1D490-E863-43E5-931E-67DBE67A4FAA}"/>
          </ac:grpSpMkLst>
        </pc:grpChg>
        <pc:grpChg chg="add mod">
          <ac:chgData name="" userId="d70ee545ee25833c" providerId="LiveId" clId="{063DA4DB-3DEE-4DB4-9788-C4B538D33AA2}" dt="2021-05-12T11:38:48.521" v="54" actId="1076"/>
          <ac:grpSpMkLst>
            <pc:docMk/>
            <pc:sldMk cId="3595125564" sldId="256"/>
            <ac:grpSpMk id="76" creationId="{E067B1B7-3C6B-4377-9071-20BD5B165C18}"/>
          </ac:grpSpMkLst>
        </pc:grpChg>
        <pc:cxnChg chg="add mod">
          <ac:chgData name="" userId="d70ee545ee25833c" providerId="LiveId" clId="{063DA4DB-3DEE-4DB4-9788-C4B538D33AA2}" dt="2021-05-12T11:41:17.965" v="77" actId="693"/>
          <ac:cxnSpMkLst>
            <pc:docMk/>
            <pc:sldMk cId="3595125564" sldId="256"/>
            <ac:cxnSpMk id="83" creationId="{01C52284-1F99-494E-9371-E865DB5AE3A5}"/>
          </ac:cxnSpMkLst>
        </pc:cxnChg>
        <pc:cxnChg chg="add mod">
          <ac:chgData name="" userId="d70ee545ee25833c" providerId="LiveId" clId="{063DA4DB-3DEE-4DB4-9788-C4B538D33AA2}" dt="2021-05-12T11:41:23.957" v="80" actId="14100"/>
          <ac:cxnSpMkLst>
            <pc:docMk/>
            <pc:sldMk cId="3595125564" sldId="256"/>
            <ac:cxnSpMk id="84" creationId="{C241101C-D545-425C-9EB2-BB922D892BE3}"/>
          </ac:cxnSpMkLst>
        </pc:cxnChg>
        <pc:cxnChg chg="add mod">
          <ac:chgData name="" userId="d70ee545ee25833c" providerId="LiveId" clId="{063DA4DB-3DEE-4DB4-9788-C4B538D33AA2}" dt="2021-05-12T11:49:58.269" v="343" actId="1076"/>
          <ac:cxnSpMkLst>
            <pc:docMk/>
            <pc:sldMk cId="3595125564" sldId="256"/>
            <ac:cxnSpMk id="87" creationId="{5BA9940C-D033-4486-B140-6C94D9CC2463}"/>
          </ac:cxnSpMkLst>
        </pc:cxnChg>
        <pc:cxnChg chg="add mod">
          <ac:chgData name="" userId="d70ee545ee25833c" providerId="LiveId" clId="{063DA4DB-3DEE-4DB4-9788-C4B538D33AA2}" dt="2021-05-12T11:47:05.190" v="228"/>
          <ac:cxnSpMkLst>
            <pc:docMk/>
            <pc:sldMk cId="3595125564" sldId="256"/>
            <ac:cxnSpMk id="95" creationId="{37111FA2-99DA-4A68-BB93-D00070AB8E0F}"/>
          </ac:cxnSpMkLst>
        </pc:cxnChg>
        <pc:cxnChg chg="add mod">
          <ac:chgData name="" userId="d70ee545ee25833c" providerId="LiveId" clId="{063DA4DB-3DEE-4DB4-9788-C4B538D33AA2}" dt="2021-05-12T11:48:29.422" v="333" actId="14100"/>
          <ac:cxnSpMkLst>
            <pc:docMk/>
            <pc:sldMk cId="3595125564" sldId="256"/>
            <ac:cxnSpMk id="98" creationId="{0F46528D-F97F-4D5F-BBC7-60C8521F7BC8}"/>
          </ac:cxnSpMkLst>
        </pc:cxnChg>
        <pc:cxnChg chg="add mod">
          <ac:chgData name="" userId="d70ee545ee25833c" providerId="LiveId" clId="{063DA4DB-3DEE-4DB4-9788-C4B538D33AA2}" dt="2021-05-12T11:48:20.237" v="329" actId="14100"/>
          <ac:cxnSpMkLst>
            <pc:docMk/>
            <pc:sldMk cId="3595125564" sldId="256"/>
            <ac:cxnSpMk id="100" creationId="{DE987A14-C350-4D92-897E-5F589FFD704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8A1B7-F368-47B0-A175-54A6742E3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0CA322-85AD-449F-957D-3AC36423D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9A2C05-4B8A-4AA0-864C-97A11506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070A35-DD2D-4E29-A8B1-098DF91A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64FA9C-7A3C-4339-A24B-5335B0E1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690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B8850-8576-4E15-A96F-629B5290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A5ECDD-C915-4C87-A5B0-BE88DEDB7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990185-5139-48FF-B919-6B990AD84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576B75-89C4-4777-B59B-D8C779E8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B750FC-45C0-4437-AA9D-764E167EF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8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BB2D33-1F09-42BF-88D9-813273979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01B4E7-B78D-4F0A-8ECE-E7555644C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7E5AB5-E769-4774-9D05-3004A6844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06A3B5-8A57-4586-A819-B61C0A67F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373F39-F9C2-4691-8F00-4E6C2892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90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32C6B-9946-4E16-ABD7-B9CA423B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1BA8F5-2A07-455E-8DC9-D8D0D7F31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5D1A18-7F74-4BC7-9B8D-4C03215B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491B63-6729-4E8A-A8BB-6A41B623F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D1809B-2E7F-4346-BE01-3E5023D4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2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A325F-8FAA-460D-9BF9-EE9FD86D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8D3642-27DA-4EC4-9960-5043156FE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F26363-2C8A-4D8F-AE60-4DC7ECBA4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9FC139-9B0A-461F-B24A-F156BDA48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C0EEBF-FB33-487F-835C-2D28ACA7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62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E8787-0C81-4959-A995-0D4456EC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5B82FD-34F9-420A-AE3C-85456683C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9D41FA-5DC9-4FDD-B516-A089460B9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0E29B0-86A9-4A8A-8693-C7E3D66A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42E988-5F62-4A1D-ABC7-1DA1FE972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687A3B-DDF8-4CF8-9B5B-2701F22FA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59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F6368-A1AA-4E9F-A41A-9219131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4644C0-25F0-4C68-92A2-E01A24C4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934558-8B53-45CB-91B2-2971A6FF2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AD71EC-26D2-47ED-9966-A4C7D8CC1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727C9C-A5FD-4C4F-87BF-AF2A163BD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105484-2C4A-43B8-891C-44621327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79C6B5-8B6F-4A39-BD1F-42AABE538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F56044-4002-4A75-8967-866673FE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69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C2859-E99B-4AE7-81D5-0FF4E92F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F8C5AA-B834-4AC6-B0EB-F337619F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669034-421E-4B93-BB92-FB073CC2C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DA81CB-E35E-4468-B026-8B7682EF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82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20FE35-E653-461F-86ED-EF8AE683D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367A8A-8608-4DF4-AAF9-63FCA4BCA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C592C8-4774-473A-AABE-E8589823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60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3697D-DDA2-4FEB-90C6-0FDD10C1D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476CD-AB81-4919-9E3D-72F9FAB4F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5BD00B-96E9-4AEC-AA86-27AEAE7C1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E501D3-1D88-4187-8DB5-CF5F9969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91A316-0030-4409-A0E5-D8895DAA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6E5CF0-8565-4CB2-86E0-C0C10DEE0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49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8B2C6-425A-432C-8B5A-E00DF47F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3BFDC8-AC41-4E4F-8E59-7FF820362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C63BB1-8A40-47CA-A79B-C6F64C4EF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42FCB7-8413-4EE6-81CE-FCEC995B2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5F53BA-B02A-4693-B472-88E53FAFC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6CF850-FA54-45C9-8D30-1D91C6BE0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6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936DDC-8F9F-4B04-9000-9832AAB7E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9DAAA0-6D7D-40F2-9D11-C6B81AF51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1C9ED5-4992-4BEC-9A10-4102ADD45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64CB1-CBC7-4C43-9A63-7CB5F5682E4F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0FC45-A0C7-4F1B-8EC4-0A3360031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41A66-0099-40CA-A246-20A7DCED2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29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 76">
            <a:extLst>
              <a:ext uri="{FF2B5EF4-FFF2-40B4-BE49-F238E27FC236}">
                <a16:creationId xmlns:a16="http://schemas.microsoft.com/office/drawing/2014/main" id="{FDA37B85-CDA3-4C64-83AC-ADB4C99BFC2F}"/>
              </a:ext>
            </a:extLst>
          </p:cNvPr>
          <p:cNvSpPr/>
          <p:nvPr/>
        </p:nvSpPr>
        <p:spPr>
          <a:xfrm>
            <a:off x="2568102" y="940340"/>
            <a:ext cx="4837890" cy="478601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Adobe 宋体 Std L" panose="02020300000000000000" pitchFamily="18" charset="-122"/>
              <a:cs typeface="Times New Roman" panose="02020603050405020304" pitchFamily="18" charset="0"/>
            </a:endParaRP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E067B1B7-3C6B-4377-9071-20BD5B165C18}"/>
              </a:ext>
            </a:extLst>
          </p:cNvPr>
          <p:cNvGrpSpPr/>
          <p:nvPr/>
        </p:nvGrpSpPr>
        <p:grpSpPr>
          <a:xfrm>
            <a:off x="2671864" y="1081391"/>
            <a:ext cx="4607668" cy="4520119"/>
            <a:chOff x="1945532" y="1003570"/>
            <a:chExt cx="4607668" cy="452011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0A53BD7-4324-4CE8-98D8-CDE0AB1A7290}"/>
                </a:ext>
              </a:extLst>
            </p:cNvPr>
            <p:cNvSpPr/>
            <p:nvPr/>
          </p:nvSpPr>
          <p:spPr>
            <a:xfrm>
              <a:off x="1945532" y="1003570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A555CF9-40FE-486C-B9F2-B57312811A90}"/>
                </a:ext>
              </a:extLst>
            </p:cNvPr>
            <p:cNvSpPr/>
            <p:nvPr/>
          </p:nvSpPr>
          <p:spPr>
            <a:xfrm>
              <a:off x="2539324" y="1003570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8FED7B0-FCAC-4125-BC79-A9003828EDE7}"/>
                </a:ext>
              </a:extLst>
            </p:cNvPr>
            <p:cNvSpPr/>
            <p:nvPr/>
          </p:nvSpPr>
          <p:spPr>
            <a:xfrm>
              <a:off x="3726908" y="1003570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456C6C8-ED22-4006-8A45-19215836A1C4}"/>
                </a:ext>
              </a:extLst>
            </p:cNvPr>
            <p:cNvSpPr/>
            <p:nvPr/>
          </p:nvSpPr>
          <p:spPr>
            <a:xfrm>
              <a:off x="4320700" y="1003570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2AC29A3-2F2E-4201-8736-0731ACA86DFB}"/>
                </a:ext>
              </a:extLst>
            </p:cNvPr>
            <p:cNvSpPr/>
            <p:nvPr/>
          </p:nvSpPr>
          <p:spPr>
            <a:xfrm>
              <a:off x="4914492" y="1003570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EF0F9A9-B043-476B-9067-217B68C87BFC}"/>
                </a:ext>
              </a:extLst>
            </p:cNvPr>
            <p:cNvSpPr/>
            <p:nvPr/>
          </p:nvSpPr>
          <p:spPr>
            <a:xfrm>
              <a:off x="3133116" y="1003570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CF55136-0399-4538-BF10-E4DF9D744D70}"/>
                </a:ext>
              </a:extLst>
            </p:cNvPr>
            <p:cNvSpPr/>
            <p:nvPr/>
          </p:nvSpPr>
          <p:spPr>
            <a:xfrm>
              <a:off x="1945532" y="1583987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0793DBC-BA24-4E1E-94E4-054403978FAB}"/>
                </a:ext>
              </a:extLst>
            </p:cNvPr>
            <p:cNvSpPr/>
            <p:nvPr/>
          </p:nvSpPr>
          <p:spPr>
            <a:xfrm>
              <a:off x="2539324" y="1583987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0C5B67A-1C93-4C8A-B8BB-0E062E9A2C4C}"/>
                </a:ext>
              </a:extLst>
            </p:cNvPr>
            <p:cNvSpPr/>
            <p:nvPr/>
          </p:nvSpPr>
          <p:spPr>
            <a:xfrm>
              <a:off x="3726908" y="1583987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E0A07A0-F31C-49F4-B789-B1D5C8A418E3}"/>
                </a:ext>
              </a:extLst>
            </p:cNvPr>
            <p:cNvSpPr/>
            <p:nvPr/>
          </p:nvSpPr>
          <p:spPr>
            <a:xfrm>
              <a:off x="4320700" y="1583987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CF27EC1-F2D9-44C0-99D2-941E52B61899}"/>
                </a:ext>
              </a:extLst>
            </p:cNvPr>
            <p:cNvSpPr/>
            <p:nvPr/>
          </p:nvSpPr>
          <p:spPr>
            <a:xfrm>
              <a:off x="4914492" y="1583987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807B15E-8899-4413-AA9D-5E57705162E9}"/>
                </a:ext>
              </a:extLst>
            </p:cNvPr>
            <p:cNvSpPr/>
            <p:nvPr/>
          </p:nvSpPr>
          <p:spPr>
            <a:xfrm>
              <a:off x="3133116" y="1583987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AD23549-B9B5-4488-A2B2-726404F029BA}"/>
                </a:ext>
              </a:extLst>
            </p:cNvPr>
            <p:cNvSpPr/>
            <p:nvPr/>
          </p:nvSpPr>
          <p:spPr>
            <a:xfrm>
              <a:off x="1945532" y="2164404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731D679-7048-4B69-8E8E-A693289DA70D}"/>
                </a:ext>
              </a:extLst>
            </p:cNvPr>
            <p:cNvSpPr/>
            <p:nvPr/>
          </p:nvSpPr>
          <p:spPr>
            <a:xfrm>
              <a:off x="2539324" y="2164404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CCAC50D-2717-4520-8E1C-2AE7D6CC6494}"/>
                </a:ext>
              </a:extLst>
            </p:cNvPr>
            <p:cNvSpPr/>
            <p:nvPr/>
          </p:nvSpPr>
          <p:spPr>
            <a:xfrm>
              <a:off x="3726908" y="2164404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A252678-73B0-4ABB-9C4E-585C59DA0F97}"/>
                </a:ext>
              </a:extLst>
            </p:cNvPr>
            <p:cNvSpPr/>
            <p:nvPr/>
          </p:nvSpPr>
          <p:spPr>
            <a:xfrm>
              <a:off x="4320700" y="2164404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CAF5CFF-5058-4F85-80C5-D34402E30C96}"/>
                </a:ext>
              </a:extLst>
            </p:cNvPr>
            <p:cNvSpPr/>
            <p:nvPr/>
          </p:nvSpPr>
          <p:spPr>
            <a:xfrm>
              <a:off x="4914492" y="2164404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08BC0F3-0D35-44BD-A7DE-ECD19DB4A337}"/>
                </a:ext>
              </a:extLst>
            </p:cNvPr>
            <p:cNvSpPr/>
            <p:nvPr/>
          </p:nvSpPr>
          <p:spPr>
            <a:xfrm>
              <a:off x="3133116" y="2164404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E1DB35C-3AD1-4362-AB76-AF315CEE1755}"/>
                </a:ext>
              </a:extLst>
            </p:cNvPr>
            <p:cNvSpPr/>
            <p:nvPr/>
          </p:nvSpPr>
          <p:spPr>
            <a:xfrm>
              <a:off x="1945532" y="2744821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A428EE3-6618-4205-AF3B-F01F0262DC8B}"/>
                </a:ext>
              </a:extLst>
            </p:cNvPr>
            <p:cNvSpPr/>
            <p:nvPr/>
          </p:nvSpPr>
          <p:spPr>
            <a:xfrm>
              <a:off x="2539324" y="2744821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700B0E5-3536-4CAE-BCB3-16B126A695EA}"/>
                </a:ext>
              </a:extLst>
            </p:cNvPr>
            <p:cNvSpPr/>
            <p:nvPr/>
          </p:nvSpPr>
          <p:spPr>
            <a:xfrm>
              <a:off x="3726908" y="2744821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16D5F87-135B-4594-9958-B14674F3C0E9}"/>
                </a:ext>
              </a:extLst>
            </p:cNvPr>
            <p:cNvSpPr/>
            <p:nvPr/>
          </p:nvSpPr>
          <p:spPr>
            <a:xfrm>
              <a:off x="4320700" y="2744821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8FD8ED3-2B6C-4015-BA09-86A447C78B28}"/>
                </a:ext>
              </a:extLst>
            </p:cNvPr>
            <p:cNvSpPr/>
            <p:nvPr/>
          </p:nvSpPr>
          <p:spPr>
            <a:xfrm>
              <a:off x="4914492" y="2744821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1E4A33E-9078-4138-9CCE-082E649E0A02}"/>
                </a:ext>
              </a:extLst>
            </p:cNvPr>
            <p:cNvSpPr/>
            <p:nvPr/>
          </p:nvSpPr>
          <p:spPr>
            <a:xfrm>
              <a:off x="3133116" y="2744821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17B7129-72DB-4A27-B8AD-3288E90CB6CE}"/>
                </a:ext>
              </a:extLst>
            </p:cNvPr>
            <p:cNvSpPr/>
            <p:nvPr/>
          </p:nvSpPr>
          <p:spPr>
            <a:xfrm>
              <a:off x="1945532" y="3325238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E138BD8-BC0D-4D85-A8F0-DCF5A941DD57}"/>
                </a:ext>
              </a:extLst>
            </p:cNvPr>
            <p:cNvSpPr/>
            <p:nvPr/>
          </p:nvSpPr>
          <p:spPr>
            <a:xfrm>
              <a:off x="2539324" y="3325238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85335FC-92F1-4471-AFCC-4F738D440821}"/>
                </a:ext>
              </a:extLst>
            </p:cNvPr>
            <p:cNvSpPr/>
            <p:nvPr/>
          </p:nvSpPr>
          <p:spPr>
            <a:xfrm>
              <a:off x="3726908" y="3325238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26EB9BC-9EDB-46F1-930D-6DBD42A1D70E}"/>
                </a:ext>
              </a:extLst>
            </p:cNvPr>
            <p:cNvSpPr/>
            <p:nvPr/>
          </p:nvSpPr>
          <p:spPr>
            <a:xfrm>
              <a:off x="4320700" y="3325238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8AB3DF8C-D23C-4559-9ABA-D221FF180D45}"/>
                </a:ext>
              </a:extLst>
            </p:cNvPr>
            <p:cNvSpPr/>
            <p:nvPr/>
          </p:nvSpPr>
          <p:spPr>
            <a:xfrm>
              <a:off x="4914492" y="3325238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212EE19A-DAB8-422E-B2CE-F2031A55C919}"/>
                </a:ext>
              </a:extLst>
            </p:cNvPr>
            <p:cNvSpPr/>
            <p:nvPr/>
          </p:nvSpPr>
          <p:spPr>
            <a:xfrm>
              <a:off x="3133116" y="3325238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C3FADDEE-E86B-42A5-8036-C97550FEF264}"/>
                </a:ext>
              </a:extLst>
            </p:cNvPr>
            <p:cNvSpPr/>
            <p:nvPr/>
          </p:nvSpPr>
          <p:spPr>
            <a:xfrm>
              <a:off x="1945532" y="3905655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961CF63-2C14-4AB8-A071-1647F288E297}"/>
                </a:ext>
              </a:extLst>
            </p:cNvPr>
            <p:cNvSpPr/>
            <p:nvPr/>
          </p:nvSpPr>
          <p:spPr>
            <a:xfrm>
              <a:off x="2539324" y="3905655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56EEE3F6-9C83-48CB-A85B-C07721D0A68F}"/>
                </a:ext>
              </a:extLst>
            </p:cNvPr>
            <p:cNvSpPr/>
            <p:nvPr/>
          </p:nvSpPr>
          <p:spPr>
            <a:xfrm>
              <a:off x="3726908" y="3905655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7C40366-2923-4B97-A354-37E756633ED7}"/>
                </a:ext>
              </a:extLst>
            </p:cNvPr>
            <p:cNvSpPr/>
            <p:nvPr/>
          </p:nvSpPr>
          <p:spPr>
            <a:xfrm>
              <a:off x="4320700" y="3905655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4BAD0E3-FAD8-4C2D-A3C0-ACD6FADD65AD}"/>
                </a:ext>
              </a:extLst>
            </p:cNvPr>
            <p:cNvSpPr/>
            <p:nvPr/>
          </p:nvSpPr>
          <p:spPr>
            <a:xfrm>
              <a:off x="4914492" y="3905655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18FD081-DF27-430F-B33D-00AA9F9E8126}"/>
                </a:ext>
              </a:extLst>
            </p:cNvPr>
            <p:cNvSpPr/>
            <p:nvPr/>
          </p:nvSpPr>
          <p:spPr>
            <a:xfrm>
              <a:off x="3133116" y="3905655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D873FA4-D6ED-46C8-865A-EA6E8FFCD11E}"/>
                </a:ext>
              </a:extLst>
            </p:cNvPr>
            <p:cNvSpPr/>
            <p:nvPr/>
          </p:nvSpPr>
          <p:spPr>
            <a:xfrm>
              <a:off x="1945532" y="4486072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C8B84F46-D719-4895-BEDA-2BB9A5D2B60D}"/>
                </a:ext>
              </a:extLst>
            </p:cNvPr>
            <p:cNvSpPr/>
            <p:nvPr/>
          </p:nvSpPr>
          <p:spPr>
            <a:xfrm>
              <a:off x="2539324" y="4486072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0BE7FD01-BEA6-4653-B764-1FDBA3583ADE}"/>
                </a:ext>
              </a:extLst>
            </p:cNvPr>
            <p:cNvSpPr/>
            <p:nvPr/>
          </p:nvSpPr>
          <p:spPr>
            <a:xfrm>
              <a:off x="3726908" y="4486072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157D45A-422B-45D0-B26B-2C54865757FB}"/>
                </a:ext>
              </a:extLst>
            </p:cNvPr>
            <p:cNvSpPr/>
            <p:nvPr/>
          </p:nvSpPr>
          <p:spPr>
            <a:xfrm>
              <a:off x="4320700" y="4486072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FA2FD862-C4CE-44D5-963D-A48350C41EF5}"/>
                </a:ext>
              </a:extLst>
            </p:cNvPr>
            <p:cNvSpPr/>
            <p:nvPr/>
          </p:nvSpPr>
          <p:spPr>
            <a:xfrm>
              <a:off x="4914492" y="4486072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52A42B69-D68E-46D4-8DFB-EBEC99B1D7CE}"/>
                </a:ext>
              </a:extLst>
            </p:cNvPr>
            <p:cNvSpPr/>
            <p:nvPr/>
          </p:nvSpPr>
          <p:spPr>
            <a:xfrm>
              <a:off x="3133116" y="4486072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D5B5500-FF35-4CD5-94BB-0BAC3972C9E8}"/>
                </a:ext>
              </a:extLst>
            </p:cNvPr>
            <p:cNvSpPr/>
            <p:nvPr/>
          </p:nvSpPr>
          <p:spPr>
            <a:xfrm>
              <a:off x="1945532" y="5066489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BD91FF18-9F6D-41DF-90C2-15976211698B}"/>
                </a:ext>
              </a:extLst>
            </p:cNvPr>
            <p:cNvSpPr/>
            <p:nvPr/>
          </p:nvSpPr>
          <p:spPr>
            <a:xfrm>
              <a:off x="2539324" y="5066489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2720934-9B29-43D9-A302-DAF486A36182}"/>
                </a:ext>
              </a:extLst>
            </p:cNvPr>
            <p:cNvSpPr/>
            <p:nvPr/>
          </p:nvSpPr>
          <p:spPr>
            <a:xfrm>
              <a:off x="3726908" y="5066489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C91B52FD-EA18-4821-919C-AB273A912007}"/>
                </a:ext>
              </a:extLst>
            </p:cNvPr>
            <p:cNvSpPr/>
            <p:nvPr/>
          </p:nvSpPr>
          <p:spPr>
            <a:xfrm>
              <a:off x="4320700" y="5066489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FCC47FB-C2D2-4E16-B245-FCFA0F159C9D}"/>
                </a:ext>
              </a:extLst>
            </p:cNvPr>
            <p:cNvSpPr/>
            <p:nvPr/>
          </p:nvSpPr>
          <p:spPr>
            <a:xfrm>
              <a:off x="4914492" y="5066489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CFCF12A2-3869-4E8A-A5C9-B54233720D95}"/>
                </a:ext>
              </a:extLst>
            </p:cNvPr>
            <p:cNvSpPr/>
            <p:nvPr/>
          </p:nvSpPr>
          <p:spPr>
            <a:xfrm>
              <a:off x="3133116" y="5066489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928C7C3C-23DF-48F1-923D-94A9D3AD9B78}"/>
                </a:ext>
              </a:extLst>
            </p:cNvPr>
            <p:cNvSpPr/>
            <p:nvPr/>
          </p:nvSpPr>
          <p:spPr>
            <a:xfrm>
              <a:off x="5502208" y="1003570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48645712-55A4-45DC-A5A4-2106A125D92D}"/>
                </a:ext>
              </a:extLst>
            </p:cNvPr>
            <p:cNvSpPr/>
            <p:nvPr/>
          </p:nvSpPr>
          <p:spPr>
            <a:xfrm>
              <a:off x="6096000" y="1003570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51E0C2F1-9581-45A9-AD01-9764F59C84F9}"/>
                </a:ext>
              </a:extLst>
            </p:cNvPr>
            <p:cNvSpPr/>
            <p:nvPr/>
          </p:nvSpPr>
          <p:spPr>
            <a:xfrm>
              <a:off x="5502208" y="1583987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E096E057-C1CE-4375-91F1-553C4D1CB572}"/>
                </a:ext>
              </a:extLst>
            </p:cNvPr>
            <p:cNvSpPr/>
            <p:nvPr/>
          </p:nvSpPr>
          <p:spPr>
            <a:xfrm>
              <a:off x="6096000" y="1583987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7E592D9-A0DC-4FFA-A2A7-AE73BA8A5AFB}"/>
                </a:ext>
              </a:extLst>
            </p:cNvPr>
            <p:cNvSpPr/>
            <p:nvPr/>
          </p:nvSpPr>
          <p:spPr>
            <a:xfrm>
              <a:off x="5502208" y="2164404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5B310162-C8AC-4CB2-B37C-0705633A8C50}"/>
                </a:ext>
              </a:extLst>
            </p:cNvPr>
            <p:cNvSpPr/>
            <p:nvPr/>
          </p:nvSpPr>
          <p:spPr>
            <a:xfrm>
              <a:off x="6096000" y="2164404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4979BB8F-303F-4DC9-A1F3-CA1CFFC1EED8}"/>
                </a:ext>
              </a:extLst>
            </p:cNvPr>
            <p:cNvSpPr/>
            <p:nvPr/>
          </p:nvSpPr>
          <p:spPr>
            <a:xfrm>
              <a:off x="5502208" y="2744821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F7C241B5-5C70-469B-BD0D-42B8772C9C16}"/>
                </a:ext>
              </a:extLst>
            </p:cNvPr>
            <p:cNvSpPr/>
            <p:nvPr/>
          </p:nvSpPr>
          <p:spPr>
            <a:xfrm>
              <a:off x="6096000" y="2744821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BFCC1842-B770-4FB7-ACD5-A9F71AA891FA}"/>
                </a:ext>
              </a:extLst>
            </p:cNvPr>
            <p:cNvSpPr/>
            <p:nvPr/>
          </p:nvSpPr>
          <p:spPr>
            <a:xfrm>
              <a:off x="5502208" y="3325238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979DA909-1FB4-455A-86F5-35A7A45B4217}"/>
                </a:ext>
              </a:extLst>
            </p:cNvPr>
            <p:cNvSpPr/>
            <p:nvPr/>
          </p:nvSpPr>
          <p:spPr>
            <a:xfrm>
              <a:off x="6096000" y="3325238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550DFA96-8B72-4922-A052-3B9B82D3C362}"/>
                </a:ext>
              </a:extLst>
            </p:cNvPr>
            <p:cNvSpPr/>
            <p:nvPr/>
          </p:nvSpPr>
          <p:spPr>
            <a:xfrm>
              <a:off x="5502208" y="3905655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43C17DAF-082F-496C-B491-68C0A6E09971}"/>
                </a:ext>
              </a:extLst>
            </p:cNvPr>
            <p:cNvSpPr/>
            <p:nvPr/>
          </p:nvSpPr>
          <p:spPr>
            <a:xfrm>
              <a:off x="6096000" y="3905655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FCC6CBA1-E72B-4B14-82D0-0368D42CE4CD}"/>
                </a:ext>
              </a:extLst>
            </p:cNvPr>
            <p:cNvSpPr/>
            <p:nvPr/>
          </p:nvSpPr>
          <p:spPr>
            <a:xfrm>
              <a:off x="5502208" y="4486072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3B663D92-236A-468B-9390-908589CB4204}"/>
                </a:ext>
              </a:extLst>
            </p:cNvPr>
            <p:cNvSpPr/>
            <p:nvPr/>
          </p:nvSpPr>
          <p:spPr>
            <a:xfrm>
              <a:off x="6096000" y="4486072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5AAFF6E0-34E2-49E2-9ACB-E30B1A3A3CCA}"/>
                </a:ext>
              </a:extLst>
            </p:cNvPr>
            <p:cNvSpPr/>
            <p:nvPr/>
          </p:nvSpPr>
          <p:spPr>
            <a:xfrm>
              <a:off x="5502208" y="5066489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19AA4F97-D2D2-4BFB-8072-6499364C2954}"/>
                </a:ext>
              </a:extLst>
            </p:cNvPr>
            <p:cNvSpPr/>
            <p:nvPr/>
          </p:nvSpPr>
          <p:spPr>
            <a:xfrm>
              <a:off x="6096000" y="5066489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9" name="矩形 78">
            <a:extLst>
              <a:ext uri="{FF2B5EF4-FFF2-40B4-BE49-F238E27FC236}">
                <a16:creationId xmlns:a16="http://schemas.microsoft.com/office/drawing/2014/main" id="{901ABD36-E12E-4DF3-AD2C-650BA7EB6FF4}"/>
              </a:ext>
            </a:extLst>
          </p:cNvPr>
          <p:cNvSpPr/>
          <p:nvPr/>
        </p:nvSpPr>
        <p:spPr>
          <a:xfrm>
            <a:off x="562583" y="2365442"/>
            <a:ext cx="1371600" cy="1371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Adobe 宋体 Std L" panose="020203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5F9456E-9F80-423E-8A65-F641A27B10F4}"/>
              </a:ext>
            </a:extLst>
          </p:cNvPr>
          <p:cNvSpPr/>
          <p:nvPr/>
        </p:nvSpPr>
        <p:spPr>
          <a:xfrm>
            <a:off x="654995" y="2990444"/>
            <a:ext cx="239949" cy="1215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Adobe 宋体 Std L" panose="020203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6CA041D1-FBA9-440D-A815-F78B2A8547BE}"/>
              </a:ext>
            </a:extLst>
          </p:cNvPr>
          <p:cNvSpPr/>
          <p:nvPr/>
        </p:nvSpPr>
        <p:spPr>
          <a:xfrm>
            <a:off x="946826" y="2822641"/>
            <a:ext cx="849548" cy="4572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Adobe 宋体 Std L" panose="02020300000000000000" pitchFamily="18" charset="-122"/>
              <a:cs typeface="Times New Roman" panose="02020603050405020304" pitchFamily="18" charset="0"/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01C52284-1F99-494E-9371-E865DB5AE3A5}"/>
              </a:ext>
            </a:extLst>
          </p:cNvPr>
          <p:cNvCxnSpPr/>
          <p:nvPr/>
        </p:nvCxnSpPr>
        <p:spPr>
          <a:xfrm>
            <a:off x="1934183" y="2365442"/>
            <a:ext cx="737681" cy="457199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C241101C-D545-425C-9EB2-BB922D892BE3}"/>
              </a:ext>
            </a:extLst>
          </p:cNvPr>
          <p:cNvCxnSpPr>
            <a:cxnSpLocks/>
          </p:cNvCxnSpPr>
          <p:nvPr/>
        </p:nvCxnSpPr>
        <p:spPr>
          <a:xfrm flipV="1">
            <a:off x="1934183" y="3278219"/>
            <a:ext cx="737681" cy="45882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5BA9940C-D033-4486-B140-6C94D9CC2463}"/>
              </a:ext>
            </a:extLst>
          </p:cNvPr>
          <p:cNvCxnSpPr>
            <a:cxnSpLocks/>
          </p:cNvCxnSpPr>
          <p:nvPr/>
        </p:nvCxnSpPr>
        <p:spPr>
          <a:xfrm flipH="1">
            <a:off x="7723190" y="932736"/>
            <a:ext cx="7782" cy="480121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箭头: 右 89">
            <a:extLst>
              <a:ext uri="{FF2B5EF4-FFF2-40B4-BE49-F238E27FC236}">
                <a16:creationId xmlns:a16="http://schemas.microsoft.com/office/drawing/2014/main" id="{1A608560-B744-4AEA-B0A9-E1C3863AD052}"/>
              </a:ext>
            </a:extLst>
          </p:cNvPr>
          <p:cNvSpPr/>
          <p:nvPr/>
        </p:nvSpPr>
        <p:spPr>
          <a:xfrm flipH="1">
            <a:off x="8241601" y="3829372"/>
            <a:ext cx="2764594" cy="1469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入射电磁波</a:t>
            </a:r>
          </a:p>
        </p:txBody>
      </p:sp>
      <p:sp>
        <p:nvSpPr>
          <p:cNvPr id="91" name="箭头: 右 90">
            <a:extLst>
              <a:ext uri="{FF2B5EF4-FFF2-40B4-BE49-F238E27FC236}">
                <a16:creationId xmlns:a16="http://schemas.microsoft.com/office/drawing/2014/main" id="{DC0952E6-0BDF-414F-BA58-C294A603BF39}"/>
              </a:ext>
            </a:extLst>
          </p:cNvPr>
          <p:cNvSpPr/>
          <p:nvPr/>
        </p:nvSpPr>
        <p:spPr>
          <a:xfrm>
            <a:off x="8241606" y="1459877"/>
            <a:ext cx="2764589" cy="1469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反射电磁波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AB3AE4A-50A8-467C-AFEF-1E901AA0271E}"/>
              </a:ext>
            </a:extLst>
          </p:cNvPr>
          <p:cNvSpPr txBox="1"/>
          <p:nvPr/>
        </p:nvSpPr>
        <p:spPr>
          <a:xfrm>
            <a:off x="4003444" y="446168"/>
            <a:ext cx="2015295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8×8</a:t>
            </a:r>
            <a:r>
              <a:rPr lang="zh-CN" altLang="en-US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可编程超表面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7F739B54-B44B-4AFD-BB41-DB415E2243FA}"/>
              </a:ext>
            </a:extLst>
          </p:cNvPr>
          <p:cNvSpPr txBox="1"/>
          <p:nvPr/>
        </p:nvSpPr>
        <p:spPr>
          <a:xfrm>
            <a:off x="1952228" y="492908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行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BE82090B-721A-497D-9565-CB93C146C8D9}"/>
              </a:ext>
            </a:extLst>
          </p:cNvPr>
          <p:cNvSpPr txBox="1"/>
          <p:nvPr/>
        </p:nvSpPr>
        <p:spPr>
          <a:xfrm>
            <a:off x="4618533" y="5741557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列</a:t>
            </a:r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37111FA2-99DA-4A68-BB93-D00070AB8E0F}"/>
              </a:ext>
            </a:extLst>
          </p:cNvPr>
          <p:cNvCxnSpPr>
            <a:cxnSpLocks/>
          </p:cNvCxnSpPr>
          <p:nvPr/>
        </p:nvCxnSpPr>
        <p:spPr>
          <a:xfrm>
            <a:off x="1900136" y="1600200"/>
            <a:ext cx="1018162" cy="1343426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0CA06509-7B21-4397-A564-0A84E9E61FC9}"/>
              </a:ext>
            </a:extLst>
          </p:cNvPr>
          <p:cNvSpPr txBox="1"/>
          <p:nvPr/>
        </p:nvSpPr>
        <p:spPr>
          <a:xfrm>
            <a:off x="1415657" y="1200064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单元</a:t>
            </a:r>
            <a:r>
              <a:rPr lang="en-US" altLang="zh-CN" i="1" dirty="0" err="1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U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n,m</a:t>
            </a:r>
            <a:endParaRPr lang="zh-CN" altLang="en-US" i="1" baseline="-25000" dirty="0">
              <a:latin typeface="Times New Roman" panose="02020603050405020304" pitchFamily="18" charset="0"/>
              <a:ea typeface="Adobe 宋体 Std L" panose="02020300000000000000" pitchFamily="18" charset="-122"/>
              <a:cs typeface="Times New Roman" panose="02020603050405020304" pitchFamily="18" charset="0"/>
            </a:endParaRPr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0F46528D-F97F-4D5F-BBC7-60C8521F7BC8}"/>
              </a:ext>
            </a:extLst>
          </p:cNvPr>
          <p:cNvCxnSpPr>
            <a:cxnSpLocks/>
          </p:cNvCxnSpPr>
          <p:nvPr/>
        </p:nvCxnSpPr>
        <p:spPr>
          <a:xfrm>
            <a:off x="1371600" y="2194398"/>
            <a:ext cx="86737" cy="796186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C52ABE48-7B28-4A99-9304-C1CF303648C2}"/>
              </a:ext>
            </a:extLst>
          </p:cNvPr>
          <p:cNvSpPr txBox="1"/>
          <p:nvPr/>
        </p:nvSpPr>
        <p:spPr>
          <a:xfrm>
            <a:off x="1048434" y="18046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铜片</a:t>
            </a:r>
            <a:endParaRPr lang="zh-CN" altLang="en-US" baseline="-25000" dirty="0">
              <a:latin typeface="Times New Roman" panose="02020603050405020304" pitchFamily="18" charset="0"/>
              <a:ea typeface="Adobe 宋体 Std L" panose="02020300000000000000" pitchFamily="18" charset="-122"/>
              <a:cs typeface="Times New Roman" panose="02020603050405020304" pitchFamily="18" charset="0"/>
            </a:endParaRP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DE987A14-C350-4D92-897E-5F589FFD704F}"/>
              </a:ext>
            </a:extLst>
          </p:cNvPr>
          <p:cNvCxnSpPr>
            <a:cxnSpLocks/>
            <a:endCxn id="80" idx="2"/>
          </p:cNvCxnSpPr>
          <p:nvPr/>
        </p:nvCxnSpPr>
        <p:spPr>
          <a:xfrm flipH="1" flipV="1">
            <a:off x="774970" y="3112040"/>
            <a:ext cx="24300" cy="1643148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638AA699-EB33-48CB-80CA-40EB6683A42E}"/>
              </a:ext>
            </a:extLst>
          </p:cNvPr>
          <p:cNvSpPr txBox="1"/>
          <p:nvPr/>
        </p:nvSpPr>
        <p:spPr>
          <a:xfrm>
            <a:off x="275769" y="47749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可调元件</a:t>
            </a:r>
            <a:endParaRPr lang="zh-CN" altLang="en-US" baseline="-25000" dirty="0">
              <a:latin typeface="Times New Roman" panose="02020603050405020304" pitchFamily="18" charset="0"/>
              <a:ea typeface="Adobe 宋体 Std L" panose="020203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02C1A393-54FF-4DD4-8E77-B3590C3FB9BF}"/>
              </a:ext>
            </a:extLst>
          </p:cNvPr>
          <p:cNvSpPr txBox="1"/>
          <p:nvPr/>
        </p:nvSpPr>
        <p:spPr>
          <a:xfrm>
            <a:off x="891809" y="3843854"/>
            <a:ext cx="1465466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dk1"/>
                </a:solidFill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dirty="0"/>
              <a:t>反射系数</a:t>
            </a:r>
            <a:r>
              <a:rPr lang="en-US" altLang="zh-CN" i="1" dirty="0" err="1"/>
              <a:t>Г</a:t>
            </a:r>
            <a:r>
              <a:rPr lang="en-US" altLang="zh-CN" i="1" baseline="-25000" dirty="0" err="1"/>
              <a:t>n,m</a:t>
            </a:r>
            <a:endParaRPr lang="zh-CN" altLang="en-US" i="1" baseline="-25000" dirty="0"/>
          </a:p>
        </p:txBody>
      </p:sp>
    </p:spTree>
    <p:extLst>
      <p:ext uri="{BB962C8B-B14F-4D97-AF65-F5344CB8AC3E}">
        <p14:creationId xmlns:p14="http://schemas.microsoft.com/office/powerpoint/2010/main" val="3595125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25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Adobe 宋体 Std L</vt:lpstr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1</cp:revision>
  <dcterms:created xsi:type="dcterms:W3CDTF">2021-05-12T11:34:21Z</dcterms:created>
  <dcterms:modified xsi:type="dcterms:W3CDTF">2021-05-12T11:51:59Z</dcterms:modified>
</cp:coreProperties>
</file>