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359900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65" y="22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990" y="235644"/>
            <a:ext cx="7019925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90" y="756262"/>
            <a:ext cx="7019925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46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9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76661"/>
            <a:ext cx="2018228" cy="12202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5" y="76661"/>
            <a:ext cx="5937687" cy="12202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9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7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8" y="358967"/>
            <a:ext cx="8072914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8" y="963575"/>
            <a:ext cx="8072914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57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383297"/>
            <a:ext cx="3977958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383297"/>
            <a:ext cx="3977958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17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76660"/>
            <a:ext cx="8072914" cy="27830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352968"/>
            <a:ext cx="3959676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525951"/>
            <a:ext cx="3959676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1" y="352968"/>
            <a:ext cx="3979177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1" y="525951"/>
            <a:ext cx="3979177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9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9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11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5" y="95991"/>
            <a:ext cx="3018811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9" y="207314"/>
            <a:ext cx="4738449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5" y="431960"/>
            <a:ext cx="3018811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6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5" y="95991"/>
            <a:ext cx="3018811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9" y="207314"/>
            <a:ext cx="4738449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5" y="431960"/>
            <a:ext cx="3018811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29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76660"/>
            <a:ext cx="8072914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383297"/>
            <a:ext cx="8072914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1334540"/>
            <a:ext cx="2105978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1334540"/>
            <a:ext cx="3158966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1334540"/>
            <a:ext cx="2105978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9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24" rtl="0" eaLnBrk="1" latinLnBrk="1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44DE1BC6-E327-30A6-2EFE-F7AB25B772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604" b="63307"/>
          <a:stretch/>
        </p:blipFill>
        <p:spPr>
          <a:xfrm>
            <a:off x="-1" y="5689"/>
            <a:ext cx="9359900" cy="14398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B6FB76F-F071-476B-C8B9-41A9F1ADA992}"/>
              </a:ext>
            </a:extLst>
          </p:cNvPr>
          <p:cNvSpPr txBox="1"/>
          <p:nvPr/>
        </p:nvSpPr>
        <p:spPr>
          <a:xfrm>
            <a:off x="0" y="200178"/>
            <a:ext cx="93599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2022 5</a:t>
            </a:r>
            <a:r>
              <a:rPr lang="en-US" altLang="ko-KR" sz="2400" b="1" baseline="30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th</a:t>
            </a:r>
            <a:r>
              <a:rPr lang="en-US" altLang="ko-KR" sz="2400" b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Symposium on AI-Embedded System-on-Chip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Kyungpook National University, Daehak-ro 80, No. 724, Daegu, Korea, Aug. 29, 2022</a:t>
            </a:r>
          </a:p>
          <a:p>
            <a:pPr algn="ctr"/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AI-Embedded S</a:t>
            </a:r>
            <a:r>
              <a:rPr lang="en-US" altLang="ko-KR" sz="1400" b="1" i="0" baseline="3000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2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oftware-on-Chip (AI-SoC) Lab</a:t>
            </a:r>
            <a:endParaRPr lang="ko-KR" altLang="en-US" sz="1400" b="1" dirty="0">
              <a:solidFill>
                <a:schemeClr val="bg1"/>
              </a:solidFill>
              <a:latin typeface="Titillium Web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7" name="왼쪽 대괄호 26">
            <a:extLst>
              <a:ext uri="{FF2B5EF4-FFF2-40B4-BE49-F238E27FC236}">
                <a16:creationId xmlns:a16="http://schemas.microsoft.com/office/drawing/2014/main" id="{E72DFD8E-79A5-9E04-D40B-19891A6E481B}"/>
              </a:ext>
            </a:extLst>
          </p:cNvPr>
          <p:cNvSpPr/>
          <p:nvPr/>
        </p:nvSpPr>
        <p:spPr>
          <a:xfrm>
            <a:off x="460671" y="249687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왼쪽 대괄호 27">
            <a:extLst>
              <a:ext uri="{FF2B5EF4-FFF2-40B4-BE49-F238E27FC236}">
                <a16:creationId xmlns:a16="http://schemas.microsoft.com/office/drawing/2014/main" id="{492AE815-CCB6-2727-4315-7DDAAC68B51F}"/>
              </a:ext>
            </a:extLst>
          </p:cNvPr>
          <p:cNvSpPr/>
          <p:nvPr/>
        </p:nvSpPr>
        <p:spPr>
          <a:xfrm rot="10800000">
            <a:off x="8652766" y="249686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054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32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나눔스퀘어 Bold</vt:lpstr>
      <vt:lpstr>Arial</vt:lpstr>
      <vt:lpstr>Calibri</vt:lpstr>
      <vt:lpstr>Calibri Light</vt:lpstr>
      <vt:lpstr>Titillium Web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ParkDaejin</dc:creator>
  <cp:lastModifiedBy>ParkDaejin</cp:lastModifiedBy>
  <cp:revision>10</cp:revision>
  <dcterms:created xsi:type="dcterms:W3CDTF">2022-08-29T01:33:28Z</dcterms:created>
  <dcterms:modified xsi:type="dcterms:W3CDTF">2024-02-15T11:27:07Z</dcterms:modified>
</cp:coreProperties>
</file>