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3" d="100"/>
          <a:sy n="93" d="100"/>
        </p:scale>
        <p:origin x="62" y="10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2025 16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Oct.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31, 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2025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대진 박</cp:lastModifiedBy>
  <cp:revision>24</cp:revision>
  <dcterms:created xsi:type="dcterms:W3CDTF">2022-08-29T01:33:28Z</dcterms:created>
  <dcterms:modified xsi:type="dcterms:W3CDTF">2025-10-30T11:11:32Z</dcterms:modified>
</cp:coreProperties>
</file>