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497" r:id="rId2"/>
    <p:sldId id="523" r:id="rId3"/>
    <p:sldId id="527" r:id="rId4"/>
    <p:sldId id="525" r:id="rId5"/>
    <p:sldId id="524" r:id="rId6"/>
    <p:sldId id="526" r:id="rId7"/>
    <p:sldId id="528" r:id="rId8"/>
    <p:sldId id="529" r:id="rId9"/>
  </p:sldIdLst>
  <p:sldSz cx="9906000" cy="6858000" type="A4"/>
  <p:notesSz cx="6797675" cy="9926638"/>
  <p:embeddedFontLst>
    <p:embeddedFont>
      <p:font typeface="나눔바른고딕" panose="020B0600000101010101" charset="-127"/>
      <p:regular r:id="rId12"/>
      <p:bold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Titillium Web" panose="00000500000000000000" pitchFamily="2" charset="0"/>
      <p:regular r:id="rId16"/>
      <p:bold r:id="rId17"/>
      <p:italic r:id="rId18"/>
      <p:boldItalic r:id="rId19"/>
    </p:embeddedFont>
    <p:embeddedFont>
      <p:font typeface="Titillium Web SemiBold" panose="00000700000000000000" pitchFamily="2" charset="0"/>
      <p:bold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00000"/>
    <a:srgbClr val="B64340"/>
    <a:srgbClr val="0000FF"/>
    <a:srgbClr val="A6C4E8"/>
    <a:srgbClr val="B9D2ED"/>
    <a:srgbClr val="FFFF00"/>
    <a:srgbClr val="565656"/>
    <a:srgbClr val="4070AA"/>
    <a:srgbClr val="6D9ED9"/>
    <a:srgbClr val="83A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AE230-9EE0-4687-AD55-DA27DB11E38D}" v="63" dt="2020-04-08T11:37:41.214"/>
  </p1510:revLst>
</p1510:revInfo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01" autoAdjust="0"/>
    <p:restoredTop sz="92510" autoAdjust="0"/>
  </p:normalViewPr>
  <p:slideViewPr>
    <p:cSldViewPr>
      <p:cViewPr varScale="1">
        <p:scale>
          <a:sx n="120" d="100"/>
          <a:sy n="120" d="100"/>
        </p:scale>
        <p:origin x="1746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지수" userId="f2e47ae9-8f9b-4dd6-8e2a-978000d0f933" providerId="ADAL" clId="{A52AE230-9EE0-4687-AD55-DA27DB11E38D}"/>
    <pc:docChg chg="undo redo custSel addSld delSld modSld sldOrd modMainMaster modNotesMaster modHandout">
      <pc:chgData name="권지수" userId="f2e47ae9-8f9b-4dd6-8e2a-978000d0f933" providerId="ADAL" clId="{A52AE230-9EE0-4687-AD55-DA27DB11E38D}" dt="2020-04-08T11:37:58.506" v="11095" actId="113"/>
      <pc:docMkLst>
        <pc:docMk/>
      </pc:docMkLst>
      <pc:sldChg chg="addSp modSp mod">
        <pc:chgData name="권지수" userId="f2e47ae9-8f9b-4dd6-8e2a-978000d0f933" providerId="ADAL" clId="{A52AE230-9EE0-4687-AD55-DA27DB11E38D}" dt="2020-03-27T07:30:02.092" v="10016" actId="14100"/>
        <pc:sldMkLst>
          <pc:docMk/>
          <pc:sldMk cId="4190214071" sldId="497"/>
        </pc:sldMkLst>
        <pc:spChg chg="mod">
          <ac:chgData name="권지수" userId="f2e47ae9-8f9b-4dd6-8e2a-978000d0f933" providerId="ADAL" clId="{A52AE230-9EE0-4687-AD55-DA27DB11E38D}" dt="2020-03-27T07:29:29.461" v="10012" actId="1076"/>
          <ac:spMkLst>
            <pc:docMk/>
            <pc:sldMk cId="4190214071" sldId="497"/>
            <ac:spMk id="2" creationId="{00000000-0000-0000-0000-000000000000}"/>
          </ac:spMkLst>
        </pc:spChg>
        <pc:spChg chg="add mod">
          <ac:chgData name="권지수" userId="f2e47ae9-8f9b-4dd6-8e2a-978000d0f933" providerId="ADAL" clId="{A52AE230-9EE0-4687-AD55-DA27DB11E38D}" dt="2020-03-27T07:30:02.092" v="10016" actId="14100"/>
          <ac:spMkLst>
            <pc:docMk/>
            <pc:sldMk cId="4190214071" sldId="497"/>
            <ac:spMk id="3" creationId="{38901FCB-9E95-428C-8EF6-C48BBBC298D4}"/>
          </ac:spMkLst>
        </pc:spChg>
        <pc:spChg chg="mod">
          <ac:chgData name="권지수" userId="f2e47ae9-8f9b-4dd6-8e2a-978000d0f933" providerId="ADAL" clId="{A52AE230-9EE0-4687-AD55-DA27DB11E38D}" dt="2020-03-27T07:25:12.805" v="9898" actId="20577"/>
          <ac:spMkLst>
            <pc:docMk/>
            <pc:sldMk cId="4190214071" sldId="497"/>
            <ac:spMk id="3075" creationId="{00000000-0000-0000-0000-000000000000}"/>
          </ac:spMkLst>
        </pc:spChg>
        <pc:picChg chg="mod">
          <ac:chgData name="권지수" userId="f2e47ae9-8f9b-4dd6-8e2a-978000d0f933" providerId="ADAL" clId="{A52AE230-9EE0-4687-AD55-DA27DB11E38D}" dt="2020-03-27T07:18:30.598" v="9825" actId="1076"/>
          <ac:picMkLst>
            <pc:docMk/>
            <pc:sldMk cId="4190214071" sldId="497"/>
            <ac:picMk id="4" creationId="{1F50800B-34BF-4BC7-8677-74E1A66AD7F6}"/>
          </ac:picMkLst>
        </pc:picChg>
        <pc:picChg chg="add mod">
          <ac:chgData name="권지수" userId="f2e47ae9-8f9b-4dd6-8e2a-978000d0f933" providerId="ADAL" clId="{A52AE230-9EE0-4687-AD55-DA27DB11E38D}" dt="2020-03-27T07:18:30.598" v="9825" actId="1076"/>
          <ac:picMkLst>
            <pc:docMk/>
            <pc:sldMk cId="4190214071" sldId="497"/>
            <ac:picMk id="1026" creationId="{4E60231E-D12A-486B-A327-C72A51BCB7F1}"/>
          </ac:picMkLst>
        </pc:picChg>
      </pc:sldChg>
      <pc:sldChg chg="delSp modSp add mod modNotesTx">
        <pc:chgData name="권지수" userId="f2e47ae9-8f9b-4dd6-8e2a-978000d0f933" providerId="ADAL" clId="{A52AE230-9EE0-4687-AD55-DA27DB11E38D}" dt="2020-04-08T10:59:23.776" v="11032" actId="20577"/>
        <pc:sldMkLst>
          <pc:docMk/>
          <pc:sldMk cId="2870549265" sldId="498"/>
        </pc:sldMkLst>
        <pc:spChg chg="del">
          <ac:chgData name="권지수" userId="f2e47ae9-8f9b-4dd6-8e2a-978000d0f933" providerId="ADAL" clId="{A52AE230-9EE0-4687-AD55-DA27DB11E38D}" dt="2020-03-24T04:54:34.584" v="3" actId="478"/>
          <ac:spMkLst>
            <pc:docMk/>
            <pc:sldMk cId="2870549265" sldId="498"/>
            <ac:spMk id="7" creationId="{00000000-0000-0000-0000-000000000000}"/>
          </ac:spMkLst>
        </pc:spChg>
        <pc:spChg chg="mod">
          <ac:chgData name="권지수" userId="f2e47ae9-8f9b-4dd6-8e2a-978000d0f933" providerId="ADAL" clId="{A52AE230-9EE0-4687-AD55-DA27DB11E38D}" dt="2020-03-24T04:55:11.206" v="34" actId="1076"/>
          <ac:spMkLst>
            <pc:docMk/>
            <pc:sldMk cId="2870549265" sldId="498"/>
            <ac:spMk id="18435" creationId="{00000000-0000-0000-0000-000000000000}"/>
          </ac:spMkLst>
        </pc:spChg>
        <pc:spChg chg="mod">
          <ac:chgData name="권지수" userId="f2e47ae9-8f9b-4dd6-8e2a-978000d0f933" providerId="ADAL" clId="{A52AE230-9EE0-4687-AD55-DA27DB11E38D}" dt="2020-03-24T04:55:11.206" v="34" actId="1076"/>
          <ac:spMkLst>
            <pc:docMk/>
            <pc:sldMk cId="2870549265" sldId="498"/>
            <ac:spMk id="24578" creationId="{00000000-0000-0000-0000-000000000000}"/>
          </ac:spMkLst>
        </pc:spChg>
        <pc:grpChg chg="del">
          <ac:chgData name="권지수" userId="f2e47ae9-8f9b-4dd6-8e2a-978000d0f933" providerId="ADAL" clId="{A52AE230-9EE0-4687-AD55-DA27DB11E38D}" dt="2020-03-24T04:54:34.584" v="3" actId="478"/>
          <ac:grpSpMkLst>
            <pc:docMk/>
            <pc:sldMk cId="2870549265" sldId="498"/>
            <ac:grpSpMk id="8" creationId="{00000000-0000-0000-0000-000000000000}"/>
          </ac:grpSpMkLst>
        </pc:grpChg>
      </pc:sldChg>
      <pc:sldChg chg="modSp del mod">
        <pc:chgData name="권지수" userId="f2e47ae9-8f9b-4dd6-8e2a-978000d0f933" providerId="ADAL" clId="{A52AE230-9EE0-4687-AD55-DA27DB11E38D}" dt="2020-03-24T08:01:06.159" v="1138" actId="47"/>
        <pc:sldMkLst>
          <pc:docMk/>
          <pc:sldMk cId="3151642803" sldId="519"/>
        </pc:sldMkLst>
        <pc:spChg chg="mod">
          <ac:chgData name="권지수" userId="f2e47ae9-8f9b-4dd6-8e2a-978000d0f933" providerId="ADAL" clId="{A52AE230-9EE0-4687-AD55-DA27DB11E38D}" dt="2020-03-24T06:49:33.813" v="159" actId="20577"/>
          <ac:spMkLst>
            <pc:docMk/>
            <pc:sldMk cId="3151642803" sldId="519"/>
            <ac:spMk id="3" creationId="{BEAC7A51-492C-4477-91DA-96E8E4797CDA}"/>
          </ac:spMkLst>
        </pc:spChg>
      </pc:sldChg>
      <pc:sldChg chg="addSp delSp modSp mod ord">
        <pc:chgData name="권지수" userId="f2e47ae9-8f9b-4dd6-8e2a-978000d0f933" providerId="ADAL" clId="{A52AE230-9EE0-4687-AD55-DA27DB11E38D}" dt="2020-04-08T05:21:13.486" v="10232" actId="1076"/>
        <pc:sldMkLst>
          <pc:docMk/>
          <pc:sldMk cId="160293731" sldId="520"/>
        </pc:sldMkLst>
        <pc:spChg chg="mod">
          <ac:chgData name="권지수" userId="f2e47ae9-8f9b-4dd6-8e2a-978000d0f933" providerId="ADAL" clId="{A52AE230-9EE0-4687-AD55-DA27DB11E38D}" dt="2020-03-24T13:25:40.818" v="2351" actId="20577"/>
          <ac:spMkLst>
            <pc:docMk/>
            <pc:sldMk cId="160293731" sldId="520"/>
            <ac:spMk id="3" creationId="{4F5B0CCC-50D4-4E49-96E9-B3C5BD443DF4}"/>
          </ac:spMkLst>
        </pc:spChg>
        <pc:spChg chg="add mod">
          <ac:chgData name="권지수" userId="f2e47ae9-8f9b-4dd6-8e2a-978000d0f933" providerId="ADAL" clId="{A52AE230-9EE0-4687-AD55-DA27DB11E38D}" dt="2020-03-24T07:28:19.682" v="1121" actId="1076"/>
          <ac:spMkLst>
            <pc:docMk/>
            <pc:sldMk cId="160293731" sldId="520"/>
            <ac:spMk id="4" creationId="{AB9C66D6-BF9D-4442-8200-1A08D5CF37F4}"/>
          </ac:spMkLst>
        </pc:spChg>
        <pc:spChg chg="add mod">
          <ac:chgData name="권지수" userId="f2e47ae9-8f9b-4dd6-8e2a-978000d0f933" providerId="ADAL" clId="{A52AE230-9EE0-4687-AD55-DA27DB11E38D}" dt="2020-03-24T07:28:20.507" v="1122" actId="571"/>
          <ac:spMkLst>
            <pc:docMk/>
            <pc:sldMk cId="160293731" sldId="520"/>
            <ac:spMk id="5" creationId="{52BA45AF-578C-4F1E-88C5-38D9DFDE1668}"/>
          </ac:spMkLst>
        </pc:spChg>
        <pc:spChg chg="add del mod">
          <ac:chgData name="권지수" userId="f2e47ae9-8f9b-4dd6-8e2a-978000d0f933" providerId="ADAL" clId="{A52AE230-9EE0-4687-AD55-DA27DB11E38D}" dt="2020-03-24T12:53:09.096" v="1900" actId="478"/>
          <ac:spMkLst>
            <pc:docMk/>
            <pc:sldMk cId="160293731" sldId="520"/>
            <ac:spMk id="6" creationId="{7DAFC5C0-B9D9-45EA-982C-31762B3423A9}"/>
          </ac:spMkLst>
        </pc:spChg>
        <pc:spChg chg="del">
          <ac:chgData name="권지수" userId="f2e47ae9-8f9b-4dd6-8e2a-978000d0f933" providerId="ADAL" clId="{A52AE230-9EE0-4687-AD55-DA27DB11E38D}" dt="2020-04-08T05:21:10.435" v="10231" actId="478"/>
          <ac:spMkLst>
            <pc:docMk/>
            <pc:sldMk cId="160293731" sldId="520"/>
            <ac:spMk id="42" creationId="{C6E8D2C3-0D48-4F0F-AE64-7D438A59577E}"/>
          </ac:spMkLst>
        </pc:spChg>
        <pc:picChg chg="mod">
          <ac:chgData name="권지수" userId="f2e47ae9-8f9b-4dd6-8e2a-978000d0f933" providerId="ADAL" clId="{A52AE230-9EE0-4687-AD55-DA27DB11E38D}" dt="2020-04-08T05:21:13.486" v="10232" actId="1076"/>
          <ac:picMkLst>
            <pc:docMk/>
            <pc:sldMk cId="160293731" sldId="520"/>
            <ac:picMk id="41" creationId="{ECA04A5C-08F8-469A-BF19-F5AEF04AAC97}"/>
          </ac:picMkLst>
        </pc:picChg>
      </pc:sldChg>
      <pc:sldChg chg="modSp add mod">
        <pc:chgData name="권지수" userId="f2e47ae9-8f9b-4dd6-8e2a-978000d0f933" providerId="ADAL" clId="{A52AE230-9EE0-4687-AD55-DA27DB11E38D}" dt="2020-03-24T04:55:22.336" v="47" actId="20577"/>
        <pc:sldMkLst>
          <pc:docMk/>
          <pc:sldMk cId="3501512782" sldId="521"/>
        </pc:sldMkLst>
        <pc:spChg chg="mod">
          <ac:chgData name="권지수" userId="f2e47ae9-8f9b-4dd6-8e2a-978000d0f933" providerId="ADAL" clId="{A52AE230-9EE0-4687-AD55-DA27DB11E38D}" dt="2020-03-24T04:55:22.336" v="47" actId="20577"/>
          <ac:spMkLst>
            <pc:docMk/>
            <pc:sldMk cId="3501512782" sldId="521"/>
            <ac:spMk id="2" creationId="{61C04037-B115-4AE2-863E-B125811D03CA}"/>
          </ac:spMkLst>
        </pc:spChg>
      </pc:sldChg>
      <pc:sldChg chg="modSp add del mod">
        <pc:chgData name="권지수" userId="f2e47ae9-8f9b-4dd6-8e2a-978000d0f933" providerId="ADAL" clId="{A52AE230-9EE0-4687-AD55-DA27DB11E38D}" dt="2020-03-25T16:32:26.009" v="6773" actId="47"/>
        <pc:sldMkLst>
          <pc:docMk/>
          <pc:sldMk cId="1290475437" sldId="522"/>
        </pc:sldMkLst>
        <pc:spChg chg="mod">
          <ac:chgData name="권지수" userId="f2e47ae9-8f9b-4dd6-8e2a-978000d0f933" providerId="ADAL" clId="{A52AE230-9EE0-4687-AD55-DA27DB11E38D}" dt="2020-03-24T04:59:32.906" v="76" actId="20577"/>
          <ac:spMkLst>
            <pc:docMk/>
            <pc:sldMk cId="1290475437" sldId="522"/>
            <ac:spMk id="2" creationId="{8B58CA5B-B14F-4CF6-87E9-7464D0F9612C}"/>
          </ac:spMkLst>
        </pc:spChg>
      </pc:sldChg>
      <pc:sldChg chg="modSp add mod">
        <pc:chgData name="권지수" userId="f2e47ae9-8f9b-4dd6-8e2a-978000d0f933" providerId="ADAL" clId="{A52AE230-9EE0-4687-AD55-DA27DB11E38D}" dt="2020-03-27T08:23:16.757" v="10152" actId="20577"/>
        <pc:sldMkLst>
          <pc:docMk/>
          <pc:sldMk cId="4194848337" sldId="523"/>
        </pc:sldMkLst>
        <pc:spChg chg="mod">
          <ac:chgData name="권지수" userId="f2e47ae9-8f9b-4dd6-8e2a-978000d0f933" providerId="ADAL" clId="{A52AE230-9EE0-4687-AD55-DA27DB11E38D}" dt="2020-03-24T06:50:50.581" v="169" actId="20577"/>
          <ac:spMkLst>
            <pc:docMk/>
            <pc:sldMk cId="4194848337" sldId="523"/>
            <ac:spMk id="2" creationId="{E8323B78-142E-4690-9E52-8A7C4212B7D5}"/>
          </ac:spMkLst>
        </pc:spChg>
        <pc:spChg chg="mod">
          <ac:chgData name="권지수" userId="f2e47ae9-8f9b-4dd6-8e2a-978000d0f933" providerId="ADAL" clId="{A52AE230-9EE0-4687-AD55-DA27DB11E38D}" dt="2020-03-27T08:23:16.757" v="10152" actId="20577"/>
          <ac:spMkLst>
            <pc:docMk/>
            <pc:sldMk cId="4194848337" sldId="523"/>
            <ac:spMk id="3" creationId="{268C9925-3677-4308-8D1C-8A1D1EA35161}"/>
          </ac:spMkLst>
        </pc:spChg>
      </pc:sldChg>
      <pc:sldChg chg="addSp delSp modSp add mod modNotesTx">
        <pc:chgData name="권지수" userId="f2e47ae9-8f9b-4dd6-8e2a-978000d0f933" providerId="ADAL" clId="{A52AE230-9EE0-4687-AD55-DA27DB11E38D}" dt="2020-04-08T10:58:23.896" v="10983" actId="20577"/>
        <pc:sldMkLst>
          <pc:docMk/>
          <pc:sldMk cId="1652654635" sldId="524"/>
        </pc:sldMkLst>
        <pc:spChg chg="mod">
          <ac:chgData name="권지수" userId="f2e47ae9-8f9b-4dd6-8e2a-978000d0f933" providerId="ADAL" clId="{A52AE230-9EE0-4687-AD55-DA27DB11E38D}" dt="2020-03-24T13:15:13.032" v="2152" actId="20577"/>
          <ac:spMkLst>
            <pc:docMk/>
            <pc:sldMk cId="1652654635" sldId="524"/>
            <ac:spMk id="2" creationId="{5BF47881-6902-4F29-9B56-5F7888F3B2C2}"/>
          </ac:spMkLst>
        </pc:spChg>
        <pc:spChg chg="mod">
          <ac:chgData name="권지수" userId="f2e47ae9-8f9b-4dd6-8e2a-978000d0f933" providerId="ADAL" clId="{A52AE230-9EE0-4687-AD55-DA27DB11E38D}" dt="2020-03-24T12:51:10.120" v="1800" actId="6549"/>
          <ac:spMkLst>
            <pc:docMk/>
            <pc:sldMk cId="1652654635" sldId="524"/>
            <ac:spMk id="3" creationId="{8BF1B41D-7117-4E46-9EFC-011FC6850FEF}"/>
          </ac:spMkLst>
        </pc:spChg>
        <pc:spChg chg="add del">
          <ac:chgData name="권지수" userId="f2e47ae9-8f9b-4dd6-8e2a-978000d0f933" providerId="ADAL" clId="{A52AE230-9EE0-4687-AD55-DA27DB11E38D}" dt="2020-03-24T06:57:00.132" v="436"/>
          <ac:spMkLst>
            <pc:docMk/>
            <pc:sldMk cId="1652654635" sldId="524"/>
            <ac:spMk id="4" creationId="{2F0F66AB-01CB-4126-B17A-48D22D20319C}"/>
          </ac:spMkLst>
        </pc:spChg>
        <pc:spChg chg="add mod">
          <ac:chgData name="권지수" userId="f2e47ae9-8f9b-4dd6-8e2a-978000d0f933" providerId="ADAL" clId="{A52AE230-9EE0-4687-AD55-DA27DB11E38D}" dt="2020-03-24T07:06:45.696" v="634" actId="6549"/>
          <ac:spMkLst>
            <pc:docMk/>
            <pc:sldMk cId="1652654635" sldId="524"/>
            <ac:spMk id="5" creationId="{5EC4805F-6814-44AC-B5F6-DAD08307FB3D}"/>
          </ac:spMkLst>
        </pc:spChg>
        <pc:picChg chg="add mod">
          <ac:chgData name="권지수" userId="f2e47ae9-8f9b-4dd6-8e2a-978000d0f933" providerId="ADAL" clId="{A52AE230-9EE0-4687-AD55-DA27DB11E38D}" dt="2020-03-24T07:26:08.120" v="861" actId="1076"/>
          <ac:picMkLst>
            <pc:docMk/>
            <pc:sldMk cId="1652654635" sldId="524"/>
            <ac:picMk id="1026" creationId="{E7821D5A-AFAB-49DA-8D8B-EA10A53F2705}"/>
          </ac:picMkLst>
        </pc:picChg>
      </pc:sldChg>
      <pc:sldChg chg="addSp delSp modSp add mod modNotesTx">
        <pc:chgData name="권지수" userId="f2e47ae9-8f9b-4dd6-8e2a-978000d0f933" providerId="ADAL" clId="{A52AE230-9EE0-4687-AD55-DA27DB11E38D}" dt="2020-04-08T10:58:22.445" v="10982" actId="20577"/>
        <pc:sldMkLst>
          <pc:docMk/>
          <pc:sldMk cId="2466377458" sldId="525"/>
        </pc:sldMkLst>
        <pc:spChg chg="mod">
          <ac:chgData name="권지수" userId="f2e47ae9-8f9b-4dd6-8e2a-978000d0f933" providerId="ADAL" clId="{A52AE230-9EE0-4687-AD55-DA27DB11E38D}" dt="2020-03-25T01:51:59.767" v="3102" actId="6549"/>
          <ac:spMkLst>
            <pc:docMk/>
            <pc:sldMk cId="2466377458" sldId="525"/>
            <ac:spMk id="2" creationId="{316B48D8-D4E5-45EF-AECD-650C07C58F9E}"/>
          </ac:spMkLst>
        </pc:spChg>
        <pc:spChg chg="add del mod">
          <ac:chgData name="권지수" userId="f2e47ae9-8f9b-4dd6-8e2a-978000d0f933" providerId="ADAL" clId="{A52AE230-9EE0-4687-AD55-DA27DB11E38D}" dt="2020-03-25T06:21:50.675" v="3863" actId="6549"/>
          <ac:spMkLst>
            <pc:docMk/>
            <pc:sldMk cId="2466377458" sldId="525"/>
            <ac:spMk id="3" creationId="{7CCAD978-970B-4E8F-A91A-C701939540BD}"/>
          </ac:spMkLst>
        </pc:spChg>
        <pc:spChg chg="add del mod topLvl">
          <ac:chgData name="권지수" userId="f2e47ae9-8f9b-4dd6-8e2a-978000d0f933" providerId="ADAL" clId="{A52AE230-9EE0-4687-AD55-DA27DB11E38D}" dt="2020-03-25T04:06:05.474" v="3508" actId="478"/>
          <ac:spMkLst>
            <pc:docMk/>
            <pc:sldMk cId="2466377458" sldId="525"/>
            <ac:spMk id="9" creationId="{1F525158-A91D-45C9-A9EA-C466368207F0}"/>
          </ac:spMkLst>
        </pc:spChg>
        <pc:spChg chg="del mod topLvl">
          <ac:chgData name="권지수" userId="f2e47ae9-8f9b-4dd6-8e2a-978000d0f933" providerId="ADAL" clId="{A52AE230-9EE0-4687-AD55-DA27DB11E38D}" dt="2020-03-25T06:16:07.798" v="3789" actId="478"/>
          <ac:spMkLst>
            <pc:docMk/>
            <pc:sldMk cId="2466377458" sldId="525"/>
            <ac:spMk id="10" creationId="{EA7178B7-9D36-4535-A53A-F7D68E5678AB}"/>
          </ac:spMkLst>
        </pc:spChg>
        <pc:spChg chg="add del mod topLvl">
          <ac:chgData name="권지수" userId="f2e47ae9-8f9b-4dd6-8e2a-978000d0f933" providerId="ADAL" clId="{A52AE230-9EE0-4687-AD55-DA27DB11E38D}" dt="2020-03-25T04:06:05.474" v="3508" actId="478"/>
          <ac:spMkLst>
            <pc:docMk/>
            <pc:sldMk cId="2466377458" sldId="525"/>
            <ac:spMk id="11" creationId="{07A38342-03CB-447C-A971-447F5CDFDCC7}"/>
          </ac:spMkLst>
        </pc:spChg>
        <pc:spChg chg="del mod topLvl">
          <ac:chgData name="권지수" userId="f2e47ae9-8f9b-4dd6-8e2a-978000d0f933" providerId="ADAL" clId="{A52AE230-9EE0-4687-AD55-DA27DB11E38D}" dt="2020-03-25T04:06:05.474" v="3508" actId="478"/>
          <ac:spMkLst>
            <pc:docMk/>
            <pc:sldMk cId="2466377458" sldId="525"/>
            <ac:spMk id="12" creationId="{B7B7BD38-6FB3-4081-A886-C254E0BC7297}"/>
          </ac:spMkLst>
        </pc:spChg>
        <pc:spChg chg="mod ord topLvl">
          <ac:chgData name="권지수" userId="f2e47ae9-8f9b-4dd6-8e2a-978000d0f933" providerId="ADAL" clId="{A52AE230-9EE0-4687-AD55-DA27DB11E38D}" dt="2020-03-25T06:23:27.090" v="3895" actId="164"/>
          <ac:spMkLst>
            <pc:docMk/>
            <pc:sldMk cId="2466377458" sldId="525"/>
            <ac:spMk id="15" creationId="{C004C09F-A97E-418E-90A2-21C7B7AA2748}"/>
          </ac:spMkLst>
        </pc:spChg>
        <pc:spChg chg="del mod topLvl">
          <ac:chgData name="권지수" userId="f2e47ae9-8f9b-4dd6-8e2a-978000d0f933" providerId="ADAL" clId="{A52AE230-9EE0-4687-AD55-DA27DB11E38D}" dt="2020-03-25T04:06:12.790" v="3509" actId="478"/>
          <ac:spMkLst>
            <pc:docMk/>
            <pc:sldMk cId="2466377458" sldId="525"/>
            <ac:spMk id="16" creationId="{BEB2833B-253A-4CFF-A013-F947F400C874}"/>
          </ac:spMkLst>
        </pc:spChg>
        <pc:spChg chg="del mod topLvl">
          <ac:chgData name="권지수" userId="f2e47ae9-8f9b-4dd6-8e2a-978000d0f933" providerId="ADAL" clId="{A52AE230-9EE0-4687-AD55-DA27DB11E38D}" dt="2020-03-25T04:05:40.603" v="3501" actId="478"/>
          <ac:spMkLst>
            <pc:docMk/>
            <pc:sldMk cId="2466377458" sldId="525"/>
            <ac:spMk id="17" creationId="{3526E807-AC8D-4C31-B526-7B722316BD95}"/>
          </ac:spMkLst>
        </pc:spChg>
        <pc:spChg chg="del mod topLvl">
          <ac:chgData name="권지수" userId="f2e47ae9-8f9b-4dd6-8e2a-978000d0f933" providerId="ADAL" clId="{A52AE230-9EE0-4687-AD55-DA27DB11E38D}" dt="2020-03-25T04:06:16.289" v="3510" actId="478"/>
          <ac:spMkLst>
            <pc:docMk/>
            <pc:sldMk cId="2466377458" sldId="525"/>
            <ac:spMk id="18" creationId="{AFEA0A2D-51F4-4AF7-8E09-110E116D1E52}"/>
          </ac:spMkLst>
        </pc:spChg>
        <pc:spChg chg="del mod topLvl">
          <ac:chgData name="권지수" userId="f2e47ae9-8f9b-4dd6-8e2a-978000d0f933" providerId="ADAL" clId="{A52AE230-9EE0-4687-AD55-DA27DB11E38D}" dt="2020-03-25T04:06:16.289" v="3510" actId="478"/>
          <ac:spMkLst>
            <pc:docMk/>
            <pc:sldMk cId="2466377458" sldId="525"/>
            <ac:spMk id="19" creationId="{F836B42C-62F1-48FB-9210-94D882D2E8A8}"/>
          </ac:spMkLst>
        </pc:spChg>
        <pc:spChg chg="del mod topLvl">
          <ac:chgData name="권지수" userId="f2e47ae9-8f9b-4dd6-8e2a-978000d0f933" providerId="ADAL" clId="{A52AE230-9EE0-4687-AD55-DA27DB11E38D}" dt="2020-03-25T06:16:07.798" v="3789" actId="478"/>
          <ac:spMkLst>
            <pc:docMk/>
            <pc:sldMk cId="2466377458" sldId="525"/>
            <ac:spMk id="21" creationId="{30616E2D-C84A-43BD-855F-A07CB2D7E4B8}"/>
          </ac:spMkLst>
        </pc:spChg>
        <pc:spChg chg="del mod topLvl">
          <ac:chgData name="권지수" userId="f2e47ae9-8f9b-4dd6-8e2a-978000d0f933" providerId="ADAL" clId="{A52AE230-9EE0-4687-AD55-DA27DB11E38D}" dt="2020-03-25T04:06:12.790" v="3509" actId="478"/>
          <ac:spMkLst>
            <pc:docMk/>
            <pc:sldMk cId="2466377458" sldId="525"/>
            <ac:spMk id="25" creationId="{5CCD46AF-4E48-4032-A214-3C4E2B2B588D}"/>
          </ac:spMkLst>
        </pc:spChg>
        <pc:spChg chg="del mod topLvl">
          <ac:chgData name="권지수" userId="f2e47ae9-8f9b-4dd6-8e2a-978000d0f933" providerId="ADAL" clId="{A52AE230-9EE0-4687-AD55-DA27DB11E38D}" dt="2020-03-25T04:06:12.790" v="3509" actId="478"/>
          <ac:spMkLst>
            <pc:docMk/>
            <pc:sldMk cId="2466377458" sldId="525"/>
            <ac:spMk id="27" creationId="{85EC76AE-1F3A-463F-8E0E-E6AFB01AFD0A}"/>
          </ac:spMkLst>
        </pc:spChg>
        <pc:spChg chg="add del mod">
          <ac:chgData name="권지수" userId="f2e47ae9-8f9b-4dd6-8e2a-978000d0f933" providerId="ADAL" clId="{A52AE230-9EE0-4687-AD55-DA27DB11E38D}" dt="2020-03-25T04:06:03.134" v="3507" actId="478"/>
          <ac:spMkLst>
            <pc:docMk/>
            <pc:sldMk cId="2466377458" sldId="525"/>
            <ac:spMk id="30" creationId="{82ACA736-AFE4-40BB-926A-3067D7BC19A1}"/>
          </ac:spMkLst>
        </pc:spChg>
        <pc:spChg chg="add mod">
          <ac:chgData name="권지수" userId="f2e47ae9-8f9b-4dd6-8e2a-978000d0f933" providerId="ADAL" clId="{A52AE230-9EE0-4687-AD55-DA27DB11E38D}" dt="2020-04-08T05:35:43.927" v="10233" actId="14100"/>
          <ac:spMkLst>
            <pc:docMk/>
            <pc:sldMk cId="2466377458" sldId="525"/>
            <ac:spMk id="31" creationId="{506E0295-76B0-443F-ADC1-DAE0F5A94852}"/>
          </ac:spMkLst>
        </pc:spChg>
        <pc:spChg chg="add mod">
          <ac:chgData name="권지수" userId="f2e47ae9-8f9b-4dd6-8e2a-978000d0f933" providerId="ADAL" clId="{A52AE230-9EE0-4687-AD55-DA27DB11E38D}" dt="2020-03-25T06:23:27.090" v="3895" actId="164"/>
          <ac:spMkLst>
            <pc:docMk/>
            <pc:sldMk cId="2466377458" sldId="525"/>
            <ac:spMk id="32" creationId="{4D9A4FF7-1812-47B7-A97B-C881D199C995}"/>
          </ac:spMkLst>
        </pc:spChg>
        <pc:spChg chg="add mod topLvl">
          <ac:chgData name="권지수" userId="f2e47ae9-8f9b-4dd6-8e2a-978000d0f933" providerId="ADAL" clId="{A52AE230-9EE0-4687-AD55-DA27DB11E38D}" dt="2020-03-25T06:23:27.090" v="3895" actId="164"/>
          <ac:spMkLst>
            <pc:docMk/>
            <pc:sldMk cId="2466377458" sldId="525"/>
            <ac:spMk id="34" creationId="{A2856270-660F-4EDE-B911-3054F5BD76C3}"/>
          </ac:spMkLst>
        </pc:spChg>
        <pc:spChg chg="add mod topLvl">
          <ac:chgData name="권지수" userId="f2e47ae9-8f9b-4dd6-8e2a-978000d0f933" providerId="ADAL" clId="{A52AE230-9EE0-4687-AD55-DA27DB11E38D}" dt="2020-03-26T10:49:27.190" v="8411" actId="114"/>
          <ac:spMkLst>
            <pc:docMk/>
            <pc:sldMk cId="2466377458" sldId="525"/>
            <ac:spMk id="37" creationId="{AAE5DE83-9441-4093-8FDD-3A1DF4D5F3A4}"/>
          </ac:spMkLst>
        </pc:spChg>
        <pc:spChg chg="add mod">
          <ac:chgData name="권지수" userId="f2e47ae9-8f9b-4dd6-8e2a-978000d0f933" providerId="ADAL" clId="{A52AE230-9EE0-4687-AD55-DA27DB11E38D}" dt="2020-03-25T06:23:27.090" v="3895" actId="164"/>
          <ac:spMkLst>
            <pc:docMk/>
            <pc:sldMk cId="2466377458" sldId="525"/>
            <ac:spMk id="39" creationId="{3FC2F778-D3CA-4E51-B947-DB791358ED54}"/>
          </ac:spMkLst>
        </pc:spChg>
        <pc:spChg chg="add mod">
          <ac:chgData name="권지수" userId="f2e47ae9-8f9b-4dd6-8e2a-978000d0f933" providerId="ADAL" clId="{A52AE230-9EE0-4687-AD55-DA27DB11E38D}" dt="2020-03-26T10:49:36.794" v="8415" actId="113"/>
          <ac:spMkLst>
            <pc:docMk/>
            <pc:sldMk cId="2466377458" sldId="525"/>
            <ac:spMk id="40" creationId="{8D8C3104-3D76-4D4D-8A16-AA8E7E56DCF4}"/>
          </ac:spMkLst>
        </pc:spChg>
        <pc:spChg chg="add mod">
          <ac:chgData name="권지수" userId="f2e47ae9-8f9b-4dd6-8e2a-978000d0f933" providerId="ADAL" clId="{A52AE230-9EE0-4687-AD55-DA27DB11E38D}" dt="2020-03-25T06:13:02.355" v="3702" actId="571"/>
          <ac:spMkLst>
            <pc:docMk/>
            <pc:sldMk cId="2466377458" sldId="525"/>
            <ac:spMk id="42" creationId="{050A1C55-FE87-4E68-B5D8-FA400F413FEE}"/>
          </ac:spMkLst>
        </pc:spChg>
        <pc:spChg chg="add mod">
          <ac:chgData name="권지수" userId="f2e47ae9-8f9b-4dd6-8e2a-978000d0f933" providerId="ADAL" clId="{A52AE230-9EE0-4687-AD55-DA27DB11E38D}" dt="2020-03-25T06:23:27.090" v="3895" actId="164"/>
          <ac:spMkLst>
            <pc:docMk/>
            <pc:sldMk cId="2466377458" sldId="525"/>
            <ac:spMk id="45" creationId="{7E8D9504-FB92-42AB-89C6-41CF6F18609D}"/>
          </ac:spMkLst>
        </pc:spChg>
        <pc:spChg chg="add mod">
          <ac:chgData name="권지수" userId="f2e47ae9-8f9b-4dd6-8e2a-978000d0f933" providerId="ADAL" clId="{A52AE230-9EE0-4687-AD55-DA27DB11E38D}" dt="2020-04-08T05:52:01.843" v="10242" actId="6549"/>
          <ac:spMkLst>
            <pc:docMk/>
            <pc:sldMk cId="2466377458" sldId="525"/>
            <ac:spMk id="46" creationId="{9497663E-863A-480D-BB82-E3A61F55F21C}"/>
          </ac:spMkLst>
        </pc:spChg>
        <pc:spChg chg="add mod">
          <ac:chgData name="권지수" userId="f2e47ae9-8f9b-4dd6-8e2a-978000d0f933" providerId="ADAL" clId="{A52AE230-9EE0-4687-AD55-DA27DB11E38D}" dt="2020-03-25T06:23:27.090" v="3895" actId="164"/>
          <ac:spMkLst>
            <pc:docMk/>
            <pc:sldMk cId="2466377458" sldId="525"/>
            <ac:spMk id="48" creationId="{236BB719-44F5-4027-B0FF-E4F65D5D9469}"/>
          </ac:spMkLst>
        </pc:spChg>
        <pc:spChg chg="add del mod">
          <ac:chgData name="권지수" userId="f2e47ae9-8f9b-4dd6-8e2a-978000d0f933" providerId="ADAL" clId="{A52AE230-9EE0-4687-AD55-DA27DB11E38D}" dt="2020-03-25T06:16:38.326" v="3797" actId="478"/>
          <ac:spMkLst>
            <pc:docMk/>
            <pc:sldMk cId="2466377458" sldId="525"/>
            <ac:spMk id="50" creationId="{7D2B5500-B98E-444D-A0EB-B4A596D7DD1C}"/>
          </ac:spMkLst>
        </pc:spChg>
        <pc:spChg chg="add del mod">
          <ac:chgData name="권지수" userId="f2e47ae9-8f9b-4dd6-8e2a-978000d0f933" providerId="ADAL" clId="{A52AE230-9EE0-4687-AD55-DA27DB11E38D}" dt="2020-03-25T06:21:55.310" v="3864" actId="478"/>
          <ac:spMkLst>
            <pc:docMk/>
            <pc:sldMk cId="2466377458" sldId="525"/>
            <ac:spMk id="51" creationId="{141FA92F-D3C7-498C-ADDF-7618DB42E381}"/>
          </ac:spMkLst>
        </pc:spChg>
        <pc:spChg chg="add del mod">
          <ac:chgData name="권지수" userId="f2e47ae9-8f9b-4dd6-8e2a-978000d0f933" providerId="ADAL" clId="{A52AE230-9EE0-4687-AD55-DA27DB11E38D}" dt="2020-03-25T06:22:00.652" v="3866" actId="767"/>
          <ac:spMkLst>
            <pc:docMk/>
            <pc:sldMk cId="2466377458" sldId="525"/>
            <ac:spMk id="52" creationId="{C377B61D-A11A-44E1-B922-C43FA64AF2FC}"/>
          </ac:spMkLst>
        </pc:spChg>
        <pc:spChg chg="add mod">
          <ac:chgData name="권지수" userId="f2e47ae9-8f9b-4dd6-8e2a-978000d0f933" providerId="ADAL" clId="{A52AE230-9EE0-4687-AD55-DA27DB11E38D}" dt="2020-03-25T14:39:03.932" v="5417" actId="1582"/>
          <ac:spMkLst>
            <pc:docMk/>
            <pc:sldMk cId="2466377458" sldId="525"/>
            <ac:spMk id="53" creationId="{2C76CBEC-16A1-4A47-8661-DF26755B2D9C}"/>
          </ac:spMkLst>
        </pc:spChg>
        <pc:spChg chg="add mod">
          <ac:chgData name="권지수" userId="f2e47ae9-8f9b-4dd6-8e2a-978000d0f933" providerId="ADAL" clId="{A52AE230-9EE0-4687-AD55-DA27DB11E38D}" dt="2020-03-25T14:39:03.932" v="5417" actId="1582"/>
          <ac:spMkLst>
            <pc:docMk/>
            <pc:sldMk cId="2466377458" sldId="525"/>
            <ac:spMk id="54" creationId="{C91D71C5-5AB0-4485-92A0-B7937429D937}"/>
          </ac:spMkLst>
        </pc:spChg>
        <pc:spChg chg="add mod">
          <ac:chgData name="권지수" userId="f2e47ae9-8f9b-4dd6-8e2a-978000d0f933" providerId="ADAL" clId="{A52AE230-9EE0-4687-AD55-DA27DB11E38D}" dt="2020-03-25T14:39:03.932" v="5417" actId="1582"/>
          <ac:spMkLst>
            <pc:docMk/>
            <pc:sldMk cId="2466377458" sldId="525"/>
            <ac:spMk id="55" creationId="{E8C27239-205D-499C-AFBE-56D42786B56A}"/>
          </ac:spMkLst>
        </pc:spChg>
        <pc:spChg chg="add mod">
          <ac:chgData name="권지수" userId="f2e47ae9-8f9b-4dd6-8e2a-978000d0f933" providerId="ADAL" clId="{A52AE230-9EE0-4687-AD55-DA27DB11E38D}" dt="2020-03-25T14:39:03.932" v="5417" actId="1582"/>
          <ac:spMkLst>
            <pc:docMk/>
            <pc:sldMk cId="2466377458" sldId="525"/>
            <ac:spMk id="56" creationId="{009975F2-B437-4B19-8DBE-24BE2E37EE7C}"/>
          </ac:spMkLst>
        </pc:spChg>
        <pc:grpChg chg="add del mod">
          <ac:chgData name="권지수" userId="f2e47ae9-8f9b-4dd6-8e2a-978000d0f933" providerId="ADAL" clId="{A52AE230-9EE0-4687-AD55-DA27DB11E38D}" dt="2020-03-25T02:07:58.422" v="3254" actId="165"/>
          <ac:grpSpMkLst>
            <pc:docMk/>
            <pc:sldMk cId="2466377458" sldId="525"/>
            <ac:grpSpMk id="7" creationId="{BAA03671-970A-49F6-956E-63D441B65791}"/>
          </ac:grpSpMkLst>
        </pc:grpChg>
        <pc:grpChg chg="del mod topLvl">
          <ac:chgData name="권지수" userId="f2e47ae9-8f9b-4dd6-8e2a-978000d0f933" providerId="ADAL" clId="{A52AE230-9EE0-4687-AD55-DA27DB11E38D}" dt="2020-03-25T02:07:59.026" v="3255" actId="165"/>
          <ac:grpSpMkLst>
            <pc:docMk/>
            <pc:sldMk cId="2466377458" sldId="525"/>
            <ac:grpSpMk id="8" creationId="{341675E5-76CA-4F8E-9CEF-73E226172344}"/>
          </ac:grpSpMkLst>
        </pc:grpChg>
        <pc:grpChg chg="del mod topLvl">
          <ac:chgData name="권지수" userId="f2e47ae9-8f9b-4dd6-8e2a-978000d0f933" providerId="ADAL" clId="{A52AE230-9EE0-4687-AD55-DA27DB11E38D}" dt="2020-03-25T02:07:59.434" v="3256" actId="165"/>
          <ac:grpSpMkLst>
            <pc:docMk/>
            <pc:sldMk cId="2466377458" sldId="525"/>
            <ac:grpSpMk id="13" creationId="{BAECCB7E-098E-4CBC-8097-579D39847258}"/>
          </ac:grpSpMkLst>
        </pc:grpChg>
        <pc:grpChg chg="add del mod">
          <ac:chgData name="권지수" userId="f2e47ae9-8f9b-4dd6-8e2a-978000d0f933" providerId="ADAL" clId="{A52AE230-9EE0-4687-AD55-DA27DB11E38D}" dt="2020-03-25T06:09:47.995" v="3663" actId="165"/>
          <ac:grpSpMkLst>
            <pc:docMk/>
            <pc:sldMk cId="2466377458" sldId="525"/>
            <ac:grpSpMk id="38" creationId="{37F226A4-1835-49B7-8B89-7975A99EC2E1}"/>
          </ac:grpSpMkLst>
        </pc:grpChg>
        <pc:grpChg chg="add mod">
          <ac:chgData name="권지수" userId="f2e47ae9-8f9b-4dd6-8e2a-978000d0f933" providerId="ADAL" clId="{A52AE230-9EE0-4687-AD55-DA27DB11E38D}" dt="2020-03-25T06:23:35.001" v="3896" actId="1076"/>
          <ac:grpSpMkLst>
            <pc:docMk/>
            <pc:sldMk cId="2466377458" sldId="525"/>
            <ac:grpSpMk id="57" creationId="{FFC9C739-CAC3-4CE2-9412-297FAC1101D6}"/>
          </ac:grpSpMkLst>
        </pc:grpChg>
        <pc:graphicFrameChg chg="add mod modGraphic">
          <ac:chgData name="권지수" userId="f2e47ae9-8f9b-4dd6-8e2a-978000d0f933" providerId="ADAL" clId="{A52AE230-9EE0-4687-AD55-DA27DB11E38D}" dt="2020-04-08T05:52:10.950" v="10246" actId="6549"/>
          <ac:graphicFrameMkLst>
            <pc:docMk/>
            <pc:sldMk cId="2466377458" sldId="525"/>
            <ac:graphicFrameMk id="6" creationId="{FDC589D3-5296-4D4B-B1F5-F2257F465144}"/>
          </ac:graphicFrameMkLst>
        </pc:graphicFrameChg>
        <pc:graphicFrameChg chg="add mod">
          <ac:chgData name="권지수" userId="f2e47ae9-8f9b-4dd6-8e2a-978000d0f933" providerId="ADAL" clId="{A52AE230-9EE0-4687-AD55-DA27DB11E38D}" dt="2020-03-25T06:04:57.494" v="3558" actId="571"/>
          <ac:graphicFrameMkLst>
            <pc:docMk/>
            <pc:sldMk cId="2466377458" sldId="525"/>
            <ac:graphicFrameMk id="33" creationId="{C79B5043-25D0-496D-997F-A1F2C728B11B}"/>
          </ac:graphicFrameMkLst>
        </pc:graphicFrameChg>
        <pc:graphicFrameChg chg="add mod modGraphic">
          <ac:chgData name="권지수" userId="f2e47ae9-8f9b-4dd6-8e2a-978000d0f933" providerId="ADAL" clId="{A52AE230-9EE0-4687-AD55-DA27DB11E38D}" dt="2020-03-25T14:38:54.500" v="5415" actId="113"/>
          <ac:graphicFrameMkLst>
            <pc:docMk/>
            <pc:sldMk cId="2466377458" sldId="525"/>
            <ac:graphicFrameMk id="43" creationId="{98F8A496-22D9-4142-8557-AF47486E679C}"/>
          </ac:graphicFrameMkLst>
        </pc:graphicFrameChg>
        <pc:graphicFrameChg chg="add mod modGraphic">
          <ac:chgData name="권지수" userId="f2e47ae9-8f9b-4dd6-8e2a-978000d0f933" providerId="ADAL" clId="{A52AE230-9EE0-4687-AD55-DA27DB11E38D}" dt="2020-03-25T14:38:55.635" v="5416" actId="113"/>
          <ac:graphicFrameMkLst>
            <pc:docMk/>
            <pc:sldMk cId="2466377458" sldId="525"/>
            <ac:graphicFrameMk id="47" creationId="{6D8C93C2-7A43-4A2F-91BC-A7272E3BAC78}"/>
          </ac:graphicFrameMkLst>
        </pc:graphicFrameChg>
        <pc:picChg chg="add del mod">
          <ac:chgData name="권지수" userId="f2e47ae9-8f9b-4dd6-8e2a-978000d0f933" providerId="ADAL" clId="{A52AE230-9EE0-4687-AD55-DA27DB11E38D}" dt="2020-03-25T01:48:09.327" v="3088"/>
          <ac:picMkLst>
            <pc:docMk/>
            <pc:sldMk cId="2466377458" sldId="525"/>
            <ac:picMk id="4" creationId="{7C84DEDA-80FF-4C86-B6CA-F0D5F2130472}"/>
          </ac:picMkLst>
        </pc:picChg>
        <pc:picChg chg="add del mod">
          <ac:chgData name="권지수" userId="f2e47ae9-8f9b-4dd6-8e2a-978000d0f933" providerId="ADAL" clId="{A52AE230-9EE0-4687-AD55-DA27DB11E38D}" dt="2020-03-25T02:07:43.225" v="3251" actId="478"/>
          <ac:picMkLst>
            <pc:docMk/>
            <pc:sldMk cId="2466377458" sldId="525"/>
            <ac:picMk id="5" creationId="{4A8D8349-1C20-47A5-B8A2-D75DD06891EC}"/>
          </ac:picMkLst>
        </pc:picChg>
        <pc:picChg chg="mod ord topLvl">
          <ac:chgData name="권지수" userId="f2e47ae9-8f9b-4dd6-8e2a-978000d0f933" providerId="ADAL" clId="{A52AE230-9EE0-4687-AD55-DA27DB11E38D}" dt="2020-03-25T06:23:27.090" v="3895" actId="164"/>
          <ac:picMkLst>
            <pc:docMk/>
            <pc:sldMk cId="2466377458" sldId="525"/>
            <ac:picMk id="20" creationId="{7DF07E1B-C5A3-4786-81F4-E1A2557E844C}"/>
          </ac:picMkLst>
        </pc:picChg>
        <pc:picChg chg="mod topLvl">
          <ac:chgData name="권지수" userId="f2e47ae9-8f9b-4dd6-8e2a-978000d0f933" providerId="ADAL" clId="{A52AE230-9EE0-4687-AD55-DA27DB11E38D}" dt="2020-03-25T06:23:27.090" v="3895" actId="164"/>
          <ac:picMkLst>
            <pc:docMk/>
            <pc:sldMk cId="2466377458" sldId="525"/>
            <ac:picMk id="22" creationId="{B22C9BE7-2CD0-42B9-9E61-DAB550EFC0DD}"/>
          </ac:picMkLst>
        </pc:picChg>
        <pc:picChg chg="add mod">
          <ac:chgData name="권지수" userId="f2e47ae9-8f9b-4dd6-8e2a-978000d0f933" providerId="ADAL" clId="{A52AE230-9EE0-4687-AD55-DA27DB11E38D}" dt="2020-03-25T06:13:02.355" v="3702" actId="571"/>
          <ac:picMkLst>
            <pc:docMk/>
            <pc:sldMk cId="2466377458" sldId="525"/>
            <ac:picMk id="41" creationId="{B7102218-031A-4795-A9C8-63502624C8A7}"/>
          </ac:picMkLst>
        </pc:picChg>
        <pc:picChg chg="add del mod">
          <ac:chgData name="권지수" userId="f2e47ae9-8f9b-4dd6-8e2a-978000d0f933" providerId="ADAL" clId="{A52AE230-9EE0-4687-AD55-DA27DB11E38D}" dt="2020-03-25T06:13:33.291" v="3715" actId="478"/>
          <ac:picMkLst>
            <pc:docMk/>
            <pc:sldMk cId="2466377458" sldId="525"/>
            <ac:picMk id="44" creationId="{F79F8DD0-EB00-44E5-936A-9777A5781061}"/>
          </ac:picMkLst>
        </pc:picChg>
        <pc:picChg chg="add del mod">
          <ac:chgData name="권지수" userId="f2e47ae9-8f9b-4dd6-8e2a-978000d0f933" providerId="ADAL" clId="{A52AE230-9EE0-4687-AD55-DA27DB11E38D}" dt="2020-03-25T06:16:38.910" v="3798" actId="478"/>
          <ac:picMkLst>
            <pc:docMk/>
            <pc:sldMk cId="2466377458" sldId="525"/>
            <ac:picMk id="49" creationId="{E533BAE8-BF92-4D0F-A17D-ADD58F10AD73}"/>
          </ac:picMkLst>
        </pc:picChg>
        <pc:cxnChg chg="del mod topLvl">
          <ac:chgData name="권지수" userId="f2e47ae9-8f9b-4dd6-8e2a-978000d0f933" providerId="ADAL" clId="{A52AE230-9EE0-4687-AD55-DA27DB11E38D}" dt="2020-03-25T06:16:07.798" v="3789" actId="478"/>
          <ac:cxnSpMkLst>
            <pc:docMk/>
            <pc:sldMk cId="2466377458" sldId="525"/>
            <ac:cxnSpMk id="14" creationId="{5A759558-34A3-4BF3-91D2-13D9EDFBC01B}"/>
          </ac:cxnSpMkLst>
        </pc:cxnChg>
        <pc:cxnChg chg="del mod topLvl">
          <ac:chgData name="권지수" userId="f2e47ae9-8f9b-4dd6-8e2a-978000d0f933" providerId="ADAL" clId="{A52AE230-9EE0-4687-AD55-DA27DB11E38D}" dt="2020-03-25T06:16:07.798" v="3789" actId="478"/>
          <ac:cxnSpMkLst>
            <pc:docMk/>
            <pc:sldMk cId="2466377458" sldId="525"/>
            <ac:cxnSpMk id="23" creationId="{2CE92622-039B-483C-8878-29F8E8811F8A}"/>
          </ac:cxnSpMkLst>
        </pc:cxnChg>
        <pc:cxnChg chg="del mod topLvl">
          <ac:chgData name="권지수" userId="f2e47ae9-8f9b-4dd6-8e2a-978000d0f933" providerId="ADAL" clId="{A52AE230-9EE0-4687-AD55-DA27DB11E38D}" dt="2020-03-25T04:06:16.289" v="3510" actId="478"/>
          <ac:cxnSpMkLst>
            <pc:docMk/>
            <pc:sldMk cId="2466377458" sldId="525"/>
            <ac:cxnSpMk id="24" creationId="{53DD1634-8E26-4FC7-A398-4766A8093483}"/>
          </ac:cxnSpMkLst>
        </pc:cxnChg>
        <pc:cxnChg chg="del mod topLvl">
          <ac:chgData name="권지수" userId="f2e47ae9-8f9b-4dd6-8e2a-978000d0f933" providerId="ADAL" clId="{A52AE230-9EE0-4687-AD55-DA27DB11E38D}" dt="2020-03-25T06:16:07.798" v="3789" actId="478"/>
          <ac:cxnSpMkLst>
            <pc:docMk/>
            <pc:sldMk cId="2466377458" sldId="525"/>
            <ac:cxnSpMk id="26" creationId="{2D3AA341-6335-4B03-A803-9D94362889F3}"/>
          </ac:cxnSpMkLst>
        </pc:cxnChg>
        <pc:cxnChg chg="add del mod">
          <ac:chgData name="권지수" userId="f2e47ae9-8f9b-4dd6-8e2a-978000d0f933" providerId="ADAL" clId="{A52AE230-9EE0-4687-AD55-DA27DB11E38D}" dt="2020-03-25T06:00:11.625" v="3527" actId="478"/>
          <ac:cxnSpMkLst>
            <pc:docMk/>
            <pc:sldMk cId="2466377458" sldId="525"/>
            <ac:cxnSpMk id="29" creationId="{74D803EF-4A30-4A4C-8F62-CB53828B25BE}"/>
          </ac:cxnSpMkLst>
        </pc:cxnChg>
        <pc:cxnChg chg="add del mod">
          <ac:chgData name="권지수" userId="f2e47ae9-8f9b-4dd6-8e2a-978000d0f933" providerId="ADAL" clId="{A52AE230-9EE0-4687-AD55-DA27DB11E38D}" dt="2020-03-25T06:05:19.871" v="3565" actId="478"/>
          <ac:cxnSpMkLst>
            <pc:docMk/>
            <pc:sldMk cId="2466377458" sldId="525"/>
            <ac:cxnSpMk id="36" creationId="{9D84684A-EE6A-40E7-B53A-4BC544B36358}"/>
          </ac:cxnSpMkLst>
        </pc:cxnChg>
      </pc:sldChg>
      <pc:sldChg chg="modSp add del mod">
        <pc:chgData name="권지수" userId="f2e47ae9-8f9b-4dd6-8e2a-978000d0f933" providerId="ADAL" clId="{A52AE230-9EE0-4687-AD55-DA27DB11E38D}" dt="2020-03-24T12:44:33.363" v="1657" actId="47"/>
        <pc:sldMkLst>
          <pc:docMk/>
          <pc:sldMk cId="1803769862" sldId="526"/>
        </pc:sldMkLst>
        <pc:spChg chg="mod">
          <ac:chgData name="권지수" userId="f2e47ae9-8f9b-4dd6-8e2a-978000d0f933" providerId="ADAL" clId="{A52AE230-9EE0-4687-AD55-DA27DB11E38D}" dt="2020-03-24T12:44:29.834" v="1656" actId="20577"/>
          <ac:spMkLst>
            <pc:docMk/>
            <pc:sldMk cId="1803769862" sldId="526"/>
            <ac:spMk id="2" creationId="{2F4B910B-B8A4-4B90-910A-D71BE9A11A3D}"/>
          </ac:spMkLst>
        </pc:spChg>
        <pc:spChg chg="mod">
          <ac:chgData name="권지수" userId="f2e47ae9-8f9b-4dd6-8e2a-978000d0f933" providerId="ADAL" clId="{A52AE230-9EE0-4687-AD55-DA27DB11E38D}" dt="2020-03-24T12:42:41.651" v="1628" actId="20577"/>
          <ac:spMkLst>
            <pc:docMk/>
            <pc:sldMk cId="1803769862" sldId="526"/>
            <ac:spMk id="3" creationId="{E81F91ED-BF63-4E34-B074-BC9D1E11BD44}"/>
          </ac:spMkLst>
        </pc:spChg>
      </pc:sldChg>
      <pc:sldChg chg="modSp add del mod modNotesTx">
        <pc:chgData name="권지수" userId="f2e47ae9-8f9b-4dd6-8e2a-978000d0f933" providerId="ADAL" clId="{A52AE230-9EE0-4687-AD55-DA27DB11E38D}" dt="2020-04-08T06:45:25.912" v="10247" actId="47"/>
        <pc:sldMkLst>
          <pc:docMk/>
          <pc:sldMk cId="910954734" sldId="527"/>
        </pc:sldMkLst>
        <pc:spChg chg="mod">
          <ac:chgData name="권지수" userId="f2e47ae9-8f9b-4dd6-8e2a-978000d0f933" providerId="ADAL" clId="{A52AE230-9EE0-4687-AD55-DA27DB11E38D}" dt="2020-03-24T13:26:05.061" v="2361"/>
          <ac:spMkLst>
            <pc:docMk/>
            <pc:sldMk cId="910954734" sldId="527"/>
            <ac:spMk id="2" creationId="{DC533A63-D307-4236-8B18-000063FF0FBD}"/>
          </ac:spMkLst>
        </pc:spChg>
        <pc:spChg chg="mod">
          <ac:chgData name="권지수" userId="f2e47ae9-8f9b-4dd6-8e2a-978000d0f933" providerId="ADAL" clId="{A52AE230-9EE0-4687-AD55-DA27DB11E38D}" dt="2020-03-24T13:23:51.511" v="2274" actId="20577"/>
          <ac:spMkLst>
            <pc:docMk/>
            <pc:sldMk cId="910954734" sldId="527"/>
            <ac:spMk id="3" creationId="{9FFC0DBD-4E0A-4ED8-AB9A-0AAD2A3843C8}"/>
          </ac:spMkLst>
        </pc:spChg>
      </pc:sldChg>
      <pc:sldChg chg="addSp delSp modSp add mod modNotesTx">
        <pc:chgData name="권지수" userId="f2e47ae9-8f9b-4dd6-8e2a-978000d0f933" providerId="ADAL" clId="{A52AE230-9EE0-4687-AD55-DA27DB11E38D}" dt="2020-04-08T10:17:32.076" v="10472" actId="1076"/>
        <pc:sldMkLst>
          <pc:docMk/>
          <pc:sldMk cId="548557136" sldId="528"/>
        </pc:sldMkLst>
        <pc:spChg chg="mod">
          <ac:chgData name="권지수" userId="f2e47ae9-8f9b-4dd6-8e2a-978000d0f933" providerId="ADAL" clId="{A52AE230-9EE0-4687-AD55-DA27DB11E38D}" dt="2020-03-25T15:24:17.686" v="5733" actId="20577"/>
          <ac:spMkLst>
            <pc:docMk/>
            <pc:sldMk cId="548557136" sldId="528"/>
            <ac:spMk id="2" creationId="{CB815392-52FE-4F76-9346-E94ED7DEF7C2}"/>
          </ac:spMkLst>
        </pc:spChg>
        <pc:spChg chg="mod">
          <ac:chgData name="권지수" userId="f2e47ae9-8f9b-4dd6-8e2a-978000d0f933" providerId="ADAL" clId="{A52AE230-9EE0-4687-AD55-DA27DB11E38D}" dt="2020-04-08T10:00:08.265" v="10367" actId="20577"/>
          <ac:spMkLst>
            <pc:docMk/>
            <pc:sldMk cId="548557136" sldId="528"/>
            <ac:spMk id="3" creationId="{A82F2F5D-6A64-4201-AD45-6B7D4FAA4D93}"/>
          </ac:spMkLst>
        </pc:spChg>
        <pc:spChg chg="add del mod">
          <ac:chgData name="권지수" userId="f2e47ae9-8f9b-4dd6-8e2a-978000d0f933" providerId="ADAL" clId="{A52AE230-9EE0-4687-AD55-DA27DB11E38D}" dt="2020-03-25T07:30:17.053" v="4198" actId="478"/>
          <ac:spMkLst>
            <pc:docMk/>
            <pc:sldMk cId="548557136" sldId="528"/>
            <ac:spMk id="4" creationId="{721A7F96-E1E7-42D9-8445-572FAA8EA22E}"/>
          </ac:spMkLst>
        </pc:spChg>
        <pc:spChg chg="add mod">
          <ac:chgData name="권지수" userId="f2e47ae9-8f9b-4dd6-8e2a-978000d0f933" providerId="ADAL" clId="{A52AE230-9EE0-4687-AD55-DA27DB11E38D}" dt="2020-04-08T10:10:44.077" v="10418" actId="164"/>
          <ac:spMkLst>
            <pc:docMk/>
            <pc:sldMk cId="548557136" sldId="528"/>
            <ac:spMk id="4" creationId="{D66D2D77-5A6B-439D-B61C-08B078AEEEEF}"/>
          </ac:spMkLst>
        </pc:spChg>
        <pc:spChg chg="add del mod">
          <ac:chgData name="권지수" userId="f2e47ae9-8f9b-4dd6-8e2a-978000d0f933" providerId="ADAL" clId="{A52AE230-9EE0-4687-AD55-DA27DB11E38D}" dt="2020-03-25T07:30:17.053" v="4198" actId="478"/>
          <ac:spMkLst>
            <pc:docMk/>
            <pc:sldMk cId="548557136" sldId="528"/>
            <ac:spMk id="5" creationId="{1DA06459-FD7C-429E-BB80-EDB9D80F4CE7}"/>
          </ac:spMkLst>
        </pc:spChg>
        <pc:spChg chg="add del mod">
          <ac:chgData name="권지수" userId="f2e47ae9-8f9b-4dd6-8e2a-978000d0f933" providerId="ADAL" clId="{A52AE230-9EE0-4687-AD55-DA27DB11E38D}" dt="2020-03-25T07:30:17.053" v="4198" actId="478"/>
          <ac:spMkLst>
            <pc:docMk/>
            <pc:sldMk cId="548557136" sldId="528"/>
            <ac:spMk id="8" creationId="{51179DD3-E457-4EF2-826F-4E78045FAB30}"/>
          </ac:spMkLst>
        </pc:spChg>
        <pc:spChg chg="add mod">
          <ac:chgData name="권지수" userId="f2e47ae9-8f9b-4dd6-8e2a-978000d0f933" providerId="ADAL" clId="{A52AE230-9EE0-4687-AD55-DA27DB11E38D}" dt="2020-03-24T13:38:46.773" v="2964" actId="571"/>
          <ac:spMkLst>
            <pc:docMk/>
            <pc:sldMk cId="548557136" sldId="528"/>
            <ac:spMk id="9" creationId="{4353DEC6-AB28-4043-A796-42331EA5871D}"/>
          </ac:spMkLst>
        </pc:spChg>
        <pc:spChg chg="add del mod">
          <ac:chgData name="권지수" userId="f2e47ae9-8f9b-4dd6-8e2a-978000d0f933" providerId="ADAL" clId="{A52AE230-9EE0-4687-AD55-DA27DB11E38D}" dt="2020-03-25T07:30:17.053" v="4198" actId="478"/>
          <ac:spMkLst>
            <pc:docMk/>
            <pc:sldMk cId="548557136" sldId="528"/>
            <ac:spMk id="11" creationId="{C7F8BA70-524B-4057-BA31-4904945B7577}"/>
          </ac:spMkLst>
        </pc:spChg>
        <pc:spChg chg="add del mod">
          <ac:chgData name="권지수" userId="f2e47ae9-8f9b-4dd6-8e2a-978000d0f933" providerId="ADAL" clId="{A52AE230-9EE0-4687-AD55-DA27DB11E38D}" dt="2020-03-25T07:30:17.053" v="4198" actId="478"/>
          <ac:spMkLst>
            <pc:docMk/>
            <pc:sldMk cId="548557136" sldId="528"/>
            <ac:spMk id="12" creationId="{D61EE4D4-FE60-43CA-AE52-523B40738E75}"/>
          </ac:spMkLst>
        </pc:spChg>
        <pc:spChg chg="add del mod">
          <ac:chgData name="권지수" userId="f2e47ae9-8f9b-4dd6-8e2a-978000d0f933" providerId="ADAL" clId="{A52AE230-9EE0-4687-AD55-DA27DB11E38D}" dt="2020-03-25T07:30:17.053" v="4198" actId="478"/>
          <ac:spMkLst>
            <pc:docMk/>
            <pc:sldMk cId="548557136" sldId="528"/>
            <ac:spMk id="13" creationId="{F7A44B91-EDA1-4DA2-99BC-CD4D2E527C9C}"/>
          </ac:spMkLst>
        </pc:spChg>
        <pc:spChg chg="del mod">
          <ac:chgData name="권지수" userId="f2e47ae9-8f9b-4dd6-8e2a-978000d0f933" providerId="ADAL" clId="{A52AE230-9EE0-4687-AD55-DA27DB11E38D}" dt="2020-03-25T15:29:52.849" v="5816" actId="478"/>
          <ac:spMkLst>
            <pc:docMk/>
            <pc:sldMk cId="548557136" sldId="528"/>
            <ac:spMk id="14" creationId="{AD4BB5E4-1739-444E-BD4F-C4604E933094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17" creationId="{FD87575E-C08B-44FF-AA9F-63E42E8DBBC9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18" creationId="{01E203E5-175B-4695-8894-366AF3BCFF31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19" creationId="{6AB995F7-1BB6-4CC4-A916-426740771A5B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20" creationId="{B90319DF-9594-4D50-BD8A-895ABE8B8973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21" creationId="{50456911-6B89-48A3-B254-39EBDF9A0062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22" creationId="{39A682CA-432C-4341-9D2A-6713D674CF7C}"/>
          </ac:spMkLst>
        </pc:spChg>
        <pc:spChg chg="mod topLvl">
          <ac:chgData name="권지수" userId="f2e47ae9-8f9b-4dd6-8e2a-978000d0f933" providerId="ADAL" clId="{A52AE230-9EE0-4687-AD55-DA27DB11E38D}" dt="2020-03-26T10:36:31.479" v="8238" actId="20577"/>
          <ac:spMkLst>
            <pc:docMk/>
            <pc:sldMk cId="548557136" sldId="528"/>
            <ac:spMk id="23" creationId="{E8C68074-C1D6-4CB2-A6F3-6BAA9D3481DF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25" creationId="{D67CEFA4-3536-4491-A270-12D36C5FDE21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26" creationId="{961AC1AA-B5EA-4574-91B2-7469C8E3C3CE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27" creationId="{C45A9280-B4C1-4881-A0D9-1745426EB563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29" creationId="{233C0C6E-9778-4CB7-B0BF-5A039562597A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0" creationId="{1F6A62D7-DADE-4FBF-81F5-ACFC34F6CEA7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1" creationId="{CFEC87FB-75AE-46DA-B89B-EAEC686B7B59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2" creationId="{83A18DBA-779E-408D-982D-A5F48B9A827C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3" creationId="{8384FAF9-4AB1-4036-A9BE-7498BAEEA2CF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4" creationId="{7E849030-9ECF-4D6D-A554-F0C14B53CED1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5" creationId="{3998D908-7F62-41D7-9A28-E14F2240021E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7" creationId="{0CE61D4B-759A-4358-BBDB-F780DEEDCC7F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38" creationId="{6401168C-D0D9-49F5-810F-1BD47E5D042E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0" creationId="{D1732AA3-A507-49F4-BB01-BC668EE4FED5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2" creationId="{11510D60-848C-4546-BF47-EB3F87A99C02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3" creationId="{C0E0CBE2-A9F3-4FDF-8D9E-B599FF60F18A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4" creationId="{94958517-A0B7-46AF-87CE-1F743C3CBA7B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5" creationId="{665CACF1-43D0-4F21-8291-FC89F7E06391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6" creationId="{99707D35-9EC0-4ED1-8BD1-1F6421301916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7" creationId="{5AC756D6-0A9D-4738-B9BE-B6588B5CDAB5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48" creationId="{665B5CF1-0BF3-49AD-928B-B6D2DC8A80DD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52" creationId="{F68A589A-146B-40F3-8551-54F0DAD6B798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53" creationId="{910DF3F3-C45B-4EF8-9AEB-55F1B4756E44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54" creationId="{75B5B32A-3ED6-4B03-9672-0B8420E1F3EA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55" creationId="{55733BCE-D752-4EB6-8BCE-2228ABC2886B}"/>
          </ac:spMkLst>
        </pc:spChg>
        <pc:spChg chg="mod">
          <ac:chgData name="권지수" userId="f2e47ae9-8f9b-4dd6-8e2a-978000d0f933" providerId="ADAL" clId="{A52AE230-9EE0-4687-AD55-DA27DB11E38D}" dt="2020-03-25T07:30:48.462" v="4211" actId="1582"/>
          <ac:spMkLst>
            <pc:docMk/>
            <pc:sldMk cId="548557136" sldId="528"/>
            <ac:spMk id="58" creationId="{272340A7-D71C-4953-9431-202404A56976}"/>
          </ac:spMkLst>
        </pc:spChg>
        <pc:spChg chg="mod">
          <ac:chgData name="권지수" userId="f2e47ae9-8f9b-4dd6-8e2a-978000d0f933" providerId="ADAL" clId="{A52AE230-9EE0-4687-AD55-DA27DB11E38D}" dt="2020-03-25T07:31:26.059" v="4216" actId="2085"/>
          <ac:spMkLst>
            <pc:docMk/>
            <pc:sldMk cId="548557136" sldId="528"/>
            <ac:spMk id="61" creationId="{874A8DC8-882C-4018-A0AA-1DCC32259DC4}"/>
          </ac:spMkLst>
        </pc:spChg>
        <pc:spChg chg="mod">
          <ac:chgData name="권지수" userId="f2e47ae9-8f9b-4dd6-8e2a-978000d0f933" providerId="ADAL" clId="{A52AE230-9EE0-4687-AD55-DA27DB11E38D}" dt="2020-03-25T07:31:20.394" v="4215" actId="14100"/>
          <ac:spMkLst>
            <pc:docMk/>
            <pc:sldMk cId="548557136" sldId="528"/>
            <ac:spMk id="62" creationId="{D2ED9B9A-84F3-4A5F-807B-2C4612F6CEA3}"/>
          </ac:spMkLst>
        </pc:spChg>
        <pc:spChg chg="mod">
          <ac:chgData name="권지수" userId="f2e47ae9-8f9b-4dd6-8e2a-978000d0f933" providerId="ADAL" clId="{A52AE230-9EE0-4687-AD55-DA27DB11E38D}" dt="2020-03-25T07:58:58.189" v="4434" actId="2085"/>
          <ac:spMkLst>
            <pc:docMk/>
            <pc:sldMk cId="548557136" sldId="528"/>
            <ac:spMk id="63" creationId="{042BBF10-8CB3-430D-8B7D-A6E99CFC0FB9}"/>
          </ac:spMkLst>
        </pc:spChg>
        <pc:spChg chg="mod topLvl">
          <ac:chgData name="권지수" userId="f2e47ae9-8f9b-4dd6-8e2a-978000d0f933" providerId="ADAL" clId="{A52AE230-9EE0-4687-AD55-DA27DB11E38D}" dt="2020-03-25T07:31:53.898" v="4223" actId="165"/>
          <ac:spMkLst>
            <pc:docMk/>
            <pc:sldMk cId="548557136" sldId="528"/>
            <ac:spMk id="64" creationId="{F08ACCA6-1DFC-4410-9D08-ADBE40305225}"/>
          </ac:spMkLst>
        </pc:spChg>
        <pc:spChg chg="mod topLvl">
          <ac:chgData name="권지수" userId="f2e47ae9-8f9b-4dd6-8e2a-978000d0f933" providerId="ADAL" clId="{A52AE230-9EE0-4687-AD55-DA27DB11E38D}" dt="2020-03-25T07:58:21.203" v="4429" actId="2085"/>
          <ac:spMkLst>
            <pc:docMk/>
            <pc:sldMk cId="548557136" sldId="528"/>
            <ac:spMk id="67" creationId="{683CC668-D0BF-442E-899D-71A4FF83B6E8}"/>
          </ac:spMkLst>
        </pc:spChg>
        <pc:spChg chg="mod topLvl">
          <ac:chgData name="권지수" userId="f2e47ae9-8f9b-4dd6-8e2a-978000d0f933" providerId="ADAL" clId="{A52AE230-9EE0-4687-AD55-DA27DB11E38D}" dt="2020-03-25T07:58:18.959" v="4428" actId="2085"/>
          <ac:spMkLst>
            <pc:docMk/>
            <pc:sldMk cId="548557136" sldId="528"/>
            <ac:spMk id="68" creationId="{58A0192E-740C-41F7-B14B-55B849ECB6F9}"/>
          </ac:spMkLst>
        </pc:spChg>
        <pc:spChg chg="mod topLvl">
          <ac:chgData name="권지수" userId="f2e47ae9-8f9b-4dd6-8e2a-978000d0f933" providerId="ADAL" clId="{A52AE230-9EE0-4687-AD55-DA27DB11E38D}" dt="2020-03-25T07:58:16.549" v="4427" actId="2085"/>
          <ac:spMkLst>
            <pc:docMk/>
            <pc:sldMk cId="548557136" sldId="528"/>
            <ac:spMk id="69" creationId="{C121896D-1444-46F8-BA81-686AF9590ED2}"/>
          </ac:spMkLst>
        </pc:spChg>
        <pc:spChg chg="mod">
          <ac:chgData name="권지수" userId="f2e47ae9-8f9b-4dd6-8e2a-978000d0f933" providerId="ADAL" clId="{A52AE230-9EE0-4687-AD55-DA27DB11E38D}" dt="2020-03-25T07:57:58.215" v="4423" actId="208"/>
          <ac:spMkLst>
            <pc:docMk/>
            <pc:sldMk cId="548557136" sldId="528"/>
            <ac:spMk id="72" creationId="{3343B20B-3E99-44A3-B939-A9DB3FEC5C44}"/>
          </ac:spMkLst>
        </pc:spChg>
        <pc:spChg chg="mod">
          <ac:chgData name="권지수" userId="f2e47ae9-8f9b-4dd6-8e2a-978000d0f933" providerId="ADAL" clId="{A52AE230-9EE0-4687-AD55-DA27DB11E38D}" dt="2020-03-25T07:31:10.357" v="4213" actId="2085"/>
          <ac:spMkLst>
            <pc:docMk/>
            <pc:sldMk cId="548557136" sldId="528"/>
            <ac:spMk id="73" creationId="{B56749FF-318D-42C3-BB2B-CE68BE4B3A6C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74" creationId="{95BCB434-438B-480A-BC04-CF1DB3EA28F2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77" creationId="{0BFB28FA-3819-4CDB-923E-39FAC6A95A03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78" creationId="{A0BF08D0-DAA1-42E9-8231-0985D452FC74}"/>
          </ac:spMkLst>
        </pc:spChg>
        <pc:spChg chg="mod topLvl">
          <ac:chgData name="권지수" userId="f2e47ae9-8f9b-4dd6-8e2a-978000d0f933" providerId="ADAL" clId="{A52AE230-9EE0-4687-AD55-DA27DB11E38D}" dt="2020-03-25T08:00:09.868" v="4440" actId="164"/>
          <ac:spMkLst>
            <pc:docMk/>
            <pc:sldMk cId="548557136" sldId="528"/>
            <ac:spMk id="79" creationId="{D6635E18-FBAC-4BF4-871F-E83C7B2B1B3E}"/>
          </ac:spMkLst>
        </pc:spChg>
        <pc:spChg chg="add mod">
          <ac:chgData name="권지수" userId="f2e47ae9-8f9b-4dd6-8e2a-978000d0f933" providerId="ADAL" clId="{A52AE230-9EE0-4687-AD55-DA27DB11E38D}" dt="2020-03-25T15:20:45.346" v="5625" actId="164"/>
          <ac:spMkLst>
            <pc:docMk/>
            <pc:sldMk cId="548557136" sldId="528"/>
            <ac:spMk id="81" creationId="{0E37916F-FB22-45DE-B25E-BD78941C1798}"/>
          </ac:spMkLst>
        </pc:spChg>
        <pc:spChg chg="add mod">
          <ac:chgData name="권지수" userId="f2e47ae9-8f9b-4dd6-8e2a-978000d0f933" providerId="ADAL" clId="{A52AE230-9EE0-4687-AD55-DA27DB11E38D}" dt="2020-03-25T15:20:45.346" v="5625" actId="164"/>
          <ac:spMkLst>
            <pc:docMk/>
            <pc:sldMk cId="548557136" sldId="528"/>
            <ac:spMk id="82" creationId="{2167E547-916F-4DA4-9A7A-3591C374B024}"/>
          </ac:spMkLst>
        </pc:spChg>
        <pc:spChg chg="add mod">
          <ac:chgData name="권지수" userId="f2e47ae9-8f9b-4dd6-8e2a-978000d0f933" providerId="ADAL" clId="{A52AE230-9EE0-4687-AD55-DA27DB11E38D}" dt="2020-04-08T10:17:23.617" v="10467" actId="14100"/>
          <ac:spMkLst>
            <pc:docMk/>
            <pc:sldMk cId="548557136" sldId="528"/>
            <ac:spMk id="83" creationId="{8853830E-0B50-4CC6-B706-04E7DD17C3BB}"/>
          </ac:spMkLst>
        </pc:spChg>
        <pc:spChg chg="add mod topLvl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86" creationId="{DD0C7B15-746D-41B0-A60A-08399010D6D0}"/>
          </ac:spMkLst>
        </pc:spChg>
        <pc:spChg chg="add mod topLvl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87" creationId="{D29D07DA-6002-4E35-A933-F25C155B3B3B}"/>
          </ac:spMkLst>
        </pc:spChg>
        <pc:spChg chg="add mod topLvl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88" creationId="{4672B3D8-A3A5-46B9-99E5-3EDC5FE2F83C}"/>
          </ac:spMkLst>
        </pc:spChg>
        <pc:spChg chg="add mod topLvl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89" creationId="{59CD58F0-B1BF-4020-A134-382A5BCFE63D}"/>
          </ac:spMkLst>
        </pc:spChg>
        <pc:spChg chg="add mod ord topLvl">
          <ac:chgData name="권지수" userId="f2e47ae9-8f9b-4dd6-8e2a-978000d0f933" providerId="ADAL" clId="{A52AE230-9EE0-4687-AD55-DA27DB11E38D}" dt="2020-03-26T10:47:36.543" v="8383" actId="14100"/>
          <ac:spMkLst>
            <pc:docMk/>
            <pc:sldMk cId="548557136" sldId="528"/>
            <ac:spMk id="90" creationId="{367F2F98-0AFE-430A-B0CB-783549A14880}"/>
          </ac:spMkLst>
        </pc:spChg>
        <pc:spChg chg="add mod topLvl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91" creationId="{ADD83DBB-AD33-435D-974C-BA44C3B5DD97}"/>
          </ac:spMkLst>
        </pc:spChg>
        <pc:spChg chg="add del mod">
          <ac:chgData name="권지수" userId="f2e47ae9-8f9b-4dd6-8e2a-978000d0f933" providerId="ADAL" clId="{A52AE230-9EE0-4687-AD55-DA27DB11E38D}" dt="2020-03-25T14:43:05.694" v="5479" actId="478"/>
          <ac:spMkLst>
            <pc:docMk/>
            <pc:sldMk cId="548557136" sldId="528"/>
            <ac:spMk id="92" creationId="{74D72466-C0AE-4E62-85DC-D5D937DEC4E3}"/>
          </ac:spMkLst>
        </pc:spChg>
        <pc:spChg chg="add del mod">
          <ac:chgData name="권지수" userId="f2e47ae9-8f9b-4dd6-8e2a-978000d0f933" providerId="ADAL" clId="{A52AE230-9EE0-4687-AD55-DA27DB11E38D}" dt="2020-03-25T14:41:21.316" v="5467" actId="767"/>
          <ac:spMkLst>
            <pc:docMk/>
            <pc:sldMk cId="548557136" sldId="528"/>
            <ac:spMk id="93" creationId="{911E7D5F-BFA6-447F-B85D-755B091EDB89}"/>
          </ac:spMkLst>
        </pc:spChg>
        <pc:spChg chg="add mod">
          <ac:chgData name="권지수" userId="f2e47ae9-8f9b-4dd6-8e2a-978000d0f933" providerId="ADAL" clId="{A52AE230-9EE0-4687-AD55-DA27DB11E38D}" dt="2020-04-08T10:17:26.890" v="10468" actId="1076"/>
          <ac:spMkLst>
            <pc:docMk/>
            <pc:sldMk cId="548557136" sldId="528"/>
            <ac:spMk id="93" creationId="{E1C84E3B-03FB-4908-B8F0-61D27B27491F}"/>
          </ac:spMkLst>
        </pc:spChg>
        <pc:spChg chg="add mod">
          <ac:chgData name="권지수" userId="f2e47ae9-8f9b-4dd6-8e2a-978000d0f933" providerId="ADAL" clId="{A52AE230-9EE0-4687-AD55-DA27DB11E38D}" dt="2020-04-08T10:17:26.890" v="10468" actId="1076"/>
          <ac:spMkLst>
            <pc:docMk/>
            <pc:sldMk cId="548557136" sldId="528"/>
            <ac:spMk id="94" creationId="{8DACF26D-480A-4011-83B4-E578C889DA7C}"/>
          </ac:spMkLst>
        </pc:spChg>
        <pc:spChg chg="add del mod">
          <ac:chgData name="권지수" userId="f2e47ae9-8f9b-4dd6-8e2a-978000d0f933" providerId="ADAL" clId="{A52AE230-9EE0-4687-AD55-DA27DB11E38D}" dt="2020-03-25T14:43:07.537" v="5480" actId="478"/>
          <ac:spMkLst>
            <pc:docMk/>
            <pc:sldMk cId="548557136" sldId="528"/>
            <ac:spMk id="94" creationId="{F10CA476-8E1B-4D55-AD82-1923C8CE9FE9}"/>
          </ac:spMkLst>
        </pc:spChg>
        <pc:spChg chg="add del mod">
          <ac:chgData name="권지수" userId="f2e47ae9-8f9b-4dd6-8e2a-978000d0f933" providerId="ADAL" clId="{A52AE230-9EE0-4687-AD55-DA27DB11E38D}" dt="2020-03-25T14:43:25.789" v="5491" actId="478"/>
          <ac:spMkLst>
            <pc:docMk/>
            <pc:sldMk cId="548557136" sldId="528"/>
            <ac:spMk id="95" creationId="{A9EC07C6-03D8-4066-B7AC-3EF11B07C60A}"/>
          </ac:spMkLst>
        </pc:spChg>
        <pc:spChg chg="add mod topLvl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96" creationId="{A898257C-51C2-411B-B1C0-34243E0A4BEC}"/>
          </ac:spMkLst>
        </pc:spChg>
        <pc:spChg chg="add del mod">
          <ac:chgData name="권지수" userId="f2e47ae9-8f9b-4dd6-8e2a-978000d0f933" providerId="ADAL" clId="{A52AE230-9EE0-4687-AD55-DA27DB11E38D}" dt="2020-03-25T14:43:49.153" v="5527" actId="478"/>
          <ac:spMkLst>
            <pc:docMk/>
            <pc:sldMk cId="548557136" sldId="528"/>
            <ac:spMk id="97" creationId="{43521C20-EA70-4A7E-8DB2-23A859213616}"/>
          </ac:spMkLst>
        </pc:spChg>
        <pc:spChg chg="add mod topLvl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98" creationId="{19348F41-8573-4EE3-838B-D00B385E0EE1}"/>
          </ac:spMkLst>
        </pc:spChg>
        <pc:spChg chg="add mod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101" creationId="{1B12D307-575F-4B50-8317-644613A9DD9F}"/>
          </ac:spMkLst>
        </pc:spChg>
        <pc:spChg chg="add mod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102" creationId="{C27321F1-CCAC-458B-B9AE-D81A9D95EB03}"/>
          </ac:spMkLst>
        </pc:spChg>
        <pc:spChg chg="add mod">
          <ac:chgData name="권지수" userId="f2e47ae9-8f9b-4dd6-8e2a-978000d0f933" providerId="ADAL" clId="{A52AE230-9EE0-4687-AD55-DA27DB11E38D}" dt="2020-03-25T15:51:25.985" v="6125" actId="164"/>
          <ac:spMkLst>
            <pc:docMk/>
            <pc:sldMk cId="548557136" sldId="528"/>
            <ac:spMk id="103" creationId="{FD1CCC19-34EC-4217-9749-E0225B1A4773}"/>
          </ac:spMkLst>
        </pc:spChg>
        <pc:grpChg chg="add mod">
          <ac:chgData name="권지수" userId="f2e47ae9-8f9b-4dd6-8e2a-978000d0f933" providerId="ADAL" clId="{A52AE230-9EE0-4687-AD55-DA27DB11E38D}" dt="2020-04-08T10:17:26.890" v="10468" actId="1076"/>
          <ac:grpSpMkLst>
            <pc:docMk/>
            <pc:sldMk cId="548557136" sldId="528"/>
            <ac:grpSpMk id="5" creationId="{15DD21CE-ABA3-4AED-9AE1-357780A9D9DE}"/>
          </ac:grpSpMkLst>
        </pc:grpChg>
        <pc:grpChg chg="add del mod">
          <ac:chgData name="권지수" userId="f2e47ae9-8f9b-4dd6-8e2a-978000d0f933" providerId="ADAL" clId="{A52AE230-9EE0-4687-AD55-DA27DB11E38D}" dt="2020-03-25T07:58:02.418" v="4424" actId="165"/>
          <ac:grpSpMkLst>
            <pc:docMk/>
            <pc:sldMk cId="548557136" sldId="528"/>
            <ac:grpSpMk id="6" creationId="{3458BB0B-A809-48A7-9E6D-B585A0C783C9}"/>
          </ac:grpSpMkLst>
        </pc:grpChg>
        <pc:grpChg chg="add mod">
          <ac:chgData name="권지수" userId="f2e47ae9-8f9b-4dd6-8e2a-978000d0f933" providerId="ADAL" clId="{A52AE230-9EE0-4687-AD55-DA27DB11E38D}" dt="2020-03-25T15:20:45.346" v="5625" actId="164"/>
          <ac:grpSpMkLst>
            <pc:docMk/>
            <pc:sldMk cId="548557136" sldId="528"/>
            <ac:grpSpMk id="9" creationId="{2C7FD730-CE3F-407F-B4BB-CB32A8C96B9A}"/>
          </ac:grpSpMkLst>
        </pc:grpChg>
        <pc:grpChg chg="add del mod">
          <ac:chgData name="권지수" userId="f2e47ae9-8f9b-4dd6-8e2a-978000d0f933" providerId="ADAL" clId="{A52AE230-9EE0-4687-AD55-DA27DB11E38D}" dt="2020-03-25T07:30:58.019" v="4212" actId="165"/>
          <ac:grpSpMkLst>
            <pc:docMk/>
            <pc:sldMk cId="548557136" sldId="528"/>
            <ac:grpSpMk id="16" creationId="{90C3D842-5E4E-4DDC-ACDC-EC6881B6D2C9}"/>
          </ac:grpSpMkLst>
        </pc:grpChg>
        <pc:grpChg chg="del mod topLvl">
          <ac:chgData name="권지수" userId="f2e47ae9-8f9b-4dd6-8e2a-978000d0f933" providerId="ADAL" clId="{A52AE230-9EE0-4687-AD55-DA27DB11E38D}" dt="2020-03-25T07:31:46.680" v="4219" actId="165"/>
          <ac:grpSpMkLst>
            <pc:docMk/>
            <pc:sldMk cId="548557136" sldId="528"/>
            <ac:grpSpMk id="28" creationId="{EA26D922-30C9-4582-AD55-ED1C174F7403}"/>
          </ac:grpSpMkLst>
        </pc:grpChg>
        <pc:grpChg chg="mod topLvl">
          <ac:chgData name="권지수" userId="f2e47ae9-8f9b-4dd6-8e2a-978000d0f933" providerId="ADAL" clId="{A52AE230-9EE0-4687-AD55-DA27DB11E38D}" dt="2020-03-25T08:00:09.868" v="4440" actId="164"/>
          <ac:grpSpMkLst>
            <pc:docMk/>
            <pc:sldMk cId="548557136" sldId="528"/>
            <ac:grpSpMk id="36" creationId="{9FD1A8B8-E642-4352-8B26-AD0A001ACDB8}"/>
          </ac:grpSpMkLst>
        </pc:grpChg>
        <pc:grpChg chg="mod topLvl">
          <ac:chgData name="권지수" userId="f2e47ae9-8f9b-4dd6-8e2a-978000d0f933" providerId="ADAL" clId="{A52AE230-9EE0-4687-AD55-DA27DB11E38D}" dt="2020-03-25T08:00:09.868" v="4440" actId="164"/>
          <ac:grpSpMkLst>
            <pc:docMk/>
            <pc:sldMk cId="548557136" sldId="528"/>
            <ac:grpSpMk id="41" creationId="{3C41FAA9-8A3F-48AB-8CA6-AA4BC6983EB1}"/>
          </ac:grpSpMkLst>
        </pc:grpChg>
        <pc:grpChg chg="add del mod topLvl">
          <ac:chgData name="권지수" userId="f2e47ae9-8f9b-4dd6-8e2a-978000d0f933" providerId="ADAL" clId="{A52AE230-9EE0-4687-AD55-DA27DB11E38D}" dt="2020-03-25T08:00:09.868" v="4440" actId="164"/>
          <ac:grpSpMkLst>
            <pc:docMk/>
            <pc:sldMk cId="548557136" sldId="528"/>
            <ac:grpSpMk id="50" creationId="{2EA9E849-2222-4B1E-9DC2-9CA3F1DA5300}"/>
          </ac:grpSpMkLst>
        </pc:grpChg>
        <pc:grpChg chg="mod topLvl">
          <ac:chgData name="권지수" userId="f2e47ae9-8f9b-4dd6-8e2a-978000d0f933" providerId="ADAL" clId="{A52AE230-9EE0-4687-AD55-DA27DB11E38D}" dt="2020-03-25T08:00:09.868" v="4440" actId="164"/>
          <ac:grpSpMkLst>
            <pc:docMk/>
            <pc:sldMk cId="548557136" sldId="528"/>
            <ac:grpSpMk id="51" creationId="{43994BE8-607E-45D1-89D7-421EFB6508D6}"/>
          </ac:grpSpMkLst>
        </pc:grpChg>
        <pc:grpChg chg="add del mod">
          <ac:chgData name="권지수" userId="f2e47ae9-8f9b-4dd6-8e2a-978000d0f933" providerId="ADAL" clId="{A52AE230-9EE0-4687-AD55-DA27DB11E38D}" dt="2020-03-25T15:49:29.895" v="6069" actId="165"/>
          <ac:grpSpMkLst>
            <pc:docMk/>
            <pc:sldMk cId="548557136" sldId="528"/>
            <ac:grpSpMk id="99" creationId="{ACAE5832-63B8-471A-9A61-0B78EF890F0E}"/>
          </ac:grpSpMkLst>
        </pc:grpChg>
        <pc:grpChg chg="add del mod">
          <ac:chgData name="권지수" userId="f2e47ae9-8f9b-4dd6-8e2a-978000d0f933" providerId="ADAL" clId="{A52AE230-9EE0-4687-AD55-DA27DB11E38D}" dt="2020-04-08T10:09:51.401" v="10402" actId="21"/>
          <ac:grpSpMkLst>
            <pc:docMk/>
            <pc:sldMk cId="548557136" sldId="528"/>
            <ac:grpSpMk id="100" creationId="{6374DAA3-4A68-4241-A4D1-770DDAF967B7}"/>
          </ac:grpSpMkLst>
        </pc:grpChg>
        <pc:grpChg chg="add mod">
          <ac:chgData name="권지수" userId="f2e47ae9-8f9b-4dd6-8e2a-978000d0f933" providerId="ADAL" clId="{A52AE230-9EE0-4687-AD55-DA27DB11E38D}" dt="2020-03-25T15:51:25.985" v="6125" actId="164"/>
          <ac:grpSpMkLst>
            <pc:docMk/>
            <pc:sldMk cId="548557136" sldId="528"/>
            <ac:grpSpMk id="112" creationId="{F06132C3-387F-4ECE-92E4-A720C1CADC5B}"/>
          </ac:grpSpMkLst>
        </pc:grpChg>
        <pc:picChg chg="add del mod">
          <ac:chgData name="권지수" userId="f2e47ae9-8f9b-4dd6-8e2a-978000d0f933" providerId="ADAL" clId="{A52AE230-9EE0-4687-AD55-DA27DB11E38D}" dt="2020-03-25T01:48:53.048" v="3091"/>
          <ac:picMkLst>
            <pc:docMk/>
            <pc:sldMk cId="548557136" sldId="528"/>
            <ac:picMk id="15" creationId="{259F1265-9DDE-4C0E-BB00-E49AC903AACD}"/>
          </ac:picMkLst>
        </pc:picChg>
        <pc:picChg chg="add mod modCrop">
          <ac:chgData name="권지수" userId="f2e47ae9-8f9b-4dd6-8e2a-978000d0f933" providerId="ADAL" clId="{A52AE230-9EE0-4687-AD55-DA27DB11E38D}" dt="2020-04-08T10:10:44.077" v="10418" actId="164"/>
          <ac:picMkLst>
            <pc:docMk/>
            <pc:sldMk cId="548557136" sldId="528"/>
            <ac:picMk id="92" creationId="{BA581662-24A8-47AB-B0B7-F93F88815C7A}"/>
          </ac:picMkLst>
        </pc:picChg>
        <pc:picChg chg="add mod">
          <ac:chgData name="권지수" userId="f2e47ae9-8f9b-4dd6-8e2a-978000d0f933" providerId="ADAL" clId="{A52AE230-9EE0-4687-AD55-DA27DB11E38D}" dt="2020-04-08T10:17:32.076" v="10472" actId="1076"/>
          <ac:picMkLst>
            <pc:docMk/>
            <pc:sldMk cId="548557136" sldId="528"/>
            <ac:picMk id="95" creationId="{44F51A1F-4CDE-4542-A9C5-4A4082092E9B}"/>
          </ac:picMkLst>
        </pc:picChg>
        <pc:picChg chg="add mod">
          <ac:chgData name="권지수" userId="f2e47ae9-8f9b-4dd6-8e2a-978000d0f933" providerId="ADAL" clId="{A52AE230-9EE0-4687-AD55-DA27DB11E38D}" dt="2020-03-25T15:51:25.985" v="6125" actId="164"/>
          <ac:picMkLst>
            <pc:docMk/>
            <pc:sldMk cId="548557136" sldId="528"/>
            <ac:picMk id="110" creationId="{518B45DF-96E9-4C26-9E57-B58105E9D140}"/>
          </ac:picMkLst>
        </pc:picChg>
        <pc:picChg chg="add mod">
          <ac:chgData name="권지수" userId="f2e47ae9-8f9b-4dd6-8e2a-978000d0f933" providerId="ADAL" clId="{A52AE230-9EE0-4687-AD55-DA27DB11E38D}" dt="2020-03-25T15:51:25.985" v="6125" actId="164"/>
          <ac:picMkLst>
            <pc:docMk/>
            <pc:sldMk cId="548557136" sldId="528"/>
            <ac:picMk id="111" creationId="{27429D8B-BF68-4C44-90B2-1DAEC958B3CA}"/>
          </ac:picMkLst>
        </pc:picChg>
        <pc:cxnChg chg="add del mod">
          <ac:chgData name="권지수" userId="f2e47ae9-8f9b-4dd6-8e2a-978000d0f933" providerId="ADAL" clId="{A52AE230-9EE0-4687-AD55-DA27DB11E38D}" dt="2020-03-25T07:30:17.053" v="4198" actId="478"/>
          <ac:cxnSpMkLst>
            <pc:docMk/>
            <pc:sldMk cId="548557136" sldId="528"/>
            <ac:cxnSpMk id="7" creationId="{A1999618-3EB3-4ECA-94AB-E8467846E877}"/>
          </ac:cxnSpMkLst>
        </pc:cxnChg>
        <pc:cxnChg chg="add del mod">
          <ac:chgData name="권지수" userId="f2e47ae9-8f9b-4dd6-8e2a-978000d0f933" providerId="ADAL" clId="{A52AE230-9EE0-4687-AD55-DA27DB11E38D}" dt="2020-03-25T07:30:17.053" v="4198" actId="478"/>
          <ac:cxnSpMkLst>
            <pc:docMk/>
            <pc:sldMk cId="548557136" sldId="528"/>
            <ac:cxnSpMk id="10" creationId="{B9EF7C87-A338-48C0-BFBF-D28CA7FDAD80}"/>
          </ac:cxnSpMkLst>
        </pc:cxnChg>
        <pc:cxnChg chg="mod topLvl">
          <ac:chgData name="권지수" userId="f2e47ae9-8f9b-4dd6-8e2a-978000d0f933" providerId="ADAL" clId="{A52AE230-9EE0-4687-AD55-DA27DB11E38D}" dt="2020-03-25T08:00:09.868" v="4440" actId="164"/>
          <ac:cxnSpMkLst>
            <pc:docMk/>
            <pc:sldMk cId="548557136" sldId="528"/>
            <ac:cxnSpMk id="24" creationId="{EC94DBFF-E150-4696-B61F-85136A125E27}"/>
          </ac:cxnSpMkLst>
        </pc:cxnChg>
        <pc:cxnChg chg="mod topLvl">
          <ac:chgData name="권지수" userId="f2e47ae9-8f9b-4dd6-8e2a-978000d0f933" providerId="ADAL" clId="{A52AE230-9EE0-4687-AD55-DA27DB11E38D}" dt="2020-03-25T08:00:09.868" v="4440" actId="164"/>
          <ac:cxnSpMkLst>
            <pc:docMk/>
            <pc:sldMk cId="548557136" sldId="528"/>
            <ac:cxnSpMk id="39" creationId="{2972D4F8-2C04-4067-814B-DF9D7CF74878}"/>
          </ac:cxnSpMkLst>
        </pc:cxnChg>
        <pc:cxnChg chg="mod topLvl">
          <ac:chgData name="권지수" userId="f2e47ae9-8f9b-4dd6-8e2a-978000d0f933" providerId="ADAL" clId="{A52AE230-9EE0-4687-AD55-DA27DB11E38D}" dt="2020-03-25T08:00:09.868" v="4440" actId="164"/>
          <ac:cxnSpMkLst>
            <pc:docMk/>
            <pc:sldMk cId="548557136" sldId="528"/>
            <ac:cxnSpMk id="49" creationId="{9B39C91A-849A-4202-A125-786A25D3D35F}"/>
          </ac:cxnSpMkLst>
        </pc:cxnChg>
        <pc:cxnChg chg="mod topLvl">
          <ac:chgData name="권지수" userId="f2e47ae9-8f9b-4dd6-8e2a-978000d0f933" providerId="ADAL" clId="{A52AE230-9EE0-4687-AD55-DA27DB11E38D}" dt="2020-03-25T08:00:09.868" v="4440" actId="164"/>
          <ac:cxnSpMkLst>
            <pc:docMk/>
            <pc:sldMk cId="548557136" sldId="528"/>
            <ac:cxnSpMk id="56" creationId="{678378C2-4A19-434A-ACAC-79CF76688A35}"/>
          </ac:cxnSpMkLst>
        </pc:cxnChg>
        <pc:cxnChg chg="mod topLvl">
          <ac:chgData name="권지수" userId="f2e47ae9-8f9b-4dd6-8e2a-978000d0f933" providerId="ADAL" clId="{A52AE230-9EE0-4687-AD55-DA27DB11E38D}" dt="2020-04-08T10:09:51.401" v="10402" actId="21"/>
          <ac:cxnSpMkLst>
            <pc:docMk/>
            <pc:sldMk cId="548557136" sldId="528"/>
            <ac:cxnSpMk id="57" creationId="{A540C977-9756-4738-A531-BD1C89601DFB}"/>
          </ac:cxnSpMkLst>
        </pc:cxnChg>
        <pc:cxnChg chg="mod">
          <ac:chgData name="권지수" userId="f2e47ae9-8f9b-4dd6-8e2a-978000d0f933" providerId="ADAL" clId="{A52AE230-9EE0-4687-AD55-DA27DB11E38D}" dt="2020-03-25T07:30:48.462" v="4211" actId="1582"/>
          <ac:cxnSpMkLst>
            <pc:docMk/>
            <pc:sldMk cId="548557136" sldId="528"/>
            <ac:cxnSpMk id="59" creationId="{A12C47B5-F351-4020-9D83-5B5BF0FDA8E4}"/>
          </ac:cxnSpMkLst>
        </pc:cxnChg>
        <pc:cxnChg chg="mod">
          <ac:chgData name="권지수" userId="f2e47ae9-8f9b-4dd6-8e2a-978000d0f933" providerId="ADAL" clId="{A52AE230-9EE0-4687-AD55-DA27DB11E38D}" dt="2020-03-25T07:30:48.462" v="4211" actId="1582"/>
          <ac:cxnSpMkLst>
            <pc:docMk/>
            <pc:sldMk cId="548557136" sldId="528"/>
            <ac:cxnSpMk id="60" creationId="{7286FB49-3B79-472B-BB88-DEFFA85A62EB}"/>
          </ac:cxnSpMkLst>
        </pc:cxnChg>
        <pc:cxnChg chg="mod topLvl">
          <ac:chgData name="권지수" userId="f2e47ae9-8f9b-4dd6-8e2a-978000d0f933" providerId="ADAL" clId="{A52AE230-9EE0-4687-AD55-DA27DB11E38D}" dt="2020-03-25T07:31:53.898" v="4223" actId="165"/>
          <ac:cxnSpMkLst>
            <pc:docMk/>
            <pc:sldMk cId="548557136" sldId="528"/>
            <ac:cxnSpMk id="65" creationId="{5736B461-71CD-49E1-A98D-E53F4739DBA0}"/>
          </ac:cxnSpMkLst>
        </pc:cxnChg>
        <pc:cxnChg chg="mod topLvl">
          <ac:chgData name="권지수" userId="f2e47ae9-8f9b-4dd6-8e2a-978000d0f933" providerId="ADAL" clId="{A52AE230-9EE0-4687-AD55-DA27DB11E38D}" dt="2020-03-25T07:58:26.351" v="4430" actId="1076"/>
          <ac:cxnSpMkLst>
            <pc:docMk/>
            <pc:sldMk cId="548557136" sldId="528"/>
            <ac:cxnSpMk id="66" creationId="{65A8E6AE-B4D5-485F-BDD5-BDD9A74EC795}"/>
          </ac:cxnSpMkLst>
        </pc:cxnChg>
        <pc:cxnChg chg="mod">
          <ac:chgData name="권지수" userId="f2e47ae9-8f9b-4dd6-8e2a-978000d0f933" providerId="ADAL" clId="{A52AE230-9EE0-4687-AD55-DA27DB11E38D}" dt="2020-03-25T07:30:48.462" v="4211" actId="1582"/>
          <ac:cxnSpMkLst>
            <pc:docMk/>
            <pc:sldMk cId="548557136" sldId="528"/>
            <ac:cxnSpMk id="70" creationId="{E659AD7E-5C3D-4BE4-8443-95B3F0B64FE6}"/>
          </ac:cxnSpMkLst>
        </pc:cxnChg>
        <pc:cxnChg chg="mod">
          <ac:chgData name="권지수" userId="f2e47ae9-8f9b-4dd6-8e2a-978000d0f933" providerId="ADAL" clId="{A52AE230-9EE0-4687-AD55-DA27DB11E38D}" dt="2020-03-25T07:30:48.462" v="4211" actId="1582"/>
          <ac:cxnSpMkLst>
            <pc:docMk/>
            <pc:sldMk cId="548557136" sldId="528"/>
            <ac:cxnSpMk id="71" creationId="{42D020B3-EEEB-469D-A815-AD0D40E0DE83}"/>
          </ac:cxnSpMkLst>
        </pc:cxnChg>
        <pc:cxnChg chg="mod topLvl">
          <ac:chgData name="권지수" userId="f2e47ae9-8f9b-4dd6-8e2a-978000d0f933" providerId="ADAL" clId="{A52AE230-9EE0-4687-AD55-DA27DB11E38D}" dt="2020-03-25T08:00:09.868" v="4440" actId="164"/>
          <ac:cxnSpMkLst>
            <pc:docMk/>
            <pc:sldMk cId="548557136" sldId="528"/>
            <ac:cxnSpMk id="75" creationId="{DA01A040-79B8-408C-A607-D4D78EE48568}"/>
          </ac:cxnSpMkLst>
        </pc:cxnChg>
        <pc:cxnChg chg="del mod topLvl">
          <ac:chgData name="권지수" userId="f2e47ae9-8f9b-4dd6-8e2a-978000d0f933" providerId="ADAL" clId="{A52AE230-9EE0-4687-AD55-DA27DB11E38D}" dt="2020-03-25T07:58:39.587" v="4432" actId="478"/>
          <ac:cxnSpMkLst>
            <pc:docMk/>
            <pc:sldMk cId="548557136" sldId="528"/>
            <ac:cxnSpMk id="76" creationId="{D617E65A-FC3D-415B-97DB-9228EFAE2259}"/>
          </ac:cxnSpMkLst>
        </pc:cxnChg>
        <pc:cxnChg chg="add mod">
          <ac:chgData name="권지수" userId="f2e47ae9-8f9b-4dd6-8e2a-978000d0f933" providerId="ADAL" clId="{A52AE230-9EE0-4687-AD55-DA27DB11E38D}" dt="2020-03-25T07:58:43.425" v="4433" actId="571"/>
          <ac:cxnSpMkLst>
            <pc:docMk/>
            <pc:sldMk cId="548557136" sldId="528"/>
            <ac:cxnSpMk id="80" creationId="{64201D6B-AA91-44F6-910F-EABA82A02001}"/>
          </ac:cxnSpMkLst>
        </pc:cxnChg>
        <pc:cxnChg chg="add mod topLvl">
          <ac:chgData name="권지수" userId="f2e47ae9-8f9b-4dd6-8e2a-978000d0f933" providerId="ADAL" clId="{A52AE230-9EE0-4687-AD55-DA27DB11E38D}" dt="2020-03-25T15:51:25.985" v="6125" actId="164"/>
          <ac:cxnSpMkLst>
            <pc:docMk/>
            <pc:sldMk cId="548557136" sldId="528"/>
            <ac:cxnSpMk id="85" creationId="{F24FA79D-1835-4398-AF45-6953295E5DB0}"/>
          </ac:cxnSpMkLst>
        </pc:cxnChg>
        <pc:cxnChg chg="add mod">
          <ac:chgData name="권지수" userId="f2e47ae9-8f9b-4dd6-8e2a-978000d0f933" providerId="ADAL" clId="{A52AE230-9EE0-4687-AD55-DA27DB11E38D}" dt="2020-03-25T15:51:25.985" v="6125" actId="164"/>
          <ac:cxnSpMkLst>
            <pc:docMk/>
            <pc:sldMk cId="548557136" sldId="528"/>
            <ac:cxnSpMk id="105" creationId="{29369BCE-DDE1-47DC-8DA8-4975A8F8394A}"/>
          </ac:cxnSpMkLst>
        </pc:cxnChg>
        <pc:cxnChg chg="add mod">
          <ac:chgData name="권지수" userId="f2e47ae9-8f9b-4dd6-8e2a-978000d0f933" providerId="ADAL" clId="{A52AE230-9EE0-4687-AD55-DA27DB11E38D}" dt="2020-03-25T15:51:25.985" v="6125" actId="164"/>
          <ac:cxnSpMkLst>
            <pc:docMk/>
            <pc:sldMk cId="548557136" sldId="528"/>
            <ac:cxnSpMk id="106" creationId="{90AB8A12-EA28-4118-8FD1-D5C8DD0E42E0}"/>
          </ac:cxnSpMkLst>
        </pc:cxnChg>
        <pc:cxnChg chg="add mod">
          <ac:chgData name="권지수" userId="f2e47ae9-8f9b-4dd6-8e2a-978000d0f933" providerId="ADAL" clId="{A52AE230-9EE0-4687-AD55-DA27DB11E38D}" dt="2020-03-25T15:51:25.985" v="6125" actId="164"/>
          <ac:cxnSpMkLst>
            <pc:docMk/>
            <pc:sldMk cId="548557136" sldId="528"/>
            <ac:cxnSpMk id="108" creationId="{39C146A5-CDCB-45D1-B14B-097329793411}"/>
          </ac:cxnSpMkLst>
        </pc:cxnChg>
      </pc:sldChg>
      <pc:sldChg chg="addSp delSp modSp add mod modNotesTx">
        <pc:chgData name="권지수" userId="f2e47ae9-8f9b-4dd6-8e2a-978000d0f933" providerId="ADAL" clId="{A52AE230-9EE0-4687-AD55-DA27DB11E38D}" dt="2020-04-08T10:58:03.225" v="10894" actId="20577"/>
        <pc:sldMkLst>
          <pc:docMk/>
          <pc:sldMk cId="1029590030" sldId="529"/>
        </pc:sldMkLst>
        <pc:spChg chg="mod">
          <ac:chgData name="권지수" userId="f2e47ae9-8f9b-4dd6-8e2a-978000d0f933" providerId="ADAL" clId="{A52AE230-9EE0-4687-AD55-DA27DB11E38D}" dt="2020-03-27T04:34:59.775" v="9732" actId="20577"/>
          <ac:spMkLst>
            <pc:docMk/>
            <pc:sldMk cId="1029590030" sldId="529"/>
            <ac:spMk id="2" creationId="{245B72A8-66C3-4E7A-9E72-D3E4E3A1011B}"/>
          </ac:spMkLst>
        </pc:spChg>
        <pc:spChg chg="mod">
          <ac:chgData name="권지수" userId="f2e47ae9-8f9b-4dd6-8e2a-978000d0f933" providerId="ADAL" clId="{A52AE230-9EE0-4687-AD55-DA27DB11E38D}" dt="2020-03-25T16:06:42.063" v="6414" actId="20577"/>
          <ac:spMkLst>
            <pc:docMk/>
            <pc:sldMk cId="1029590030" sldId="529"/>
            <ac:spMk id="3" creationId="{997D55B4-3BE7-4D7D-AB53-781010358F7D}"/>
          </ac:spMkLst>
        </pc:spChg>
        <pc:spChg chg="add del mod">
          <ac:chgData name="권지수" userId="f2e47ae9-8f9b-4dd6-8e2a-978000d0f933" providerId="ADAL" clId="{A52AE230-9EE0-4687-AD55-DA27DB11E38D}" dt="2020-03-25T13:53:00.971" v="4681" actId="478"/>
          <ac:spMkLst>
            <pc:docMk/>
            <pc:sldMk cId="1029590030" sldId="529"/>
            <ac:spMk id="4" creationId="{DAD786E1-E57A-44B2-8D68-08B49B8D3F4F}"/>
          </ac:spMkLst>
        </pc:spChg>
        <pc:spChg chg="add del mod">
          <ac:chgData name="권지수" userId="f2e47ae9-8f9b-4dd6-8e2a-978000d0f933" providerId="ADAL" clId="{A52AE230-9EE0-4687-AD55-DA27DB11E38D}" dt="2020-03-25T13:53:00.971" v="4681" actId="478"/>
          <ac:spMkLst>
            <pc:docMk/>
            <pc:sldMk cId="1029590030" sldId="529"/>
            <ac:spMk id="5" creationId="{5EB685DD-2475-41A1-A250-09B69B669BE2}"/>
          </ac:spMkLst>
        </pc:spChg>
        <pc:spChg chg="add del mod">
          <ac:chgData name="권지수" userId="f2e47ae9-8f9b-4dd6-8e2a-978000d0f933" providerId="ADAL" clId="{A52AE230-9EE0-4687-AD55-DA27DB11E38D}" dt="2020-03-25T13:53:08.114" v="4683" actId="478"/>
          <ac:spMkLst>
            <pc:docMk/>
            <pc:sldMk cId="1029590030" sldId="529"/>
            <ac:spMk id="6" creationId="{2F971F2F-87B1-496E-94EA-B1784028D0B1}"/>
          </ac:spMkLst>
        </pc:spChg>
        <pc:spChg chg="add del mod">
          <ac:chgData name="권지수" userId="f2e47ae9-8f9b-4dd6-8e2a-978000d0f933" providerId="ADAL" clId="{A52AE230-9EE0-4687-AD55-DA27DB11E38D}" dt="2020-03-25T13:53:00.971" v="4681" actId="478"/>
          <ac:spMkLst>
            <pc:docMk/>
            <pc:sldMk cId="1029590030" sldId="529"/>
            <ac:spMk id="8" creationId="{E2EC0ED6-60CA-460E-88CD-624408C95CA3}"/>
          </ac:spMkLst>
        </pc:spChg>
        <pc:spChg chg="add mod">
          <ac:chgData name="권지수" userId="f2e47ae9-8f9b-4dd6-8e2a-978000d0f933" providerId="ADAL" clId="{A52AE230-9EE0-4687-AD55-DA27DB11E38D}" dt="2020-04-08T10:35:39.033" v="10657" actId="1076"/>
          <ac:spMkLst>
            <pc:docMk/>
            <pc:sldMk cId="1029590030" sldId="529"/>
            <ac:spMk id="9" creationId="{1BF689FA-7D86-4286-964B-0FDCB3982E7B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10" creationId="{84D75D49-A3E7-4749-9959-7570B45F8B6A}"/>
          </ac:spMkLst>
        </pc:spChg>
        <pc:spChg chg="add mod">
          <ac:chgData name="권지수" userId="f2e47ae9-8f9b-4dd6-8e2a-978000d0f933" providerId="ADAL" clId="{A52AE230-9EE0-4687-AD55-DA27DB11E38D}" dt="2020-04-08T10:41:53.029" v="10680" actId="1076"/>
          <ac:spMkLst>
            <pc:docMk/>
            <pc:sldMk cId="1029590030" sldId="529"/>
            <ac:spMk id="11" creationId="{90CCE183-F4D1-425C-B778-DB7AB6C9B620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14" creationId="{2CE7F4AE-0B7E-4A39-9CA7-884753201839}"/>
          </ac:spMkLst>
        </pc:spChg>
        <pc:spChg chg="add mod">
          <ac:chgData name="권지수" userId="f2e47ae9-8f9b-4dd6-8e2a-978000d0f933" providerId="ADAL" clId="{A52AE230-9EE0-4687-AD55-DA27DB11E38D}" dt="2020-04-08T10:35:42.019" v="10658" actId="1076"/>
          <ac:spMkLst>
            <pc:docMk/>
            <pc:sldMk cId="1029590030" sldId="529"/>
            <ac:spMk id="15" creationId="{753CBB96-ED0E-46D0-BE52-B0597EBE41B5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16" creationId="{D98E8D48-8B7E-42AD-9A10-E65D4167C531}"/>
          </ac:spMkLst>
        </pc:spChg>
        <pc:spChg chg="add mod">
          <ac:chgData name="권지수" userId="f2e47ae9-8f9b-4dd6-8e2a-978000d0f933" providerId="ADAL" clId="{A52AE230-9EE0-4687-AD55-DA27DB11E38D}" dt="2020-03-26T10:46:55.205" v="8371" actId="114"/>
          <ac:spMkLst>
            <pc:docMk/>
            <pc:sldMk cId="1029590030" sldId="529"/>
            <ac:spMk id="17" creationId="{31EC5480-5B62-4336-8161-872B27102C54}"/>
          </ac:spMkLst>
        </pc:spChg>
        <pc:spChg chg="add del mod">
          <ac:chgData name="권지수" userId="f2e47ae9-8f9b-4dd6-8e2a-978000d0f933" providerId="ADAL" clId="{A52AE230-9EE0-4687-AD55-DA27DB11E38D}" dt="2020-03-25T14:09:37.323" v="5022" actId="478"/>
          <ac:spMkLst>
            <pc:docMk/>
            <pc:sldMk cId="1029590030" sldId="529"/>
            <ac:spMk id="18" creationId="{0FCBB49D-C3F0-4FB9-84B6-7EA4CDDC34A8}"/>
          </ac:spMkLst>
        </pc:spChg>
        <pc:spChg chg="add del mod">
          <ac:chgData name="권지수" userId="f2e47ae9-8f9b-4dd6-8e2a-978000d0f933" providerId="ADAL" clId="{A52AE230-9EE0-4687-AD55-DA27DB11E38D}" dt="2020-03-25T13:59:46.022" v="4798" actId="478"/>
          <ac:spMkLst>
            <pc:docMk/>
            <pc:sldMk cId="1029590030" sldId="529"/>
            <ac:spMk id="19" creationId="{D390B6ED-99E8-44D2-8EF6-4B22F799B585}"/>
          </ac:spMkLst>
        </pc:spChg>
        <pc:spChg chg="add mod">
          <ac:chgData name="권지수" userId="f2e47ae9-8f9b-4dd6-8e2a-978000d0f933" providerId="ADAL" clId="{A52AE230-9EE0-4687-AD55-DA27DB11E38D}" dt="2020-03-26T10:47:06.373" v="8375" actId="14100"/>
          <ac:spMkLst>
            <pc:docMk/>
            <pc:sldMk cId="1029590030" sldId="529"/>
            <ac:spMk id="20" creationId="{EA3862E9-C160-4C70-AE76-D0A2D430A665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21" creationId="{78091C1C-729A-4882-A1B9-77904B8451BF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22" creationId="{D9028614-E4B0-41A7-A76C-61AE4503ABA4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27" creationId="{B5B23382-AAE7-4539-AFCF-CB3CC8FF4800}"/>
          </ac:spMkLst>
        </pc:spChg>
        <pc:spChg chg="add mod">
          <ac:chgData name="권지수" userId="f2e47ae9-8f9b-4dd6-8e2a-978000d0f933" providerId="ADAL" clId="{A52AE230-9EE0-4687-AD55-DA27DB11E38D}" dt="2020-03-26T10:47:10.639" v="8379" actId="1038"/>
          <ac:spMkLst>
            <pc:docMk/>
            <pc:sldMk cId="1029590030" sldId="529"/>
            <ac:spMk id="28" creationId="{1921AF3D-8EF4-4923-96B0-91CE31C9527B}"/>
          </ac:spMkLst>
        </pc:spChg>
        <pc:spChg chg="add mod">
          <ac:chgData name="권지수" userId="f2e47ae9-8f9b-4dd6-8e2a-978000d0f933" providerId="ADAL" clId="{A52AE230-9EE0-4687-AD55-DA27DB11E38D}" dt="2020-04-08T10:35:39.033" v="10657" actId="1076"/>
          <ac:spMkLst>
            <pc:docMk/>
            <pc:sldMk cId="1029590030" sldId="529"/>
            <ac:spMk id="29" creationId="{ACC947A3-FA60-4EFC-A9EE-EB2CD561B0A5}"/>
          </ac:spMkLst>
        </pc:spChg>
        <pc:spChg chg="add mod">
          <ac:chgData name="권지수" userId="f2e47ae9-8f9b-4dd6-8e2a-978000d0f933" providerId="ADAL" clId="{A52AE230-9EE0-4687-AD55-DA27DB11E38D}" dt="2020-04-08T10:42:15.275" v="10684" actId="207"/>
          <ac:spMkLst>
            <pc:docMk/>
            <pc:sldMk cId="1029590030" sldId="529"/>
            <ac:spMk id="30" creationId="{BCA48294-2202-4FF9-AA3F-77988E9A37D0}"/>
          </ac:spMkLst>
        </pc:spChg>
        <pc:spChg chg="add mod">
          <ac:chgData name="권지수" userId="f2e47ae9-8f9b-4dd6-8e2a-978000d0f933" providerId="ADAL" clId="{A52AE230-9EE0-4687-AD55-DA27DB11E38D}" dt="2020-04-08T10:57:46.890" v="10857" actId="207"/>
          <ac:spMkLst>
            <pc:docMk/>
            <pc:sldMk cId="1029590030" sldId="529"/>
            <ac:spMk id="31" creationId="{9000995D-D7BF-476E-AD4D-8CDEBF015244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32" creationId="{C459B82F-4A26-4B24-96F5-BAE5B02E4E90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33" creationId="{CAFCEF0D-1118-4722-8C6C-E8CA88AB99E1}"/>
          </ac:spMkLst>
        </pc:spChg>
        <pc:spChg chg="add mod">
          <ac:chgData name="권지수" userId="f2e47ae9-8f9b-4dd6-8e2a-978000d0f933" providerId="ADAL" clId="{A52AE230-9EE0-4687-AD55-DA27DB11E38D}" dt="2020-04-08T10:42:01.006" v="10683" actId="1076"/>
          <ac:spMkLst>
            <pc:docMk/>
            <pc:sldMk cId="1029590030" sldId="529"/>
            <ac:spMk id="34" creationId="{E16C6735-E7B6-4C55-96ED-B4307294F499}"/>
          </ac:spMkLst>
        </pc:spChg>
        <pc:spChg chg="add mod">
          <ac:chgData name="권지수" userId="f2e47ae9-8f9b-4dd6-8e2a-978000d0f933" providerId="ADAL" clId="{A52AE230-9EE0-4687-AD55-DA27DB11E38D}" dt="2020-04-08T10:35:42.019" v="10658" actId="1076"/>
          <ac:spMkLst>
            <pc:docMk/>
            <pc:sldMk cId="1029590030" sldId="529"/>
            <ac:spMk id="35" creationId="{FE37BB43-116C-472A-BD39-E0E10352944C}"/>
          </ac:spMkLst>
        </pc:spChg>
        <pc:spChg chg="add del mod">
          <ac:chgData name="권지수" userId="f2e47ae9-8f9b-4dd6-8e2a-978000d0f933" providerId="ADAL" clId="{A52AE230-9EE0-4687-AD55-DA27DB11E38D}" dt="2020-03-25T14:10:22.198" v="5040" actId="478"/>
          <ac:spMkLst>
            <pc:docMk/>
            <pc:sldMk cId="1029590030" sldId="529"/>
            <ac:spMk id="37" creationId="{87789533-5F99-491D-96A9-887BE1F342DE}"/>
          </ac:spMkLst>
        </pc:spChg>
        <pc:spChg chg="add mod">
          <ac:chgData name="권지수" userId="f2e47ae9-8f9b-4dd6-8e2a-978000d0f933" providerId="ADAL" clId="{A52AE230-9EE0-4687-AD55-DA27DB11E38D}" dt="2020-03-25T14:24:16.894" v="5134" actId="164"/>
          <ac:spMkLst>
            <pc:docMk/>
            <pc:sldMk cId="1029590030" sldId="529"/>
            <ac:spMk id="38" creationId="{4FE2D0E0-674A-49E0-B3FE-929121554765}"/>
          </ac:spMkLst>
        </pc:spChg>
        <pc:spChg chg="add mod">
          <ac:chgData name="권지수" userId="f2e47ae9-8f9b-4dd6-8e2a-978000d0f933" providerId="ADAL" clId="{A52AE230-9EE0-4687-AD55-DA27DB11E38D}" dt="2020-03-26T10:47:18.734" v="8381" actId="404"/>
          <ac:spMkLst>
            <pc:docMk/>
            <pc:sldMk cId="1029590030" sldId="529"/>
            <ac:spMk id="39" creationId="{32FA9186-07A6-426B-AD13-9CDA9F2FC59F}"/>
          </ac:spMkLst>
        </pc:spChg>
        <pc:spChg chg="add mod">
          <ac:chgData name="권지수" userId="f2e47ae9-8f9b-4dd6-8e2a-978000d0f933" providerId="ADAL" clId="{A52AE230-9EE0-4687-AD55-DA27DB11E38D}" dt="2020-04-08T10:31:13.937" v="10500" actId="404"/>
          <ac:spMkLst>
            <pc:docMk/>
            <pc:sldMk cId="1029590030" sldId="529"/>
            <ac:spMk id="40" creationId="{C001D771-BDC1-427D-ABAF-CD96712C948E}"/>
          </ac:spMkLst>
        </pc:spChg>
        <pc:spChg chg="add mod">
          <ac:chgData name="권지수" userId="f2e47ae9-8f9b-4dd6-8e2a-978000d0f933" providerId="ADAL" clId="{A52AE230-9EE0-4687-AD55-DA27DB11E38D}" dt="2020-04-08T10:35:49.297" v="10661" actId="164"/>
          <ac:spMkLst>
            <pc:docMk/>
            <pc:sldMk cId="1029590030" sldId="529"/>
            <ac:spMk id="46" creationId="{CDDA3001-391C-4E5C-B100-414B729A3DD1}"/>
          </ac:spMkLst>
        </pc:spChg>
        <pc:grpChg chg="add mod">
          <ac:chgData name="권지수" userId="f2e47ae9-8f9b-4dd6-8e2a-978000d0f933" providerId="ADAL" clId="{A52AE230-9EE0-4687-AD55-DA27DB11E38D}" dt="2020-04-08T10:35:51.779" v="10663" actId="1076"/>
          <ac:grpSpMkLst>
            <pc:docMk/>
            <pc:sldMk cId="1029590030" sldId="529"/>
            <ac:grpSpMk id="4" creationId="{F96D452C-D048-41A6-9E04-EC971E935DE2}"/>
          </ac:grpSpMkLst>
        </pc:grpChg>
        <pc:grpChg chg="add mod">
          <ac:chgData name="권지수" userId="f2e47ae9-8f9b-4dd6-8e2a-978000d0f933" providerId="ADAL" clId="{A52AE230-9EE0-4687-AD55-DA27DB11E38D}" dt="2020-04-08T10:35:49.297" v="10661" actId="164"/>
          <ac:grpSpMkLst>
            <pc:docMk/>
            <pc:sldMk cId="1029590030" sldId="529"/>
            <ac:grpSpMk id="45" creationId="{3E1670A5-6AAE-4824-A40A-319B14F68DC8}"/>
          </ac:grpSpMkLst>
        </pc:grpChg>
        <pc:picChg chg="add mod">
          <ac:chgData name="권지수" userId="f2e47ae9-8f9b-4dd6-8e2a-978000d0f933" providerId="ADAL" clId="{A52AE230-9EE0-4687-AD55-DA27DB11E38D}" dt="2020-04-08T10:41:53.029" v="10680" actId="1076"/>
          <ac:picMkLst>
            <pc:docMk/>
            <pc:sldMk cId="1029590030" sldId="529"/>
            <ac:picMk id="13" creationId="{1130D21D-2E74-400D-B453-6B57A235CE56}"/>
          </ac:picMkLst>
        </pc:picChg>
        <pc:picChg chg="add mod">
          <ac:chgData name="권지수" userId="f2e47ae9-8f9b-4dd6-8e2a-978000d0f933" providerId="ADAL" clId="{A52AE230-9EE0-4687-AD55-DA27DB11E38D}" dt="2020-04-08T10:41:56.563" v="10681" actId="1076"/>
          <ac:picMkLst>
            <pc:docMk/>
            <pc:sldMk cId="1029590030" sldId="529"/>
            <ac:picMk id="36" creationId="{271B8425-D309-40A9-B5C0-B2B75B2D694E}"/>
          </ac:picMkLst>
        </pc:picChg>
        <pc:cxnChg chg="add del mod">
          <ac:chgData name="권지수" userId="f2e47ae9-8f9b-4dd6-8e2a-978000d0f933" providerId="ADAL" clId="{A52AE230-9EE0-4687-AD55-DA27DB11E38D}" dt="2020-03-25T13:53:00.971" v="4681" actId="478"/>
          <ac:cxnSpMkLst>
            <pc:docMk/>
            <pc:sldMk cId="1029590030" sldId="529"/>
            <ac:cxnSpMk id="7" creationId="{B4D22E5B-F4EF-4E2D-BCEA-70600667EF5F}"/>
          </ac:cxnSpMkLst>
        </pc:cxnChg>
        <pc:cxnChg chg="add mod">
          <ac:chgData name="권지수" userId="f2e47ae9-8f9b-4dd6-8e2a-978000d0f933" providerId="ADAL" clId="{A52AE230-9EE0-4687-AD55-DA27DB11E38D}" dt="2020-03-25T14:24:16.894" v="5134" actId="164"/>
          <ac:cxnSpMkLst>
            <pc:docMk/>
            <pc:sldMk cId="1029590030" sldId="529"/>
            <ac:cxnSpMk id="24" creationId="{0A49E671-4868-43F7-9E67-8EB8CA30B3E8}"/>
          </ac:cxnSpMkLst>
        </pc:cxnChg>
        <pc:cxnChg chg="add mod">
          <ac:chgData name="권지수" userId="f2e47ae9-8f9b-4dd6-8e2a-978000d0f933" providerId="ADAL" clId="{A52AE230-9EE0-4687-AD55-DA27DB11E38D}" dt="2020-03-25T14:24:16.894" v="5134" actId="164"/>
          <ac:cxnSpMkLst>
            <pc:docMk/>
            <pc:sldMk cId="1029590030" sldId="529"/>
            <ac:cxnSpMk id="25" creationId="{C08944A0-A857-40A8-98B3-A8EB6A8BCDF0}"/>
          </ac:cxnSpMkLst>
        </pc:cxnChg>
        <pc:cxnChg chg="add mod">
          <ac:chgData name="권지수" userId="f2e47ae9-8f9b-4dd6-8e2a-978000d0f933" providerId="ADAL" clId="{A52AE230-9EE0-4687-AD55-DA27DB11E38D}" dt="2020-04-08T10:42:24.676" v="10685" actId="1582"/>
          <ac:cxnSpMkLst>
            <pc:docMk/>
            <pc:sldMk cId="1029590030" sldId="529"/>
            <ac:cxnSpMk id="42" creationId="{2930DF4C-E3F3-499D-8C7D-AD2C20379271}"/>
          </ac:cxnSpMkLst>
        </pc:cxnChg>
        <pc:cxnChg chg="add mod">
          <ac:chgData name="권지수" userId="f2e47ae9-8f9b-4dd6-8e2a-978000d0f933" providerId="ADAL" clId="{A52AE230-9EE0-4687-AD55-DA27DB11E38D}" dt="2020-04-08T10:42:24.676" v="10685" actId="1582"/>
          <ac:cxnSpMkLst>
            <pc:docMk/>
            <pc:sldMk cId="1029590030" sldId="529"/>
            <ac:cxnSpMk id="44" creationId="{ADBFE532-8FDE-4C8C-8792-D01FA2D959BA}"/>
          </ac:cxnSpMkLst>
        </pc:cxnChg>
      </pc:sldChg>
      <pc:sldChg chg="modSp add del mod">
        <pc:chgData name="권지수" userId="f2e47ae9-8f9b-4dd6-8e2a-978000d0f933" providerId="ADAL" clId="{A52AE230-9EE0-4687-AD55-DA27DB11E38D}" dt="2020-03-24T13:32:08.398" v="2501" actId="47"/>
        <pc:sldMkLst>
          <pc:docMk/>
          <pc:sldMk cId="2394713635" sldId="529"/>
        </pc:sldMkLst>
        <pc:spChg chg="mod">
          <ac:chgData name="권지수" userId="f2e47ae9-8f9b-4dd6-8e2a-978000d0f933" providerId="ADAL" clId="{A52AE230-9EE0-4687-AD55-DA27DB11E38D}" dt="2020-03-24T13:28:09.427" v="2414" actId="20577"/>
          <ac:spMkLst>
            <pc:docMk/>
            <pc:sldMk cId="2394713635" sldId="529"/>
            <ac:spMk id="2" creationId="{54378B45-B41F-4DDB-AE8E-EE9D4ADD5D57}"/>
          </ac:spMkLst>
        </pc:spChg>
        <pc:spChg chg="mod">
          <ac:chgData name="권지수" userId="f2e47ae9-8f9b-4dd6-8e2a-978000d0f933" providerId="ADAL" clId="{A52AE230-9EE0-4687-AD55-DA27DB11E38D}" dt="2020-03-24T13:31:49.352" v="2500" actId="20577"/>
          <ac:spMkLst>
            <pc:docMk/>
            <pc:sldMk cId="2394713635" sldId="529"/>
            <ac:spMk id="3" creationId="{E2406921-9419-428B-A687-B93FE99A8C23}"/>
          </ac:spMkLst>
        </pc:spChg>
      </pc:sldChg>
      <pc:sldChg chg="modNotesTx">
        <pc:chgData name="권지수" userId="f2e47ae9-8f9b-4dd6-8e2a-978000d0f933" providerId="ADAL" clId="{A52AE230-9EE0-4687-AD55-DA27DB11E38D}" dt="2020-04-08T10:58:18.353" v="10981" actId="20577"/>
        <pc:sldMkLst>
          <pc:docMk/>
          <pc:sldMk cId="2731174481" sldId="530"/>
        </pc:sldMkLst>
      </pc:sldChg>
      <pc:sldChg chg="modSp mod">
        <pc:chgData name="권지수" userId="f2e47ae9-8f9b-4dd6-8e2a-978000d0f933" providerId="ADAL" clId="{A52AE230-9EE0-4687-AD55-DA27DB11E38D}" dt="2020-03-27T04:32:55.124" v="9651" actId="20577"/>
        <pc:sldMkLst>
          <pc:docMk/>
          <pc:sldMk cId="352940522" sldId="531"/>
        </pc:sldMkLst>
        <pc:spChg chg="mod">
          <ac:chgData name="권지수" userId="f2e47ae9-8f9b-4dd6-8e2a-978000d0f933" providerId="ADAL" clId="{A52AE230-9EE0-4687-AD55-DA27DB11E38D}" dt="2020-03-26T10:59:52.521" v="8815" actId="20577"/>
          <ac:spMkLst>
            <pc:docMk/>
            <pc:sldMk cId="352940522" sldId="531"/>
            <ac:spMk id="2" creationId="{8B58CA5B-B14F-4CF6-87E9-7464D0F9612C}"/>
          </ac:spMkLst>
        </pc:spChg>
        <pc:spChg chg="mod">
          <ac:chgData name="권지수" userId="f2e47ae9-8f9b-4dd6-8e2a-978000d0f933" providerId="ADAL" clId="{A52AE230-9EE0-4687-AD55-DA27DB11E38D}" dt="2020-03-27T04:32:55.124" v="9651" actId="20577"/>
          <ac:spMkLst>
            <pc:docMk/>
            <pc:sldMk cId="352940522" sldId="531"/>
            <ac:spMk id="3" creationId="{A0E49DA2-1227-467E-973D-4B4C6853D0DD}"/>
          </ac:spMkLst>
        </pc:spChg>
      </pc:sldChg>
      <pc:sldChg chg="modSp del mod">
        <pc:chgData name="권지수" userId="f2e47ae9-8f9b-4dd6-8e2a-978000d0f933" providerId="ADAL" clId="{A52AE230-9EE0-4687-AD55-DA27DB11E38D}" dt="2020-03-27T04:24:49.609" v="9371" actId="47"/>
        <pc:sldMkLst>
          <pc:docMk/>
          <pc:sldMk cId="978661097" sldId="532"/>
        </pc:sldMkLst>
        <pc:spChg chg="mod">
          <ac:chgData name="권지수" userId="f2e47ae9-8f9b-4dd6-8e2a-978000d0f933" providerId="ADAL" clId="{A52AE230-9EE0-4687-AD55-DA27DB11E38D}" dt="2020-03-26T11:16:04.461" v="9215" actId="20577"/>
          <ac:spMkLst>
            <pc:docMk/>
            <pc:sldMk cId="978661097" sldId="532"/>
            <ac:spMk id="3" creationId="{ADC03CBE-A0C2-492D-8AB7-CA47C4E7AEB7}"/>
          </ac:spMkLst>
        </pc:spChg>
      </pc:sldChg>
      <pc:sldChg chg="addSp delSp modSp mod">
        <pc:chgData name="권지수" userId="f2e47ae9-8f9b-4dd6-8e2a-978000d0f933" providerId="ADAL" clId="{A52AE230-9EE0-4687-AD55-DA27DB11E38D}" dt="2020-04-08T11:04:50.142" v="11037"/>
        <pc:sldMkLst>
          <pc:docMk/>
          <pc:sldMk cId="2197802341" sldId="533"/>
        </pc:sldMkLst>
        <pc:spChg chg="mod">
          <ac:chgData name="권지수" userId="f2e47ae9-8f9b-4dd6-8e2a-978000d0f933" providerId="ADAL" clId="{A52AE230-9EE0-4687-AD55-DA27DB11E38D}" dt="2020-04-08T11:04:50.142" v="11037"/>
          <ac:spMkLst>
            <pc:docMk/>
            <pc:sldMk cId="2197802341" sldId="533"/>
            <ac:spMk id="2" creationId="{9280B8F5-1E5C-461A-86BB-F60A9E4D805E}"/>
          </ac:spMkLst>
        </pc:spChg>
        <pc:spChg chg="mod">
          <ac:chgData name="권지수" userId="f2e47ae9-8f9b-4dd6-8e2a-978000d0f933" providerId="ADAL" clId="{A52AE230-9EE0-4687-AD55-DA27DB11E38D}" dt="2020-03-26T08:24:31.103" v="8018" actId="15"/>
          <ac:spMkLst>
            <pc:docMk/>
            <pc:sldMk cId="2197802341" sldId="533"/>
            <ac:spMk id="3" creationId="{C3B221C1-0D49-43EC-B5AD-E7C18300D5AE}"/>
          </ac:spMkLst>
        </pc:spChg>
        <pc:spChg chg="add del mod">
          <ac:chgData name="권지수" userId="f2e47ae9-8f9b-4dd6-8e2a-978000d0f933" providerId="ADAL" clId="{A52AE230-9EE0-4687-AD55-DA27DB11E38D}" dt="2020-03-25T07:12:41.975" v="3995" actId="478"/>
          <ac:spMkLst>
            <pc:docMk/>
            <pc:sldMk cId="2197802341" sldId="533"/>
            <ac:spMk id="5" creationId="{80A5DDB1-F0C2-4660-8218-55A39ACE7259}"/>
          </ac:spMkLst>
        </pc:spChg>
        <pc:graphicFrameChg chg="add mod modGraphic">
          <ac:chgData name="권지수" userId="f2e47ae9-8f9b-4dd6-8e2a-978000d0f933" providerId="ADAL" clId="{A52AE230-9EE0-4687-AD55-DA27DB11E38D}" dt="2020-04-08T11:03:08.797" v="11036" actId="20577"/>
          <ac:graphicFrameMkLst>
            <pc:docMk/>
            <pc:sldMk cId="2197802341" sldId="533"/>
            <ac:graphicFrameMk id="4" creationId="{825AB8B9-7551-4DC4-81C1-05BFD063466A}"/>
          </ac:graphicFrameMkLst>
        </pc:graphicFrameChg>
      </pc:sldChg>
      <pc:sldChg chg="addSp delSp modSp add mod ord modNotesTx">
        <pc:chgData name="권지수" userId="f2e47ae9-8f9b-4dd6-8e2a-978000d0f933" providerId="ADAL" clId="{A52AE230-9EE0-4687-AD55-DA27DB11E38D}" dt="2020-04-08T10:58:09.889" v="10923" actId="20577"/>
        <pc:sldMkLst>
          <pc:docMk/>
          <pc:sldMk cId="3526451356" sldId="534"/>
        </pc:sldMkLst>
        <pc:spChg chg="mod">
          <ac:chgData name="권지수" userId="f2e47ae9-8f9b-4dd6-8e2a-978000d0f933" providerId="ADAL" clId="{A52AE230-9EE0-4687-AD55-DA27DB11E38D}" dt="2020-04-08T08:08:23.568" v="10294" actId="20577"/>
          <ac:spMkLst>
            <pc:docMk/>
            <pc:sldMk cId="3526451356" sldId="534"/>
            <ac:spMk id="2" creationId="{FDB20A3C-DFF3-4172-9E5D-2A61DEC12DBF}"/>
          </ac:spMkLst>
        </pc:spChg>
        <pc:spChg chg="mod">
          <ac:chgData name="권지수" userId="f2e47ae9-8f9b-4dd6-8e2a-978000d0f933" providerId="ADAL" clId="{A52AE230-9EE0-4687-AD55-DA27DB11E38D}" dt="2020-03-27T08:21:59.222" v="10105" actId="20577"/>
          <ac:spMkLst>
            <pc:docMk/>
            <pc:sldMk cId="3526451356" sldId="534"/>
            <ac:spMk id="3" creationId="{399648D7-D754-4FF0-8272-4D844C614277}"/>
          </ac:spMkLst>
        </pc:spChg>
        <pc:spChg chg="add mod topLvl">
          <ac:chgData name="권지수" userId="f2e47ae9-8f9b-4dd6-8e2a-978000d0f933" providerId="ADAL" clId="{A52AE230-9EE0-4687-AD55-DA27DB11E38D}" dt="2020-03-27T08:22:04.638" v="10106" actId="1076"/>
          <ac:spMkLst>
            <pc:docMk/>
            <pc:sldMk cId="3526451356" sldId="534"/>
            <ac:spMk id="6" creationId="{3DE03E20-DAC6-41D8-9402-7DE065546182}"/>
          </ac:spMkLst>
        </pc:spChg>
        <pc:spChg chg="add mod topLvl">
          <ac:chgData name="권지수" userId="f2e47ae9-8f9b-4dd6-8e2a-978000d0f933" providerId="ADAL" clId="{A52AE230-9EE0-4687-AD55-DA27DB11E38D}" dt="2020-03-27T08:22:04.638" v="10106" actId="1076"/>
          <ac:spMkLst>
            <pc:docMk/>
            <pc:sldMk cId="3526451356" sldId="534"/>
            <ac:spMk id="9" creationId="{659FD984-7FE9-4812-9570-25EF5D0C613D}"/>
          </ac:spMkLst>
        </pc:spChg>
        <pc:spChg chg="add mod topLvl">
          <ac:chgData name="권지수" userId="f2e47ae9-8f9b-4dd6-8e2a-978000d0f933" providerId="ADAL" clId="{A52AE230-9EE0-4687-AD55-DA27DB11E38D}" dt="2020-03-27T08:22:04.638" v="10106" actId="1076"/>
          <ac:spMkLst>
            <pc:docMk/>
            <pc:sldMk cId="3526451356" sldId="534"/>
            <ac:spMk id="10" creationId="{A7303AA8-C1AF-4A09-B2AA-CA804C18E158}"/>
          </ac:spMkLst>
        </pc:spChg>
        <pc:grpChg chg="add del mod">
          <ac:chgData name="권지수" userId="f2e47ae9-8f9b-4dd6-8e2a-978000d0f933" providerId="ADAL" clId="{A52AE230-9EE0-4687-AD55-DA27DB11E38D}" dt="2020-03-26T10:51:44.540" v="8458" actId="165"/>
          <ac:grpSpMkLst>
            <pc:docMk/>
            <pc:sldMk cId="3526451356" sldId="534"/>
            <ac:grpSpMk id="12" creationId="{11068061-9278-4809-8258-92CC8442820B}"/>
          </ac:grpSpMkLst>
        </pc:grpChg>
        <pc:graphicFrameChg chg="add mod modGraphic">
          <ac:chgData name="권지수" userId="f2e47ae9-8f9b-4dd6-8e2a-978000d0f933" providerId="ADAL" clId="{A52AE230-9EE0-4687-AD55-DA27DB11E38D}" dt="2020-03-27T08:22:04.638" v="10106" actId="1076"/>
          <ac:graphicFrameMkLst>
            <pc:docMk/>
            <pc:sldMk cId="3526451356" sldId="534"/>
            <ac:graphicFrameMk id="4" creationId="{DB26B8F9-0A62-4B71-B66B-70868B29DC4C}"/>
          </ac:graphicFrameMkLst>
        </pc:graphicFrameChg>
        <pc:cxnChg chg="add mod topLvl">
          <ac:chgData name="권지수" userId="f2e47ae9-8f9b-4dd6-8e2a-978000d0f933" providerId="ADAL" clId="{A52AE230-9EE0-4687-AD55-DA27DB11E38D}" dt="2020-03-27T08:22:04.638" v="10106" actId="1076"/>
          <ac:cxnSpMkLst>
            <pc:docMk/>
            <pc:sldMk cId="3526451356" sldId="534"/>
            <ac:cxnSpMk id="7" creationId="{ABB27F53-26DA-4304-A8AE-4F9B5EB16517}"/>
          </ac:cxnSpMkLst>
        </pc:cxnChg>
        <pc:cxnChg chg="add mod topLvl">
          <ac:chgData name="권지수" userId="f2e47ae9-8f9b-4dd6-8e2a-978000d0f933" providerId="ADAL" clId="{A52AE230-9EE0-4687-AD55-DA27DB11E38D}" dt="2020-03-27T08:22:04.638" v="10106" actId="1076"/>
          <ac:cxnSpMkLst>
            <pc:docMk/>
            <pc:sldMk cId="3526451356" sldId="534"/>
            <ac:cxnSpMk id="8" creationId="{AE958BCF-9066-4170-B378-8E564A09E2A0}"/>
          </ac:cxnSpMkLst>
        </pc:cxnChg>
      </pc:sldChg>
      <pc:sldChg chg="addSp delSp modSp add mod ord">
        <pc:chgData name="권지수" userId="f2e47ae9-8f9b-4dd6-8e2a-978000d0f933" providerId="ADAL" clId="{A52AE230-9EE0-4687-AD55-DA27DB11E38D}" dt="2020-04-08T11:37:58.506" v="11095" actId="113"/>
        <pc:sldMkLst>
          <pc:docMk/>
          <pc:sldMk cId="835613992" sldId="535"/>
        </pc:sldMkLst>
        <pc:spChg chg="mod">
          <ac:chgData name="권지수" userId="f2e47ae9-8f9b-4dd6-8e2a-978000d0f933" providerId="ADAL" clId="{A52AE230-9EE0-4687-AD55-DA27DB11E38D}" dt="2020-03-26T09:06:28.412" v="8040" actId="6549"/>
          <ac:spMkLst>
            <pc:docMk/>
            <pc:sldMk cId="835613992" sldId="535"/>
            <ac:spMk id="2" creationId="{60F68CB2-0DB1-4672-B9B8-EABD72C2B385}"/>
          </ac:spMkLst>
        </pc:spChg>
        <pc:spChg chg="mod">
          <ac:chgData name="권지수" userId="f2e47ae9-8f9b-4dd6-8e2a-978000d0f933" providerId="ADAL" clId="{A52AE230-9EE0-4687-AD55-DA27DB11E38D}" dt="2020-04-08T11:20:59.758" v="11073" actId="20577"/>
          <ac:spMkLst>
            <pc:docMk/>
            <pc:sldMk cId="835613992" sldId="535"/>
            <ac:spMk id="3" creationId="{F32D7B7A-1CFD-4C4A-9E7B-C604AD9959CE}"/>
          </ac:spMkLst>
        </pc:spChg>
        <pc:spChg chg="add mod topLvl">
          <ac:chgData name="권지수" userId="f2e47ae9-8f9b-4dd6-8e2a-978000d0f933" providerId="ADAL" clId="{A52AE230-9EE0-4687-AD55-DA27DB11E38D}" dt="2020-04-08T11:37:58.506" v="11095" actId="113"/>
          <ac:spMkLst>
            <pc:docMk/>
            <pc:sldMk cId="835613992" sldId="535"/>
            <ac:spMk id="12" creationId="{1EA4CA7B-4D34-4C87-87E4-A1BD69F00559}"/>
          </ac:spMkLst>
        </pc:spChg>
        <pc:spChg chg="add del mod">
          <ac:chgData name="권지수" userId="f2e47ae9-8f9b-4dd6-8e2a-978000d0f933" providerId="ADAL" clId="{A52AE230-9EE0-4687-AD55-DA27DB11E38D}" dt="2020-03-25T08:18:07.708" v="4518" actId="478"/>
          <ac:spMkLst>
            <pc:docMk/>
            <pc:sldMk cId="835613992" sldId="535"/>
            <ac:spMk id="13" creationId="{87C9810E-448F-4A65-B231-CF9BB93C4749}"/>
          </ac:spMkLst>
        </pc:spChg>
        <pc:spChg chg="add del mod">
          <ac:chgData name="권지수" userId="f2e47ae9-8f9b-4dd6-8e2a-978000d0f933" providerId="ADAL" clId="{A52AE230-9EE0-4687-AD55-DA27DB11E38D}" dt="2020-03-25T08:18:07.708" v="4518" actId="478"/>
          <ac:spMkLst>
            <pc:docMk/>
            <pc:sldMk cId="835613992" sldId="535"/>
            <ac:spMk id="16" creationId="{B6E73E30-3918-483C-A30E-E6BA3160044D}"/>
          </ac:spMkLst>
        </pc:spChg>
        <pc:spChg chg="add mod topLvl">
          <ac:chgData name="권지수" userId="f2e47ae9-8f9b-4dd6-8e2a-978000d0f933" providerId="ADAL" clId="{A52AE230-9EE0-4687-AD55-DA27DB11E38D}" dt="2020-04-08T11:37:58.506" v="11095" actId="113"/>
          <ac:spMkLst>
            <pc:docMk/>
            <pc:sldMk cId="835613992" sldId="535"/>
            <ac:spMk id="31" creationId="{F6F46518-C8D4-443F-8C19-2B33450ADC9D}"/>
          </ac:spMkLst>
        </pc:spChg>
        <pc:spChg chg="add mod topLvl">
          <ac:chgData name="권지수" userId="f2e47ae9-8f9b-4dd6-8e2a-978000d0f933" providerId="ADAL" clId="{A52AE230-9EE0-4687-AD55-DA27DB11E38D}" dt="2020-04-08T11:37:58.506" v="11095" actId="113"/>
          <ac:spMkLst>
            <pc:docMk/>
            <pc:sldMk cId="835613992" sldId="535"/>
            <ac:spMk id="32" creationId="{95447F2E-EEB6-43B9-BFDC-2CF52730DAA3}"/>
          </ac:spMkLst>
        </pc:spChg>
        <pc:grpChg chg="add mod topLvl">
          <ac:chgData name="권지수" userId="f2e47ae9-8f9b-4dd6-8e2a-978000d0f933" providerId="ADAL" clId="{A52AE230-9EE0-4687-AD55-DA27DB11E38D}" dt="2020-04-08T11:37:37.971" v="11090" actId="165"/>
          <ac:grpSpMkLst>
            <pc:docMk/>
            <pc:sldMk cId="835613992" sldId="535"/>
            <ac:grpSpMk id="7" creationId="{0040A3A7-5828-4018-B32C-05A5D48582B1}"/>
          </ac:grpSpMkLst>
        </pc:grpChg>
        <pc:grpChg chg="add del mod">
          <ac:chgData name="권지수" userId="f2e47ae9-8f9b-4dd6-8e2a-978000d0f933" providerId="ADAL" clId="{A52AE230-9EE0-4687-AD55-DA27DB11E38D}" dt="2020-04-08T11:37:37.971" v="11090" actId="165"/>
          <ac:grpSpMkLst>
            <pc:docMk/>
            <pc:sldMk cId="835613992" sldId="535"/>
            <ac:grpSpMk id="8" creationId="{5AA5E683-6E33-4DBA-AB9A-32D5F82D30B0}"/>
          </ac:grpSpMkLst>
        </pc:grpChg>
        <pc:graphicFrameChg chg="add mod">
          <ac:chgData name="권지수" userId="f2e47ae9-8f9b-4dd6-8e2a-978000d0f933" providerId="ADAL" clId="{A52AE230-9EE0-4687-AD55-DA27DB11E38D}" dt="2020-04-08T07:21:20.373" v="10263" actId="2711"/>
          <ac:graphicFrameMkLst>
            <pc:docMk/>
            <pc:sldMk cId="835613992" sldId="535"/>
            <ac:graphicFrameMk id="4" creationId="{0CDF2786-2121-4515-86D7-2DECEE4A7AFD}"/>
          </ac:graphicFrameMkLst>
        </pc:graphicFrameChg>
        <pc:graphicFrameChg chg="add mod">
          <ac:chgData name="권지수" userId="f2e47ae9-8f9b-4dd6-8e2a-978000d0f933" providerId="ADAL" clId="{A52AE230-9EE0-4687-AD55-DA27DB11E38D}" dt="2020-03-27T04:24:28.491" v="9368" actId="2711"/>
          <ac:graphicFrameMkLst>
            <pc:docMk/>
            <pc:sldMk cId="835613992" sldId="535"/>
            <ac:graphicFrameMk id="5" creationId="{79A5B686-19E5-466A-B955-14833DBEB11A}"/>
          </ac:graphicFrameMkLst>
        </pc:graphicFrameChg>
        <pc:graphicFrameChg chg="add mod">
          <ac:chgData name="권지수" userId="f2e47ae9-8f9b-4dd6-8e2a-978000d0f933" providerId="ADAL" clId="{A52AE230-9EE0-4687-AD55-DA27DB11E38D}" dt="2020-03-27T04:24:32.037" v="9369" actId="2711"/>
          <ac:graphicFrameMkLst>
            <pc:docMk/>
            <pc:sldMk cId="835613992" sldId="535"/>
            <ac:graphicFrameMk id="6" creationId="{25AB5213-4433-42DF-9562-62A9BBEF35D6}"/>
          </ac:graphicFrameMkLst>
        </pc:graphicFrameChg>
        <pc:cxnChg chg="add del mod">
          <ac:chgData name="권지수" userId="f2e47ae9-8f9b-4dd6-8e2a-978000d0f933" providerId="ADAL" clId="{A52AE230-9EE0-4687-AD55-DA27DB11E38D}" dt="2020-03-25T08:18:10.199" v="4519" actId="478"/>
          <ac:cxnSpMkLst>
            <pc:docMk/>
            <pc:sldMk cId="835613992" sldId="535"/>
            <ac:cxnSpMk id="8" creationId="{DF2BA655-791C-46F1-A50A-FA7BDD8F775B}"/>
          </ac:cxnSpMkLst>
        </pc:cxnChg>
        <pc:cxnChg chg="add del mod">
          <ac:chgData name="권지수" userId="f2e47ae9-8f9b-4dd6-8e2a-978000d0f933" providerId="ADAL" clId="{A52AE230-9EE0-4687-AD55-DA27DB11E38D}" dt="2020-03-25T08:18:10.199" v="4519" actId="478"/>
          <ac:cxnSpMkLst>
            <pc:docMk/>
            <pc:sldMk cId="835613992" sldId="535"/>
            <ac:cxnSpMk id="9" creationId="{08EA58A6-9622-4A3C-ACDB-D0BE0A39869E}"/>
          </ac:cxnSpMkLst>
        </pc:cxnChg>
        <pc:cxnChg chg="add del mod">
          <ac:chgData name="권지수" userId="f2e47ae9-8f9b-4dd6-8e2a-978000d0f933" providerId="ADAL" clId="{A52AE230-9EE0-4687-AD55-DA27DB11E38D}" dt="2020-03-25T08:18:10.199" v="4519" actId="478"/>
          <ac:cxnSpMkLst>
            <pc:docMk/>
            <pc:sldMk cId="835613992" sldId="535"/>
            <ac:cxnSpMk id="10" creationId="{70F00099-408C-4B27-8DA6-0894271AC929}"/>
          </ac:cxnSpMkLst>
        </pc:cxnChg>
        <pc:cxnChg chg="add del mod">
          <ac:chgData name="권지수" userId="f2e47ae9-8f9b-4dd6-8e2a-978000d0f933" providerId="ADAL" clId="{A52AE230-9EE0-4687-AD55-DA27DB11E38D}" dt="2020-03-25T08:18:10.199" v="4519" actId="478"/>
          <ac:cxnSpMkLst>
            <pc:docMk/>
            <pc:sldMk cId="835613992" sldId="535"/>
            <ac:cxnSpMk id="11" creationId="{637A44C8-8C58-4D83-86AB-E04091474749}"/>
          </ac:cxnSpMkLst>
        </pc:cxnChg>
        <pc:cxnChg chg="add del mod">
          <ac:chgData name="권지수" userId="f2e47ae9-8f9b-4dd6-8e2a-978000d0f933" providerId="ADAL" clId="{A52AE230-9EE0-4687-AD55-DA27DB11E38D}" dt="2020-03-25T08:18:10.199" v="4519" actId="478"/>
          <ac:cxnSpMkLst>
            <pc:docMk/>
            <pc:sldMk cId="835613992" sldId="535"/>
            <ac:cxnSpMk id="14" creationId="{C5A967D2-F1BE-4313-B13F-CD3567D6A0F9}"/>
          </ac:cxnSpMkLst>
        </pc:cxnChg>
        <pc:cxnChg chg="add del mod">
          <ac:chgData name="권지수" userId="f2e47ae9-8f9b-4dd6-8e2a-978000d0f933" providerId="ADAL" clId="{A52AE230-9EE0-4687-AD55-DA27DB11E38D}" dt="2020-03-25T08:18:10.199" v="4519" actId="478"/>
          <ac:cxnSpMkLst>
            <pc:docMk/>
            <pc:sldMk cId="835613992" sldId="535"/>
            <ac:cxnSpMk id="15" creationId="{E4C7A460-0B32-430A-9780-EC0276D0347E}"/>
          </ac:cxnSpMkLst>
        </pc:cxnChg>
        <pc:cxnChg chg="add mod topLvl">
          <ac:chgData name="권지수" userId="f2e47ae9-8f9b-4dd6-8e2a-978000d0f933" providerId="ADAL" clId="{A52AE230-9EE0-4687-AD55-DA27DB11E38D}" dt="2020-04-08T11:37:49.077" v="11093" actId="208"/>
          <ac:cxnSpMkLst>
            <pc:docMk/>
            <pc:sldMk cId="835613992" sldId="535"/>
            <ac:cxnSpMk id="18" creationId="{A6139092-6C2A-40A0-9E02-60222DB4537D}"/>
          </ac:cxnSpMkLst>
        </pc:cxnChg>
        <pc:cxnChg chg="add mod topLvl">
          <ac:chgData name="권지수" userId="f2e47ae9-8f9b-4dd6-8e2a-978000d0f933" providerId="ADAL" clId="{A52AE230-9EE0-4687-AD55-DA27DB11E38D}" dt="2020-04-08T11:37:49.077" v="11093" actId="208"/>
          <ac:cxnSpMkLst>
            <pc:docMk/>
            <pc:sldMk cId="835613992" sldId="535"/>
            <ac:cxnSpMk id="20" creationId="{094B84D1-92C8-4F7A-B725-A783F363A26F}"/>
          </ac:cxnSpMkLst>
        </pc:cxnChg>
        <pc:cxnChg chg="add mod topLvl">
          <ac:chgData name="권지수" userId="f2e47ae9-8f9b-4dd6-8e2a-978000d0f933" providerId="ADAL" clId="{A52AE230-9EE0-4687-AD55-DA27DB11E38D}" dt="2020-04-08T11:37:49.077" v="11093" actId="208"/>
          <ac:cxnSpMkLst>
            <pc:docMk/>
            <pc:sldMk cId="835613992" sldId="535"/>
            <ac:cxnSpMk id="23" creationId="{23EE0433-1D04-484D-891D-C8A1579E3052}"/>
          </ac:cxnSpMkLst>
        </pc:cxnChg>
        <pc:cxnChg chg="add mod topLvl">
          <ac:chgData name="권지수" userId="f2e47ae9-8f9b-4dd6-8e2a-978000d0f933" providerId="ADAL" clId="{A52AE230-9EE0-4687-AD55-DA27DB11E38D}" dt="2020-04-08T11:37:49.077" v="11093" actId="208"/>
          <ac:cxnSpMkLst>
            <pc:docMk/>
            <pc:sldMk cId="835613992" sldId="535"/>
            <ac:cxnSpMk id="24" creationId="{6B7F4090-84F3-4DC7-9682-86D461637102}"/>
          </ac:cxnSpMkLst>
        </pc:cxnChg>
        <pc:cxnChg chg="add mod topLvl">
          <ac:chgData name="권지수" userId="f2e47ae9-8f9b-4dd6-8e2a-978000d0f933" providerId="ADAL" clId="{A52AE230-9EE0-4687-AD55-DA27DB11E38D}" dt="2020-04-08T11:37:49.077" v="11093" actId="208"/>
          <ac:cxnSpMkLst>
            <pc:docMk/>
            <pc:sldMk cId="835613992" sldId="535"/>
            <ac:cxnSpMk id="27" creationId="{0423D40A-4BA5-4832-9C33-E81E1AA4A91E}"/>
          </ac:cxnSpMkLst>
        </pc:cxnChg>
        <pc:cxnChg chg="add mod topLvl">
          <ac:chgData name="권지수" userId="f2e47ae9-8f9b-4dd6-8e2a-978000d0f933" providerId="ADAL" clId="{A52AE230-9EE0-4687-AD55-DA27DB11E38D}" dt="2020-04-08T11:37:49.077" v="11093" actId="208"/>
          <ac:cxnSpMkLst>
            <pc:docMk/>
            <pc:sldMk cId="835613992" sldId="535"/>
            <ac:cxnSpMk id="28" creationId="{5397DE52-5A09-4760-A884-439523F289F5}"/>
          </ac:cxnSpMkLst>
        </pc:cxnChg>
      </pc:sldChg>
      <pc:sldChg chg="modSp add del mod">
        <pc:chgData name="권지수" userId="f2e47ae9-8f9b-4dd6-8e2a-978000d0f933" providerId="ADAL" clId="{A52AE230-9EE0-4687-AD55-DA27DB11E38D}" dt="2020-03-25T15:56:39.835" v="6193" actId="47"/>
        <pc:sldMkLst>
          <pc:docMk/>
          <pc:sldMk cId="2676263680" sldId="536"/>
        </pc:sldMkLst>
        <pc:spChg chg="mod">
          <ac:chgData name="권지수" userId="f2e47ae9-8f9b-4dd6-8e2a-978000d0f933" providerId="ADAL" clId="{A52AE230-9EE0-4687-AD55-DA27DB11E38D}" dt="2020-03-25T08:26:41.479" v="4677"/>
          <ac:spMkLst>
            <pc:docMk/>
            <pc:sldMk cId="2676263680" sldId="536"/>
            <ac:spMk id="2" creationId="{70510241-0A3D-4F9F-BA9A-5FEAE371FECC}"/>
          </ac:spMkLst>
        </pc:spChg>
      </pc:sldChg>
      <pc:sldChg chg="addSp delSp modSp add del mod">
        <pc:chgData name="권지수" userId="f2e47ae9-8f9b-4dd6-8e2a-978000d0f933" providerId="ADAL" clId="{A52AE230-9EE0-4687-AD55-DA27DB11E38D}" dt="2020-03-25T14:34:30.367" v="5394" actId="47"/>
        <pc:sldMkLst>
          <pc:docMk/>
          <pc:sldMk cId="1559271874" sldId="537"/>
        </pc:sldMkLst>
        <pc:spChg chg="mod">
          <ac:chgData name="권지수" userId="f2e47ae9-8f9b-4dd6-8e2a-978000d0f933" providerId="ADAL" clId="{A52AE230-9EE0-4687-AD55-DA27DB11E38D}" dt="2020-03-25T14:25:30.792" v="5171" actId="20577"/>
          <ac:spMkLst>
            <pc:docMk/>
            <pc:sldMk cId="1559271874" sldId="537"/>
            <ac:spMk id="2" creationId="{CB815392-52FE-4F76-9346-E94ED7DEF7C2}"/>
          </ac:spMkLst>
        </pc:spChg>
        <pc:spChg chg="add del">
          <ac:chgData name="권지수" userId="f2e47ae9-8f9b-4dd6-8e2a-978000d0f933" providerId="ADAL" clId="{A52AE230-9EE0-4687-AD55-DA27DB11E38D}" dt="2020-03-25T14:25:51.773" v="5174" actId="478"/>
          <ac:spMkLst>
            <pc:docMk/>
            <pc:sldMk cId="1559271874" sldId="537"/>
            <ac:spMk id="14" creationId="{AD4BB5E4-1739-444E-BD4F-C4604E933094}"/>
          </ac:spMkLst>
        </pc:spChg>
        <pc:grpChg chg="mod">
          <ac:chgData name="권지수" userId="f2e47ae9-8f9b-4dd6-8e2a-978000d0f933" providerId="ADAL" clId="{A52AE230-9EE0-4687-AD55-DA27DB11E38D}" dt="2020-03-25T14:25:54.545" v="5175" actId="1076"/>
          <ac:grpSpMkLst>
            <pc:docMk/>
            <pc:sldMk cId="1559271874" sldId="537"/>
            <ac:grpSpMk id="9" creationId="{2C7FD730-CE3F-407F-B4BB-CB32A8C96B9A}"/>
          </ac:grpSpMkLst>
        </pc:grpChg>
      </pc:sldChg>
      <pc:sldChg chg="addSp delSp modSp add mod modNotesTx">
        <pc:chgData name="권지수" userId="f2e47ae9-8f9b-4dd6-8e2a-978000d0f933" providerId="ADAL" clId="{A52AE230-9EE0-4687-AD55-DA27DB11E38D}" dt="2020-04-08T07:16:05.235" v="10262" actId="20577"/>
        <pc:sldMkLst>
          <pc:docMk/>
          <pc:sldMk cId="2314450435" sldId="537"/>
        </pc:sldMkLst>
        <pc:spChg chg="mod">
          <ac:chgData name="권지수" userId="f2e47ae9-8f9b-4dd6-8e2a-978000d0f933" providerId="ADAL" clId="{A52AE230-9EE0-4687-AD55-DA27DB11E38D}" dt="2020-03-25T16:07:54.279" v="6437" actId="20577"/>
          <ac:spMkLst>
            <pc:docMk/>
            <pc:sldMk cId="2314450435" sldId="537"/>
            <ac:spMk id="2" creationId="{CB815392-52FE-4F76-9346-E94ED7DEF7C2}"/>
          </ac:spMkLst>
        </pc:spChg>
        <pc:spChg chg="mod">
          <ac:chgData name="권지수" userId="f2e47ae9-8f9b-4dd6-8e2a-978000d0f933" providerId="ADAL" clId="{A52AE230-9EE0-4687-AD55-DA27DB11E38D}" dt="2020-04-08T07:16:05.235" v="10262" actId="20577"/>
          <ac:spMkLst>
            <pc:docMk/>
            <pc:sldMk cId="2314450435" sldId="537"/>
            <ac:spMk id="3" creationId="{A82F2F5D-6A64-4201-AD45-6B7D4FAA4D93}"/>
          </ac:spMkLst>
        </pc:spChg>
        <pc:spChg chg="add del">
          <ac:chgData name="권지수" userId="f2e47ae9-8f9b-4dd6-8e2a-978000d0f933" providerId="ADAL" clId="{A52AE230-9EE0-4687-AD55-DA27DB11E38D}" dt="2020-03-25T15:43:09.767" v="5952"/>
          <ac:spMkLst>
            <pc:docMk/>
            <pc:sldMk cId="2314450435" sldId="537"/>
            <ac:spMk id="4" creationId="{B8E1E326-42F6-4E33-AC53-F51BA715CEAD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12" creationId="{3178F7ED-8973-4EFA-B068-F6A4F5BA8A31}"/>
          </ac:spMkLst>
        </pc:spChg>
        <pc:spChg chg="add mod topLvl">
          <ac:chgData name="권지수" userId="f2e47ae9-8f9b-4dd6-8e2a-978000d0f933" providerId="ADAL" clId="{A52AE230-9EE0-4687-AD55-DA27DB11E38D}" dt="2020-03-26T10:48:40.862" v="8397" actId="1076"/>
          <ac:spMkLst>
            <pc:docMk/>
            <pc:sldMk cId="2314450435" sldId="537"/>
            <ac:spMk id="13" creationId="{736160BA-1583-41CA-8718-1E7CACEDB8AC}"/>
          </ac:spMkLst>
        </pc:spChg>
        <pc:spChg chg="del">
          <ac:chgData name="권지수" userId="f2e47ae9-8f9b-4dd6-8e2a-978000d0f933" providerId="ADAL" clId="{A52AE230-9EE0-4687-AD55-DA27DB11E38D}" dt="2020-03-25T16:19:39.827" v="6525" actId="478"/>
          <ac:spMkLst>
            <pc:docMk/>
            <pc:sldMk cId="2314450435" sldId="537"/>
            <ac:spMk id="14" creationId="{AD4BB5E4-1739-444E-BD4F-C4604E933094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17" creationId="{9335890B-D16D-45E1-9DD6-1DAB07826377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18" creationId="{965CA7B4-DDBA-4A7A-B2E2-752085999CA4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23" creationId="{71F93485-EBBF-4409-8639-13F6CE25210F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24" creationId="{571D562C-595C-408D-BFAF-BE8E81313281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26" creationId="{7C731F26-DD2E-4DD2-A3FB-23D515422C20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27" creationId="{45D523D1-1ACA-4050-9190-57351C2A52DC}"/>
          </ac:spMkLst>
        </pc:spChg>
        <pc:spChg chg="add mod topLvl">
          <ac:chgData name="권지수" userId="f2e47ae9-8f9b-4dd6-8e2a-978000d0f933" providerId="ADAL" clId="{A52AE230-9EE0-4687-AD55-DA27DB11E38D}" dt="2020-03-26T10:49:14.766" v="8409" actId="164"/>
          <ac:spMkLst>
            <pc:docMk/>
            <pc:sldMk cId="2314450435" sldId="537"/>
            <ac:spMk id="29" creationId="{4CE8E8D4-69C7-40F1-B6A1-9705E4098C7D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31" creationId="{0B461123-31C5-4CDE-8E53-26A75ED7531F}"/>
          </ac:spMkLst>
        </pc:spChg>
        <pc:spChg chg="add del mod">
          <ac:chgData name="권지수" userId="f2e47ae9-8f9b-4dd6-8e2a-978000d0f933" providerId="ADAL" clId="{A52AE230-9EE0-4687-AD55-DA27DB11E38D}" dt="2020-03-25T16:26:09.818" v="6673" actId="478"/>
          <ac:spMkLst>
            <pc:docMk/>
            <pc:sldMk cId="2314450435" sldId="537"/>
            <ac:spMk id="32" creationId="{B0DEAE51-D626-4E26-A415-23E43E73671B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33" creationId="{424CA751-983F-4431-88B3-DFEFC545714A}"/>
          </ac:spMkLst>
        </pc:spChg>
        <pc:spChg chg="add mod ord">
          <ac:chgData name="권지수" userId="f2e47ae9-8f9b-4dd6-8e2a-978000d0f933" providerId="ADAL" clId="{A52AE230-9EE0-4687-AD55-DA27DB11E38D}" dt="2020-03-26T10:48:37.394" v="8396" actId="167"/>
          <ac:spMkLst>
            <pc:docMk/>
            <pc:sldMk cId="2314450435" sldId="537"/>
            <ac:spMk id="34" creationId="{15ED646D-93DE-47C4-8778-1220DB6BE37E}"/>
          </ac:spMkLst>
        </pc:spChg>
        <pc:spChg chg="add del mod">
          <ac:chgData name="권지수" userId="f2e47ae9-8f9b-4dd6-8e2a-978000d0f933" providerId="ADAL" clId="{A52AE230-9EE0-4687-AD55-DA27DB11E38D}" dt="2020-03-25T16:23:54.163" v="6615" actId="478"/>
          <ac:spMkLst>
            <pc:docMk/>
            <pc:sldMk cId="2314450435" sldId="537"/>
            <ac:spMk id="34" creationId="{D99A0280-9080-4486-AD07-00CAE4471DE3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35" creationId="{74D9549E-8829-40DA-B31A-467211DB3D0A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36" creationId="{F25E99EE-1150-4B93-A186-47FD8B6C357C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37" creationId="{3F04339A-6AD6-4AFF-9ACD-21D5BD8AC721}"/>
          </ac:spMkLst>
        </pc:spChg>
        <pc:spChg chg="add mod ord">
          <ac:chgData name="권지수" userId="f2e47ae9-8f9b-4dd6-8e2a-978000d0f933" providerId="ADAL" clId="{A52AE230-9EE0-4687-AD55-DA27DB11E38D}" dt="2020-04-08T05:42:00.621" v="10234" actId="2085"/>
          <ac:spMkLst>
            <pc:docMk/>
            <pc:sldMk cId="2314450435" sldId="537"/>
            <ac:spMk id="38" creationId="{1FB325BE-2495-4E89-8FF9-5DF5487780BF}"/>
          </ac:spMkLst>
        </pc:spChg>
        <pc:spChg chg="add mod">
          <ac:chgData name="권지수" userId="f2e47ae9-8f9b-4dd6-8e2a-978000d0f933" providerId="ADAL" clId="{A52AE230-9EE0-4687-AD55-DA27DB11E38D}" dt="2020-03-26T10:49:14.766" v="8409" actId="164"/>
          <ac:spMkLst>
            <pc:docMk/>
            <pc:sldMk cId="2314450435" sldId="537"/>
            <ac:spMk id="39" creationId="{FD9100C3-2146-407A-8682-63397279F2DC}"/>
          </ac:spMkLst>
        </pc:spChg>
        <pc:spChg chg="add mod topLvl">
          <ac:chgData name="권지수" userId="f2e47ae9-8f9b-4dd6-8e2a-978000d0f933" providerId="ADAL" clId="{A52AE230-9EE0-4687-AD55-DA27DB11E38D}" dt="2020-03-26T10:48:13.200" v="8386" actId="165"/>
          <ac:spMkLst>
            <pc:docMk/>
            <pc:sldMk cId="2314450435" sldId="537"/>
            <ac:spMk id="40" creationId="{3B8621F5-41CE-4EB2-9EAA-2EE43B18387C}"/>
          </ac:spMkLst>
        </pc:spChg>
        <pc:spChg chg="add del mod">
          <ac:chgData name="권지수" userId="f2e47ae9-8f9b-4dd6-8e2a-978000d0f933" providerId="ADAL" clId="{A52AE230-9EE0-4687-AD55-DA27DB11E38D}" dt="2020-03-26T10:49:08.230" v="8407" actId="478"/>
          <ac:spMkLst>
            <pc:docMk/>
            <pc:sldMk cId="2314450435" sldId="537"/>
            <ac:spMk id="42" creationId="{9E2E2EE8-65F0-4F49-A9F2-7C2376C6650C}"/>
          </ac:spMkLst>
        </pc:spChg>
        <pc:spChg chg="add del mod">
          <ac:chgData name="권지수" userId="f2e47ae9-8f9b-4dd6-8e2a-978000d0f933" providerId="ADAL" clId="{A52AE230-9EE0-4687-AD55-DA27DB11E38D}" dt="2020-03-26T10:49:08.230" v="8407" actId="478"/>
          <ac:spMkLst>
            <pc:docMk/>
            <pc:sldMk cId="2314450435" sldId="537"/>
            <ac:spMk id="43" creationId="{48617D6E-D1A0-46C1-9A22-366DD0C98BFC}"/>
          </ac:spMkLst>
        </pc:spChg>
        <pc:spChg chg="del topLvl">
          <ac:chgData name="권지수" userId="f2e47ae9-8f9b-4dd6-8e2a-978000d0f933" providerId="ADAL" clId="{A52AE230-9EE0-4687-AD55-DA27DB11E38D}" dt="2020-03-25T15:24:44.086" v="5739" actId="478"/>
          <ac:spMkLst>
            <pc:docMk/>
            <pc:sldMk cId="2314450435" sldId="537"/>
            <ac:spMk id="81" creationId="{0E37916F-FB22-45DE-B25E-BD78941C1798}"/>
          </ac:spMkLst>
        </pc:spChg>
        <pc:spChg chg="del">
          <ac:chgData name="권지수" userId="f2e47ae9-8f9b-4dd6-8e2a-978000d0f933" providerId="ADAL" clId="{A52AE230-9EE0-4687-AD55-DA27DB11E38D}" dt="2020-03-25T15:24:42.138" v="5738" actId="478"/>
          <ac:spMkLst>
            <pc:docMk/>
            <pc:sldMk cId="2314450435" sldId="537"/>
            <ac:spMk id="82" creationId="{2167E547-916F-4DA4-9A7A-3591C374B024}"/>
          </ac:spMkLst>
        </pc:spChg>
        <pc:spChg chg="del">
          <ac:chgData name="권지수" userId="f2e47ae9-8f9b-4dd6-8e2a-978000d0f933" providerId="ADAL" clId="{A52AE230-9EE0-4687-AD55-DA27DB11E38D}" dt="2020-03-25T15:24:33.346" v="5734" actId="478"/>
          <ac:spMkLst>
            <pc:docMk/>
            <pc:sldMk cId="2314450435" sldId="537"/>
            <ac:spMk id="83" creationId="{8853830E-0B50-4CC6-B706-04E7DD17C3BB}"/>
          </ac:spMkLst>
        </pc:spChg>
        <pc:spChg chg="add del mod">
          <ac:chgData name="권지수" userId="f2e47ae9-8f9b-4dd6-8e2a-978000d0f933" providerId="ADAL" clId="{A52AE230-9EE0-4687-AD55-DA27DB11E38D}" dt="2020-03-25T15:58:25.485" v="6206" actId="478"/>
          <ac:spMkLst>
            <pc:docMk/>
            <pc:sldMk cId="2314450435" sldId="537"/>
            <ac:spMk id="84" creationId="{91E3CAE1-6468-46A6-B6EA-8F3556A70104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92" creationId="{18B1E02A-E29D-4491-B4B1-963B70F68697}"/>
          </ac:spMkLst>
        </pc:spChg>
        <pc:spChg chg="add mod topLvl">
          <ac:chgData name="권지수" userId="f2e47ae9-8f9b-4dd6-8e2a-978000d0f933" providerId="ADAL" clId="{A52AE230-9EE0-4687-AD55-DA27DB11E38D}" dt="2020-03-26T10:48:13.698" v="8387" actId="165"/>
          <ac:spMkLst>
            <pc:docMk/>
            <pc:sldMk cId="2314450435" sldId="537"/>
            <ac:spMk id="94" creationId="{89AE4EE4-79F1-4409-8C66-E5ABB5ECE69C}"/>
          </ac:spMkLst>
        </pc:spChg>
        <pc:grpChg chg="add mod">
          <ac:chgData name="권지수" userId="f2e47ae9-8f9b-4dd6-8e2a-978000d0f933" providerId="ADAL" clId="{A52AE230-9EE0-4687-AD55-DA27DB11E38D}" dt="2020-03-26T10:49:18.583" v="8410" actId="1076"/>
          <ac:grpSpMkLst>
            <pc:docMk/>
            <pc:sldMk cId="2314450435" sldId="537"/>
            <ac:grpSpMk id="4" creationId="{DDEECA02-E304-4E6A-A2CE-6931BECE0AB5}"/>
          </ac:grpSpMkLst>
        </pc:grpChg>
        <pc:grpChg chg="del topLvl">
          <ac:chgData name="권지수" userId="f2e47ae9-8f9b-4dd6-8e2a-978000d0f933" providerId="ADAL" clId="{A52AE230-9EE0-4687-AD55-DA27DB11E38D}" dt="2020-03-25T15:43:29.969" v="5978" actId="478"/>
          <ac:grpSpMkLst>
            <pc:docMk/>
            <pc:sldMk cId="2314450435" sldId="537"/>
            <ac:grpSpMk id="9" creationId="{2C7FD730-CE3F-407F-B4BB-CB32A8C96B9A}"/>
          </ac:grpSpMkLst>
        </pc:grpChg>
        <pc:grpChg chg="add del mod topLvl">
          <ac:chgData name="권지수" userId="f2e47ae9-8f9b-4dd6-8e2a-978000d0f933" providerId="ADAL" clId="{A52AE230-9EE0-4687-AD55-DA27DB11E38D}" dt="2020-03-26T10:48:13.698" v="8387" actId="165"/>
          <ac:grpSpMkLst>
            <pc:docMk/>
            <pc:sldMk cId="2314450435" sldId="537"/>
            <ac:grpSpMk id="30" creationId="{A7F88CE7-4AC0-4A93-9D3C-01D1B456B4FC}"/>
          </ac:grpSpMkLst>
        </pc:grpChg>
        <pc:grpChg chg="add del mod">
          <ac:chgData name="권지수" userId="f2e47ae9-8f9b-4dd6-8e2a-978000d0f933" providerId="ADAL" clId="{A52AE230-9EE0-4687-AD55-DA27DB11E38D}" dt="2020-03-26T10:48:13.200" v="8386" actId="165"/>
          <ac:grpSpMkLst>
            <pc:docMk/>
            <pc:sldMk cId="2314450435" sldId="537"/>
            <ac:grpSpMk id="41" creationId="{3BD1E818-A1C0-4904-AA47-A174DE5A3223}"/>
          </ac:grpSpMkLst>
        </pc:grpChg>
        <pc:grpChg chg="del">
          <ac:chgData name="권지수" userId="f2e47ae9-8f9b-4dd6-8e2a-978000d0f933" providerId="ADAL" clId="{A52AE230-9EE0-4687-AD55-DA27DB11E38D}" dt="2020-03-25T15:42:52.925" v="5948" actId="478"/>
          <ac:grpSpMkLst>
            <pc:docMk/>
            <pc:sldMk cId="2314450435" sldId="537"/>
            <ac:grpSpMk id="99" creationId="{ACAE5832-63B8-471A-9A61-0B78EF890F0E}"/>
          </ac:grpSpMkLst>
        </pc:grpChg>
        <pc:grpChg chg="add del">
          <ac:chgData name="권지수" userId="f2e47ae9-8f9b-4dd6-8e2a-978000d0f933" providerId="ADAL" clId="{A52AE230-9EE0-4687-AD55-DA27DB11E38D}" dt="2020-03-25T15:24:44.086" v="5739" actId="478"/>
          <ac:grpSpMkLst>
            <pc:docMk/>
            <pc:sldMk cId="2314450435" sldId="537"/>
            <ac:grpSpMk id="100" creationId="{6374DAA3-4A68-4241-A4D1-770DDAF967B7}"/>
          </ac:grpSpMkLst>
        </pc:grpChg>
        <pc:graphicFrameChg chg="add del mod modGraphic">
          <ac:chgData name="권지수" userId="f2e47ae9-8f9b-4dd6-8e2a-978000d0f933" providerId="ADAL" clId="{A52AE230-9EE0-4687-AD55-DA27DB11E38D}" dt="2020-03-25T16:28:51.540" v="6691" actId="478"/>
          <ac:graphicFrameMkLst>
            <pc:docMk/>
            <pc:sldMk cId="2314450435" sldId="537"/>
            <ac:graphicFrameMk id="38" creationId="{AB23AFB1-E95B-4B82-8441-49F4713A67D7}"/>
          </ac:graphicFrameMkLst>
        </pc:graphicFrameChg>
        <pc:picChg chg="add mod">
          <ac:chgData name="권지수" userId="f2e47ae9-8f9b-4dd6-8e2a-978000d0f933" providerId="ADAL" clId="{A52AE230-9EE0-4687-AD55-DA27DB11E38D}" dt="2020-03-26T02:02:45.167" v="7442" actId="207"/>
          <ac:picMkLst>
            <pc:docMk/>
            <pc:sldMk cId="2314450435" sldId="537"/>
            <ac:picMk id="5" creationId="{EFBD2238-5E4D-4BFD-A071-FA2C72D0F86F}"/>
          </ac:picMkLst>
        </pc:picChg>
        <pc:picChg chg="add del mod">
          <ac:chgData name="권지수" userId="f2e47ae9-8f9b-4dd6-8e2a-978000d0f933" providerId="ADAL" clId="{A52AE230-9EE0-4687-AD55-DA27DB11E38D}" dt="2020-03-25T15:47:57.809" v="6046" actId="478"/>
          <ac:picMkLst>
            <pc:docMk/>
            <pc:sldMk cId="2314450435" sldId="537"/>
            <ac:picMk id="6" creationId="{EEC71A11-9E52-40CD-81CB-9A92D7B40C7E}"/>
          </ac:picMkLst>
        </pc:picChg>
        <pc:picChg chg="add mod topLvl">
          <ac:chgData name="권지수" userId="f2e47ae9-8f9b-4dd6-8e2a-978000d0f933" providerId="ADAL" clId="{A52AE230-9EE0-4687-AD55-DA27DB11E38D}" dt="2020-03-26T10:48:13.698" v="8387" actId="165"/>
          <ac:picMkLst>
            <pc:docMk/>
            <pc:sldMk cId="2314450435" sldId="537"/>
            <ac:picMk id="8" creationId="{3B3E2E57-BE9F-4B06-A824-E30171A64F74}"/>
          </ac:picMkLst>
        </pc:picChg>
        <pc:picChg chg="add mod">
          <ac:chgData name="권지수" userId="f2e47ae9-8f9b-4dd6-8e2a-978000d0f933" providerId="ADAL" clId="{A52AE230-9EE0-4687-AD55-DA27DB11E38D}" dt="2020-03-25T16:31:32.600" v="6766" actId="1076"/>
          <ac:picMkLst>
            <pc:docMk/>
            <pc:sldMk cId="2314450435" sldId="537"/>
            <ac:picMk id="1026" creationId="{D51A7807-B7F0-49B9-BED5-F41886B644B4}"/>
          </ac:picMkLst>
        </pc:picChg>
        <pc:cxnChg chg="add del mod">
          <ac:chgData name="권지수" userId="f2e47ae9-8f9b-4dd6-8e2a-978000d0f933" providerId="ADAL" clId="{A52AE230-9EE0-4687-AD55-DA27DB11E38D}" dt="2020-03-25T16:31:41.397" v="6768" actId="478"/>
          <ac:cxnSpMkLst>
            <pc:docMk/>
            <pc:sldMk cId="2314450435" sldId="537"/>
            <ac:cxnSpMk id="7" creationId="{FE66E16A-B746-41DF-97E4-0185C532804C}"/>
          </ac:cxnSpMkLst>
        </pc:cxnChg>
        <pc:cxnChg chg="add del mod">
          <ac:chgData name="권지수" userId="f2e47ae9-8f9b-4dd6-8e2a-978000d0f933" providerId="ADAL" clId="{A52AE230-9EE0-4687-AD55-DA27DB11E38D}" dt="2020-03-25T16:00:35.627" v="6246" actId="478"/>
          <ac:cxnSpMkLst>
            <pc:docMk/>
            <pc:sldMk cId="2314450435" sldId="537"/>
            <ac:cxnSpMk id="11" creationId="{05C641F6-247C-4FA9-900A-176A5096AA22}"/>
          </ac:cxnSpMkLst>
        </pc:cxnChg>
        <pc:cxnChg chg="add mod topLvl">
          <ac:chgData name="권지수" userId="f2e47ae9-8f9b-4dd6-8e2a-978000d0f933" providerId="ADAL" clId="{A52AE230-9EE0-4687-AD55-DA27DB11E38D}" dt="2020-03-26T10:48:13.698" v="8387" actId="165"/>
          <ac:cxnSpMkLst>
            <pc:docMk/>
            <pc:sldMk cId="2314450435" sldId="537"/>
            <ac:cxnSpMk id="15" creationId="{699A77B3-E53E-470B-AA7A-3BE59649C178}"/>
          </ac:cxnSpMkLst>
        </pc:cxnChg>
        <pc:cxnChg chg="add del mod">
          <ac:chgData name="권지수" userId="f2e47ae9-8f9b-4dd6-8e2a-978000d0f933" providerId="ADAL" clId="{A52AE230-9EE0-4687-AD55-DA27DB11E38D}" dt="2020-03-25T16:00:50.219" v="6250" actId="478"/>
          <ac:cxnSpMkLst>
            <pc:docMk/>
            <pc:sldMk cId="2314450435" sldId="537"/>
            <ac:cxnSpMk id="16" creationId="{A81F3E7F-25BC-4719-8033-78769E55E0D0}"/>
          </ac:cxnSpMkLst>
        </pc:cxnChg>
        <pc:cxnChg chg="add mod topLvl">
          <ac:chgData name="권지수" userId="f2e47ae9-8f9b-4dd6-8e2a-978000d0f933" providerId="ADAL" clId="{A52AE230-9EE0-4687-AD55-DA27DB11E38D}" dt="2020-03-26T10:48:13.698" v="8387" actId="165"/>
          <ac:cxnSpMkLst>
            <pc:docMk/>
            <pc:sldMk cId="2314450435" sldId="537"/>
            <ac:cxnSpMk id="19" creationId="{91D8C551-5B53-4223-BF00-9AC691E0C1D3}"/>
          </ac:cxnSpMkLst>
        </pc:cxnChg>
        <pc:cxnChg chg="add mod topLvl">
          <ac:chgData name="권지수" userId="f2e47ae9-8f9b-4dd6-8e2a-978000d0f933" providerId="ADAL" clId="{A52AE230-9EE0-4687-AD55-DA27DB11E38D}" dt="2020-03-26T10:48:13.698" v="8387" actId="165"/>
          <ac:cxnSpMkLst>
            <pc:docMk/>
            <pc:sldMk cId="2314450435" sldId="537"/>
            <ac:cxnSpMk id="20" creationId="{0B1AEBFE-7DD9-4F71-B18F-B74AE6E3BCE8}"/>
          </ac:cxnSpMkLst>
        </pc:cxnChg>
        <pc:cxnChg chg="add mod topLvl">
          <ac:chgData name="권지수" userId="f2e47ae9-8f9b-4dd6-8e2a-978000d0f933" providerId="ADAL" clId="{A52AE230-9EE0-4687-AD55-DA27DB11E38D}" dt="2020-03-26T10:48:13.698" v="8387" actId="165"/>
          <ac:cxnSpMkLst>
            <pc:docMk/>
            <pc:sldMk cId="2314450435" sldId="537"/>
            <ac:cxnSpMk id="21" creationId="{2B5C9565-C020-4AE6-BC74-6DB044349CFC}"/>
          </ac:cxnSpMkLst>
        </pc:cxnChg>
        <pc:cxnChg chg="add mod topLvl">
          <ac:chgData name="권지수" userId="f2e47ae9-8f9b-4dd6-8e2a-978000d0f933" providerId="ADAL" clId="{A52AE230-9EE0-4687-AD55-DA27DB11E38D}" dt="2020-03-26T10:48:13.698" v="8387" actId="165"/>
          <ac:cxnSpMkLst>
            <pc:docMk/>
            <pc:sldMk cId="2314450435" sldId="537"/>
            <ac:cxnSpMk id="25" creationId="{16561329-F6A1-4B87-B509-7D5E19FEAD97}"/>
          </ac:cxnSpMkLst>
        </pc:cxnChg>
        <pc:cxnChg chg="add mod topLvl">
          <ac:chgData name="권지수" userId="f2e47ae9-8f9b-4dd6-8e2a-978000d0f933" providerId="ADAL" clId="{A52AE230-9EE0-4687-AD55-DA27DB11E38D}" dt="2020-03-26T10:48:13.698" v="8387" actId="165"/>
          <ac:cxnSpMkLst>
            <pc:docMk/>
            <pc:sldMk cId="2314450435" sldId="537"/>
            <ac:cxnSpMk id="28" creationId="{C6B7E9DC-A56E-4488-9150-B205DE0D7BA0}"/>
          </ac:cxnSpMkLst>
        </pc:cxnChg>
        <pc:cxnChg chg="mod">
          <ac:chgData name="권지수" userId="f2e47ae9-8f9b-4dd6-8e2a-978000d0f933" providerId="ADAL" clId="{A52AE230-9EE0-4687-AD55-DA27DB11E38D}" dt="2020-03-25T15:43:29.969" v="5978" actId="478"/>
          <ac:cxnSpMkLst>
            <pc:docMk/>
            <pc:sldMk cId="2314450435" sldId="537"/>
            <ac:cxnSpMk id="57" creationId="{A540C977-9756-4738-A531-BD1C89601DFB}"/>
          </ac:cxnSpMkLst>
        </pc:cxnChg>
        <pc:cxnChg chg="add mod topLvl">
          <ac:chgData name="권지수" userId="f2e47ae9-8f9b-4dd6-8e2a-978000d0f933" providerId="ADAL" clId="{A52AE230-9EE0-4687-AD55-DA27DB11E38D}" dt="2020-03-26T10:48:13.698" v="8387" actId="165"/>
          <ac:cxnSpMkLst>
            <pc:docMk/>
            <pc:sldMk cId="2314450435" sldId="537"/>
            <ac:cxnSpMk id="93" creationId="{629D7329-C6E0-40BE-8C73-52C57E87FFA4}"/>
          </ac:cxnSpMkLst>
        </pc:cxnChg>
      </pc:sldChg>
      <pc:sldChg chg="add del">
        <pc:chgData name="권지수" userId="f2e47ae9-8f9b-4dd6-8e2a-978000d0f933" providerId="ADAL" clId="{A52AE230-9EE0-4687-AD55-DA27DB11E38D}" dt="2020-03-25T15:23:59.783" v="5717" actId="47"/>
        <pc:sldMkLst>
          <pc:docMk/>
          <pc:sldMk cId="2398607737" sldId="537"/>
        </pc:sldMkLst>
      </pc:sldChg>
      <pc:sldChg chg="addSp delSp modSp add mod modNotesTx">
        <pc:chgData name="권지수" userId="f2e47ae9-8f9b-4dd6-8e2a-978000d0f933" providerId="ADAL" clId="{A52AE230-9EE0-4687-AD55-DA27DB11E38D}" dt="2020-04-08T10:58:15.492" v="10980" actId="20577"/>
        <pc:sldMkLst>
          <pc:docMk/>
          <pc:sldMk cId="571828054" sldId="538"/>
        </pc:sldMkLst>
        <pc:spChg chg="mod">
          <ac:chgData name="권지수" userId="f2e47ae9-8f9b-4dd6-8e2a-978000d0f933" providerId="ADAL" clId="{A52AE230-9EE0-4687-AD55-DA27DB11E38D}" dt="2020-04-08T09:59:39.052" v="10357"/>
          <ac:spMkLst>
            <pc:docMk/>
            <pc:sldMk cId="571828054" sldId="538"/>
            <ac:spMk id="2" creationId="{CB815392-52FE-4F76-9346-E94ED7DEF7C2}"/>
          </ac:spMkLst>
        </pc:spChg>
        <pc:spChg chg="mod">
          <ac:chgData name="권지수" userId="f2e47ae9-8f9b-4dd6-8e2a-978000d0f933" providerId="ADAL" clId="{A52AE230-9EE0-4687-AD55-DA27DB11E38D}" dt="2020-03-26T08:18:26.687" v="7925" actId="20577"/>
          <ac:spMkLst>
            <pc:docMk/>
            <pc:sldMk cId="571828054" sldId="538"/>
            <ac:spMk id="3" creationId="{A82F2F5D-6A64-4201-AD45-6B7D4FAA4D93}"/>
          </ac:spMkLst>
        </pc:spChg>
        <pc:spChg chg="del">
          <ac:chgData name="권지수" userId="f2e47ae9-8f9b-4dd6-8e2a-978000d0f933" providerId="ADAL" clId="{A52AE230-9EE0-4687-AD55-DA27DB11E38D}" dt="2020-03-25T16:14:49.229" v="6438" actId="478"/>
          <ac:spMkLst>
            <pc:docMk/>
            <pc:sldMk cId="571828054" sldId="538"/>
            <ac:spMk id="14" creationId="{AD4BB5E4-1739-444E-BD4F-C4604E933094}"/>
          </ac:spMkLst>
        </pc:spChg>
        <pc:spChg chg="add mod">
          <ac:chgData name="권지수" userId="f2e47ae9-8f9b-4dd6-8e2a-978000d0f933" providerId="ADAL" clId="{A52AE230-9EE0-4687-AD55-DA27DB11E38D}" dt="2020-03-25T16:55:58.833" v="7211" actId="1076"/>
          <ac:spMkLst>
            <pc:docMk/>
            <pc:sldMk cId="571828054" sldId="538"/>
            <ac:spMk id="32" creationId="{FEF86D1C-1B70-4DE6-935F-017909B60C61}"/>
          </ac:spMkLst>
        </pc:spChg>
        <pc:grpChg chg="del">
          <ac:chgData name="권지수" userId="f2e47ae9-8f9b-4dd6-8e2a-978000d0f933" providerId="ADAL" clId="{A52AE230-9EE0-4687-AD55-DA27DB11E38D}" dt="2020-03-25T16:07:50.775" v="6427" actId="478"/>
          <ac:grpSpMkLst>
            <pc:docMk/>
            <pc:sldMk cId="571828054" sldId="538"/>
            <ac:grpSpMk id="30" creationId="{A7F88CE7-4AC0-4A93-9D3C-01D1B456B4FC}"/>
          </ac:grpSpMkLst>
        </pc:grpChg>
        <pc:cxnChg chg="mod">
          <ac:chgData name="권지수" userId="f2e47ae9-8f9b-4dd6-8e2a-978000d0f933" providerId="ADAL" clId="{A52AE230-9EE0-4687-AD55-DA27DB11E38D}" dt="2020-03-25T16:07:50.775" v="6427" actId="478"/>
          <ac:cxnSpMkLst>
            <pc:docMk/>
            <pc:sldMk cId="571828054" sldId="538"/>
            <ac:cxnSpMk id="7" creationId="{FE66E16A-B746-41DF-97E4-0185C532804C}"/>
          </ac:cxnSpMkLst>
        </pc:cxnChg>
        <pc:cxnChg chg="mod">
          <ac:chgData name="권지수" userId="f2e47ae9-8f9b-4dd6-8e2a-978000d0f933" providerId="ADAL" clId="{A52AE230-9EE0-4687-AD55-DA27DB11E38D}" dt="2020-03-25T16:07:50.775" v="6427" actId="478"/>
          <ac:cxnSpMkLst>
            <pc:docMk/>
            <pc:sldMk cId="571828054" sldId="538"/>
            <ac:cxnSpMk id="25" creationId="{16561329-F6A1-4B87-B509-7D5E19FEAD97}"/>
          </ac:cxnSpMkLst>
        </pc:cxnChg>
      </pc:sldChg>
      <pc:sldChg chg="modSp add del mod">
        <pc:chgData name="권지수" userId="f2e47ae9-8f9b-4dd6-8e2a-978000d0f933" providerId="ADAL" clId="{A52AE230-9EE0-4687-AD55-DA27DB11E38D}" dt="2020-03-25T15:43:24.180" v="5977" actId="47"/>
        <pc:sldMkLst>
          <pc:docMk/>
          <pc:sldMk cId="1748141915" sldId="538"/>
        </pc:sldMkLst>
        <pc:spChg chg="mod">
          <ac:chgData name="권지수" userId="f2e47ae9-8f9b-4dd6-8e2a-978000d0f933" providerId="ADAL" clId="{A52AE230-9EE0-4687-AD55-DA27DB11E38D}" dt="2020-03-25T15:32:51.540" v="5842" actId="20577"/>
          <ac:spMkLst>
            <pc:docMk/>
            <pc:sldMk cId="1748141915" sldId="538"/>
            <ac:spMk id="2" creationId="{CECAE497-102F-4CB8-8113-F3273ADF23A1}"/>
          </ac:spMkLst>
        </pc:spChg>
      </pc:sldChg>
      <pc:sldChg chg="addSp delSp modSp add mod">
        <pc:chgData name="권지수" userId="f2e47ae9-8f9b-4dd6-8e2a-978000d0f933" providerId="ADAL" clId="{A52AE230-9EE0-4687-AD55-DA27DB11E38D}" dt="2020-04-08T09:59:45.226" v="10358"/>
        <pc:sldMkLst>
          <pc:docMk/>
          <pc:sldMk cId="1704573570" sldId="539"/>
        </pc:sldMkLst>
        <pc:spChg chg="mod">
          <ac:chgData name="권지수" userId="f2e47ae9-8f9b-4dd6-8e2a-978000d0f933" providerId="ADAL" clId="{A52AE230-9EE0-4687-AD55-DA27DB11E38D}" dt="2020-04-08T09:59:45.226" v="10358"/>
          <ac:spMkLst>
            <pc:docMk/>
            <pc:sldMk cId="1704573570" sldId="539"/>
            <ac:spMk id="2" creationId="{96BA33A7-C53B-4A33-9F8A-065238CBEA1B}"/>
          </ac:spMkLst>
        </pc:spChg>
        <pc:spChg chg="add mod">
          <ac:chgData name="권지수" userId="f2e47ae9-8f9b-4dd6-8e2a-978000d0f933" providerId="ADAL" clId="{A52AE230-9EE0-4687-AD55-DA27DB11E38D}" dt="2020-04-08T08:08:39.497" v="10301" actId="208"/>
          <ac:spMkLst>
            <pc:docMk/>
            <pc:sldMk cId="1704573570" sldId="539"/>
            <ac:spMk id="3" creationId="{15B9DB38-9AB3-4FE0-B819-4C97DEC3574C}"/>
          </ac:spMkLst>
        </pc:spChg>
        <pc:spChg chg="del mod">
          <ac:chgData name="권지수" userId="f2e47ae9-8f9b-4dd6-8e2a-978000d0f933" providerId="ADAL" clId="{A52AE230-9EE0-4687-AD55-DA27DB11E38D}" dt="2020-03-26T10:38:57.464" v="8327" actId="478"/>
          <ac:spMkLst>
            <pc:docMk/>
            <pc:sldMk cId="1704573570" sldId="539"/>
            <ac:spMk id="3" creationId="{977E0423-15DF-482B-9D8E-C7AEFAF38A3A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6" creationId="{B8181CFE-8097-4A96-BCA0-FE9D082B0296}"/>
          </ac:spMkLst>
        </pc:spChg>
        <pc:spChg chg="mod topLvl">
          <ac:chgData name="권지수" userId="f2e47ae9-8f9b-4dd6-8e2a-978000d0f933" providerId="ADAL" clId="{A52AE230-9EE0-4687-AD55-DA27DB11E38D}" dt="2020-03-26T10:40:14.268" v="8337" actId="114"/>
          <ac:spMkLst>
            <pc:docMk/>
            <pc:sldMk cId="1704573570" sldId="539"/>
            <ac:spMk id="7" creationId="{F10152D8-80FE-48B3-A7A4-2B9C94340B8D}"/>
          </ac:spMkLst>
        </pc:spChg>
        <pc:spChg chg="add mod">
          <ac:chgData name="권지수" userId="f2e47ae9-8f9b-4dd6-8e2a-978000d0f933" providerId="ADAL" clId="{A52AE230-9EE0-4687-AD55-DA27DB11E38D}" dt="2020-04-08T08:08:41.944" v="10302" actId="207"/>
          <ac:spMkLst>
            <pc:docMk/>
            <pc:sldMk cId="1704573570" sldId="539"/>
            <ac:spMk id="8" creationId="{E50C922D-7E19-49D1-8798-B3A474F38124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9" creationId="{3ABAFCFF-B2A6-40AB-9EEF-30A89DC1EDBB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10" creationId="{7864ACEF-FCFA-4FCD-90B7-E9CB411CDF70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11" creationId="{D3EAAF56-4B67-40A7-94A3-800F8EADEBE1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12" creationId="{A4303CBE-3129-47AF-8CFC-36BB5DDC68C2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13" creationId="{4FCA70D1-36CA-407A-86A3-76FFF94E26D0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14" creationId="{1AD85CE1-47D9-4D5B-B98B-C608F754DD4E}"/>
          </ac:spMkLst>
        </pc:spChg>
        <pc:spChg chg="del mod topLvl">
          <ac:chgData name="권지수" userId="f2e47ae9-8f9b-4dd6-8e2a-978000d0f933" providerId="ADAL" clId="{A52AE230-9EE0-4687-AD55-DA27DB11E38D}" dt="2020-03-26T07:53:28.941" v="7606" actId="478"/>
          <ac:spMkLst>
            <pc:docMk/>
            <pc:sldMk cId="1704573570" sldId="539"/>
            <ac:spMk id="15" creationId="{76391573-D20B-4B4D-8807-98E4320ABC19}"/>
          </ac:spMkLst>
        </pc:spChg>
        <pc:spChg chg="mod topLvl">
          <ac:chgData name="권지수" userId="f2e47ae9-8f9b-4dd6-8e2a-978000d0f933" providerId="ADAL" clId="{A52AE230-9EE0-4687-AD55-DA27DB11E38D}" dt="2020-03-26T10:35:39.556" v="8213" actId="164"/>
          <ac:spMkLst>
            <pc:docMk/>
            <pc:sldMk cId="1704573570" sldId="539"/>
            <ac:spMk id="16" creationId="{4B874DF4-CEC4-4AA5-9B28-6BF4B63268FE}"/>
          </ac:spMkLst>
        </pc:spChg>
        <pc:spChg chg="del mod topLvl">
          <ac:chgData name="권지수" userId="f2e47ae9-8f9b-4dd6-8e2a-978000d0f933" providerId="ADAL" clId="{A52AE230-9EE0-4687-AD55-DA27DB11E38D}" dt="2020-03-26T07:53:28.941" v="7606" actId="478"/>
          <ac:spMkLst>
            <pc:docMk/>
            <pc:sldMk cId="1704573570" sldId="539"/>
            <ac:spMk id="17" creationId="{6267C393-1B03-4405-A592-E0A5CBE3FB31}"/>
          </ac:spMkLst>
        </pc:spChg>
        <pc:spChg chg="add mod">
          <ac:chgData name="권지수" userId="f2e47ae9-8f9b-4dd6-8e2a-978000d0f933" providerId="ADAL" clId="{A52AE230-9EE0-4687-AD55-DA27DB11E38D}" dt="2020-03-26T10:38:08.753" v="8292" actId="1076"/>
          <ac:spMkLst>
            <pc:docMk/>
            <pc:sldMk cId="1704573570" sldId="539"/>
            <ac:spMk id="17" creationId="{BE1A0F95-826D-496F-87A3-287BC25DD737}"/>
          </ac:spMkLst>
        </pc:spChg>
        <pc:spChg chg="add del mod">
          <ac:chgData name="권지수" userId="f2e47ae9-8f9b-4dd6-8e2a-978000d0f933" providerId="ADAL" clId="{A52AE230-9EE0-4687-AD55-DA27DB11E38D}" dt="2020-04-08T08:07:44.851" v="10264" actId="478"/>
          <ac:spMkLst>
            <pc:docMk/>
            <pc:sldMk cId="1704573570" sldId="539"/>
            <ac:spMk id="21" creationId="{53CBFC8E-FF19-46C3-9B96-6A16EC8972D9}"/>
          </ac:spMkLst>
        </pc:spChg>
        <pc:spChg chg="del mod topLvl">
          <ac:chgData name="권지수" userId="f2e47ae9-8f9b-4dd6-8e2a-978000d0f933" providerId="ADAL" clId="{A52AE230-9EE0-4687-AD55-DA27DB11E38D}" dt="2020-03-26T07:53:28.941" v="7606" actId="478"/>
          <ac:spMkLst>
            <pc:docMk/>
            <pc:sldMk cId="1704573570" sldId="539"/>
            <ac:spMk id="21" creationId="{BED6EB14-F305-45E9-AAEE-6CB4A9E8DBD1}"/>
          </ac:spMkLst>
        </pc:spChg>
        <pc:spChg chg="del mod topLvl">
          <ac:chgData name="권지수" userId="f2e47ae9-8f9b-4dd6-8e2a-978000d0f933" providerId="ADAL" clId="{A52AE230-9EE0-4687-AD55-DA27DB11E38D}" dt="2020-03-26T07:53:28.941" v="7606" actId="478"/>
          <ac:spMkLst>
            <pc:docMk/>
            <pc:sldMk cId="1704573570" sldId="539"/>
            <ac:spMk id="24" creationId="{3B759C11-BB60-4B18-A06F-66FFA28CA2DE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25" creationId="{FC174CBB-EA1E-4B5D-9BFA-F529A578ACDF}"/>
          </ac:spMkLst>
        </pc:spChg>
        <pc:spChg chg="del mod topLvl">
          <ac:chgData name="권지수" userId="f2e47ae9-8f9b-4dd6-8e2a-978000d0f933" providerId="ADAL" clId="{A52AE230-9EE0-4687-AD55-DA27DB11E38D}" dt="2020-03-26T10:38:43.259" v="8317" actId="478"/>
          <ac:spMkLst>
            <pc:docMk/>
            <pc:sldMk cId="1704573570" sldId="539"/>
            <ac:spMk id="26" creationId="{F8277743-4D71-42AA-917B-CCB711698BD1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27" creationId="{A98F739D-C736-4E7E-B291-47895780F204}"/>
          </ac:spMkLst>
        </pc:spChg>
        <pc:spChg chg="del mod topLvl">
          <ac:chgData name="권지수" userId="f2e47ae9-8f9b-4dd6-8e2a-978000d0f933" providerId="ADAL" clId="{A52AE230-9EE0-4687-AD55-DA27DB11E38D}" dt="2020-03-26T07:53:28.941" v="7606" actId="478"/>
          <ac:spMkLst>
            <pc:docMk/>
            <pc:sldMk cId="1704573570" sldId="539"/>
            <ac:spMk id="28" creationId="{84BC6F0D-7117-4196-AADA-A82D13FE2F09}"/>
          </ac:spMkLst>
        </pc:spChg>
        <pc:spChg chg="del mod topLvl">
          <ac:chgData name="권지수" userId="f2e47ae9-8f9b-4dd6-8e2a-978000d0f933" providerId="ADAL" clId="{A52AE230-9EE0-4687-AD55-DA27DB11E38D}" dt="2020-03-26T10:38:49.527" v="8322" actId="478"/>
          <ac:spMkLst>
            <pc:docMk/>
            <pc:sldMk cId="1704573570" sldId="539"/>
            <ac:spMk id="29" creationId="{FE621A43-9EE7-40FD-8AA9-24001395C856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32" creationId="{D844D2B1-5995-4AD3-A198-6FDA7817F7CD}"/>
          </ac:spMkLst>
        </pc:spChg>
        <pc:spChg chg="del mod topLvl">
          <ac:chgData name="권지수" userId="f2e47ae9-8f9b-4dd6-8e2a-978000d0f933" providerId="ADAL" clId="{A52AE230-9EE0-4687-AD55-DA27DB11E38D}" dt="2020-03-26T07:53:28.941" v="7606" actId="478"/>
          <ac:spMkLst>
            <pc:docMk/>
            <pc:sldMk cId="1704573570" sldId="539"/>
            <ac:spMk id="33" creationId="{BEDE4193-C6EB-4DF7-A497-D8E1BA340952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34" creationId="{8BCA4C7C-5126-4F8C-A144-36C94D167FEF}"/>
          </ac:spMkLst>
        </pc:spChg>
        <pc:spChg chg="del mod topLvl">
          <ac:chgData name="권지수" userId="f2e47ae9-8f9b-4dd6-8e2a-978000d0f933" providerId="ADAL" clId="{A52AE230-9EE0-4687-AD55-DA27DB11E38D}" dt="2020-03-26T10:39:51.759" v="8335" actId="478"/>
          <ac:spMkLst>
            <pc:docMk/>
            <pc:sldMk cId="1704573570" sldId="539"/>
            <ac:spMk id="35" creationId="{296D586D-2B20-4F5B-A916-5BFFACCD39E9}"/>
          </ac:spMkLst>
        </pc:spChg>
        <pc:spChg chg="del mod topLvl">
          <ac:chgData name="권지수" userId="f2e47ae9-8f9b-4dd6-8e2a-978000d0f933" providerId="ADAL" clId="{A52AE230-9EE0-4687-AD55-DA27DB11E38D}" dt="2020-03-26T07:53:28.941" v="7606" actId="478"/>
          <ac:spMkLst>
            <pc:docMk/>
            <pc:sldMk cId="1704573570" sldId="539"/>
            <ac:spMk id="36" creationId="{3C5CE2C5-1192-448C-B8D5-0F65D77DAA7B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37" creationId="{254A293F-BE0F-4841-8911-ECF51A5B2ED4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38" creationId="{980D729F-9C5F-4914-A88D-50E73D97A383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39" creationId="{500FFDC6-DB7E-4B99-A4CB-33C86E2B7EED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40" creationId="{C719D04D-C99A-4142-89E8-EF661E4AEE86}"/>
          </ac:spMkLst>
        </pc:spChg>
        <pc:spChg chg="mod topLvl">
          <ac:chgData name="권지수" userId="f2e47ae9-8f9b-4dd6-8e2a-978000d0f933" providerId="ADAL" clId="{A52AE230-9EE0-4687-AD55-DA27DB11E38D}" dt="2020-03-26T10:36:55.407" v="8246" actId="2711"/>
          <ac:spMkLst>
            <pc:docMk/>
            <pc:sldMk cId="1704573570" sldId="539"/>
            <ac:spMk id="41" creationId="{496DEAA7-9183-458B-BB82-FFD8B3893477}"/>
          </ac:spMkLst>
        </pc:spChg>
        <pc:spChg chg="del mod topLvl">
          <ac:chgData name="권지수" userId="f2e47ae9-8f9b-4dd6-8e2a-978000d0f933" providerId="ADAL" clId="{A52AE230-9EE0-4687-AD55-DA27DB11E38D}" dt="2020-03-26T10:38:57.464" v="8327" actId="478"/>
          <ac:spMkLst>
            <pc:docMk/>
            <pc:sldMk cId="1704573570" sldId="539"/>
            <ac:spMk id="42" creationId="{A87B7F6C-F3EA-4525-A552-164CCC207408}"/>
          </ac:spMkLst>
        </pc:spChg>
        <pc:spChg chg="mod topLvl">
          <ac:chgData name="권지수" userId="f2e47ae9-8f9b-4dd6-8e2a-978000d0f933" providerId="ADAL" clId="{A52AE230-9EE0-4687-AD55-DA27DB11E38D}" dt="2020-03-26T10:35:39.556" v="8213" actId="164"/>
          <ac:spMkLst>
            <pc:docMk/>
            <pc:sldMk cId="1704573570" sldId="539"/>
            <ac:spMk id="43" creationId="{44EF7B2C-7577-446F-8282-BB089F86485B}"/>
          </ac:spMkLst>
        </pc:spChg>
        <pc:spChg chg="mod topLvl">
          <ac:chgData name="권지수" userId="f2e47ae9-8f9b-4dd6-8e2a-978000d0f933" providerId="ADAL" clId="{A52AE230-9EE0-4687-AD55-DA27DB11E38D}" dt="2020-04-08T08:07:56.045" v="10265" actId="1076"/>
          <ac:spMkLst>
            <pc:docMk/>
            <pc:sldMk cId="1704573570" sldId="539"/>
            <ac:spMk id="44" creationId="{7DE696C6-2FDD-4A80-A058-22E9EE57E888}"/>
          </ac:spMkLst>
        </pc:spChg>
        <pc:spChg chg="add mod">
          <ac:chgData name="권지수" userId="f2e47ae9-8f9b-4dd6-8e2a-978000d0f933" providerId="ADAL" clId="{A52AE230-9EE0-4687-AD55-DA27DB11E38D}" dt="2020-03-26T10:37:37.584" v="8283" actId="1076"/>
          <ac:spMkLst>
            <pc:docMk/>
            <pc:sldMk cId="1704573570" sldId="539"/>
            <ac:spMk id="46" creationId="{B607DEB2-0826-4787-9267-892C60FBCA36}"/>
          </ac:spMkLst>
        </pc:spChg>
        <pc:spChg chg="add mod">
          <ac:chgData name="권지수" userId="f2e47ae9-8f9b-4dd6-8e2a-978000d0f933" providerId="ADAL" clId="{A52AE230-9EE0-4687-AD55-DA27DB11E38D}" dt="2020-03-26T10:38:19.168" v="8302" actId="1076"/>
          <ac:spMkLst>
            <pc:docMk/>
            <pc:sldMk cId="1704573570" sldId="539"/>
            <ac:spMk id="47" creationId="{F5052859-EEDE-4F91-A71E-46CA0BD5C2CE}"/>
          </ac:spMkLst>
        </pc:spChg>
        <pc:spChg chg="add mod">
          <ac:chgData name="권지수" userId="f2e47ae9-8f9b-4dd6-8e2a-978000d0f933" providerId="ADAL" clId="{A52AE230-9EE0-4687-AD55-DA27DB11E38D}" dt="2020-03-26T10:38:47.206" v="8320" actId="1076"/>
          <ac:spMkLst>
            <pc:docMk/>
            <pc:sldMk cId="1704573570" sldId="539"/>
            <ac:spMk id="48" creationId="{762EBF4C-8797-445D-9716-01BFAE98483C}"/>
          </ac:spMkLst>
        </pc:spChg>
        <pc:spChg chg="add mod">
          <ac:chgData name="권지수" userId="f2e47ae9-8f9b-4dd6-8e2a-978000d0f933" providerId="ADAL" clId="{A52AE230-9EE0-4687-AD55-DA27DB11E38D}" dt="2020-03-26T10:38:52.402" v="8324" actId="1076"/>
          <ac:spMkLst>
            <pc:docMk/>
            <pc:sldMk cId="1704573570" sldId="539"/>
            <ac:spMk id="49" creationId="{3B19AFC9-A1CC-4127-8E6A-B441D067A80F}"/>
          </ac:spMkLst>
        </pc:spChg>
        <pc:spChg chg="add mod">
          <ac:chgData name="권지수" userId="f2e47ae9-8f9b-4dd6-8e2a-978000d0f933" providerId="ADAL" clId="{A52AE230-9EE0-4687-AD55-DA27DB11E38D}" dt="2020-03-26T10:39:02.968" v="8328" actId="1076"/>
          <ac:spMkLst>
            <pc:docMk/>
            <pc:sldMk cId="1704573570" sldId="539"/>
            <ac:spMk id="50" creationId="{2E25E35B-796D-4E75-9630-5B9934615976}"/>
          </ac:spMkLst>
        </pc:spChg>
        <pc:spChg chg="add mod">
          <ac:chgData name="권지수" userId="f2e47ae9-8f9b-4dd6-8e2a-978000d0f933" providerId="ADAL" clId="{A52AE230-9EE0-4687-AD55-DA27DB11E38D}" dt="2020-03-26T10:39:54.231" v="8336" actId="1076"/>
          <ac:spMkLst>
            <pc:docMk/>
            <pc:sldMk cId="1704573570" sldId="539"/>
            <ac:spMk id="51" creationId="{86905B9A-2149-497E-87CE-576220317BDD}"/>
          </ac:spMkLst>
        </pc:spChg>
        <pc:spChg chg="add mod">
          <ac:chgData name="권지수" userId="f2e47ae9-8f9b-4dd6-8e2a-978000d0f933" providerId="ADAL" clId="{A52AE230-9EE0-4687-AD55-DA27DB11E38D}" dt="2020-04-08T08:22:26.099" v="10330" actId="1076"/>
          <ac:spMkLst>
            <pc:docMk/>
            <pc:sldMk cId="1704573570" sldId="539"/>
            <ac:spMk id="52" creationId="{5B822248-59B3-4B2A-9C5A-075BA5DEEBAA}"/>
          </ac:spMkLst>
        </pc:spChg>
        <pc:grpChg chg="add del">
          <ac:chgData name="권지수" userId="f2e47ae9-8f9b-4dd6-8e2a-978000d0f933" providerId="ADAL" clId="{A52AE230-9EE0-4687-AD55-DA27DB11E38D}" dt="2020-03-26T07:52:49.001" v="7597" actId="165"/>
          <ac:grpSpMkLst>
            <pc:docMk/>
            <pc:sldMk cId="1704573570" sldId="539"/>
            <ac:grpSpMk id="5" creationId="{4506FD3A-8382-43BF-9984-0075E292EF1C}"/>
          </ac:grpSpMkLst>
        </pc:grpChg>
        <pc:grpChg chg="add mod">
          <ac:chgData name="권지수" userId="f2e47ae9-8f9b-4dd6-8e2a-978000d0f933" providerId="ADAL" clId="{A52AE230-9EE0-4687-AD55-DA27DB11E38D}" dt="2020-04-08T08:07:56.045" v="10265" actId="1076"/>
          <ac:grpSpMkLst>
            <pc:docMk/>
            <pc:sldMk cId="1704573570" sldId="539"/>
            <ac:grpSpMk id="5" creationId="{86881639-1C40-49D3-BE24-10CCBCEE11AF}"/>
          </ac:grpSpMkLst>
        </pc:grpChg>
        <pc:grpChg chg="del mod topLvl">
          <ac:chgData name="권지수" userId="f2e47ae9-8f9b-4dd6-8e2a-978000d0f933" providerId="ADAL" clId="{A52AE230-9EE0-4687-AD55-DA27DB11E38D}" dt="2020-03-26T07:52:49.582" v="7598" actId="165"/>
          <ac:grpSpMkLst>
            <pc:docMk/>
            <pc:sldMk cId="1704573570" sldId="539"/>
            <ac:grpSpMk id="8" creationId="{F82793D1-FB6E-4D36-B707-BD757E4D0FB6}"/>
          </ac:grpSpMkLst>
        </pc:grpChg>
        <pc:graphicFrameChg chg="add mod modGraphic">
          <ac:chgData name="권지수" userId="f2e47ae9-8f9b-4dd6-8e2a-978000d0f933" providerId="ADAL" clId="{A52AE230-9EE0-4687-AD55-DA27DB11E38D}" dt="2020-04-08T08:38:57.990" v="10352" actId="113"/>
          <ac:graphicFrameMkLst>
            <pc:docMk/>
            <pc:sldMk cId="1704573570" sldId="539"/>
            <ac:graphicFrameMk id="4" creationId="{2AA33FCD-4175-4936-96F8-9286E9D824AA}"/>
          </ac:graphicFrameMkLst>
        </pc:graphicFrameChg>
        <pc:picChg chg="mod topLvl">
          <ac:chgData name="권지수" userId="f2e47ae9-8f9b-4dd6-8e2a-978000d0f933" providerId="ADAL" clId="{A52AE230-9EE0-4687-AD55-DA27DB11E38D}" dt="2020-03-26T10:38:45.275" v="8319" actId="1076"/>
          <ac:picMkLst>
            <pc:docMk/>
            <pc:sldMk cId="1704573570" sldId="539"/>
            <ac:picMk id="22" creationId="{CC14441A-E517-4D67-BE46-69BD630CD5D8}"/>
          </ac:picMkLst>
        </pc:picChg>
        <pc:picChg chg="mod topLvl">
          <ac:chgData name="권지수" userId="f2e47ae9-8f9b-4dd6-8e2a-978000d0f933" providerId="ADAL" clId="{A52AE230-9EE0-4687-AD55-DA27DB11E38D}" dt="2020-03-26T10:36:55.407" v="8246" actId="2711"/>
          <ac:picMkLst>
            <pc:docMk/>
            <pc:sldMk cId="1704573570" sldId="539"/>
            <ac:picMk id="23" creationId="{6BC4F4DC-2015-4EB0-B864-2B8EAD1E8EB1}"/>
          </ac:picMkLst>
        </pc:picChg>
        <pc:cxnChg chg="mod topLvl">
          <ac:chgData name="권지수" userId="f2e47ae9-8f9b-4dd6-8e2a-978000d0f933" providerId="ADAL" clId="{A52AE230-9EE0-4687-AD55-DA27DB11E38D}" dt="2020-03-26T10:36:55.407" v="8246" actId="2711"/>
          <ac:cxnSpMkLst>
            <pc:docMk/>
            <pc:sldMk cId="1704573570" sldId="539"/>
            <ac:cxnSpMk id="18" creationId="{55A31241-AB2D-4CC3-9AB6-61F579AB1D84}"/>
          </ac:cxnSpMkLst>
        </pc:cxnChg>
        <pc:cxnChg chg="mod topLvl">
          <ac:chgData name="권지수" userId="f2e47ae9-8f9b-4dd6-8e2a-978000d0f933" providerId="ADAL" clId="{A52AE230-9EE0-4687-AD55-DA27DB11E38D}" dt="2020-03-26T10:36:55.407" v="8246" actId="2711"/>
          <ac:cxnSpMkLst>
            <pc:docMk/>
            <pc:sldMk cId="1704573570" sldId="539"/>
            <ac:cxnSpMk id="19" creationId="{140CE051-1D47-4B2E-9AEE-9F44C7856843}"/>
          </ac:cxnSpMkLst>
        </pc:cxnChg>
        <pc:cxnChg chg="mod topLvl">
          <ac:chgData name="권지수" userId="f2e47ae9-8f9b-4dd6-8e2a-978000d0f933" providerId="ADAL" clId="{A52AE230-9EE0-4687-AD55-DA27DB11E38D}" dt="2020-03-26T10:36:55.407" v="8246" actId="2711"/>
          <ac:cxnSpMkLst>
            <pc:docMk/>
            <pc:sldMk cId="1704573570" sldId="539"/>
            <ac:cxnSpMk id="20" creationId="{9ED21627-F726-4026-9528-4CCE3BCC9AA3}"/>
          </ac:cxnSpMkLst>
        </pc:cxnChg>
        <pc:cxnChg chg="mod topLvl">
          <ac:chgData name="권지수" userId="f2e47ae9-8f9b-4dd6-8e2a-978000d0f933" providerId="ADAL" clId="{A52AE230-9EE0-4687-AD55-DA27DB11E38D}" dt="2020-03-26T10:36:55.407" v="8246" actId="2711"/>
          <ac:cxnSpMkLst>
            <pc:docMk/>
            <pc:sldMk cId="1704573570" sldId="539"/>
            <ac:cxnSpMk id="30" creationId="{545C49A9-737D-4F22-B99D-64B1E2DF91B1}"/>
          </ac:cxnSpMkLst>
        </pc:cxnChg>
        <pc:cxnChg chg="mod topLvl">
          <ac:chgData name="권지수" userId="f2e47ae9-8f9b-4dd6-8e2a-978000d0f933" providerId="ADAL" clId="{A52AE230-9EE0-4687-AD55-DA27DB11E38D}" dt="2020-03-26T10:36:55.407" v="8246" actId="2711"/>
          <ac:cxnSpMkLst>
            <pc:docMk/>
            <pc:sldMk cId="1704573570" sldId="539"/>
            <ac:cxnSpMk id="31" creationId="{0E03FC2A-4F41-46AE-88E5-DE53F5201FBC}"/>
          </ac:cxnSpMkLst>
        </pc:cxnChg>
        <pc:cxnChg chg="mod topLvl">
          <ac:chgData name="권지수" userId="f2e47ae9-8f9b-4dd6-8e2a-978000d0f933" providerId="ADAL" clId="{A52AE230-9EE0-4687-AD55-DA27DB11E38D}" dt="2020-04-08T08:07:56.045" v="10265" actId="1076"/>
          <ac:cxnSpMkLst>
            <pc:docMk/>
            <pc:sldMk cId="1704573570" sldId="539"/>
            <ac:cxnSpMk id="45" creationId="{C6B4C737-7056-4BDE-92AB-204D5B3CDE67}"/>
          </ac:cxnSpMkLst>
        </pc:cxnChg>
      </pc:sldChg>
      <pc:sldChg chg="addSp delSp modSp add del mod">
        <pc:chgData name="권지수" userId="f2e47ae9-8f9b-4dd6-8e2a-978000d0f933" providerId="ADAL" clId="{A52AE230-9EE0-4687-AD55-DA27DB11E38D}" dt="2020-03-26T07:55:02.962" v="7690" actId="47"/>
        <pc:sldMkLst>
          <pc:docMk/>
          <pc:sldMk cId="1800702442" sldId="540"/>
        </pc:sldMkLst>
        <pc:spChg chg="mod">
          <ac:chgData name="권지수" userId="f2e47ae9-8f9b-4dd6-8e2a-978000d0f933" providerId="ADAL" clId="{A52AE230-9EE0-4687-AD55-DA27DB11E38D}" dt="2020-03-25T16:58:07.960" v="7304" actId="20577"/>
          <ac:spMkLst>
            <pc:docMk/>
            <pc:sldMk cId="1800702442" sldId="540"/>
            <ac:spMk id="2" creationId="{729A58C0-C643-4BE1-A8D9-02CDE907705A}"/>
          </ac:spMkLst>
        </pc:spChg>
        <pc:spChg chg="mod">
          <ac:chgData name="권지수" userId="f2e47ae9-8f9b-4dd6-8e2a-978000d0f933" providerId="ADAL" clId="{A52AE230-9EE0-4687-AD55-DA27DB11E38D}" dt="2020-03-26T05:38:42.821" v="7494" actId="20577"/>
          <ac:spMkLst>
            <pc:docMk/>
            <pc:sldMk cId="1800702442" sldId="540"/>
            <ac:spMk id="3" creationId="{944F1E63-2ACC-4575-8FF3-E9EE9CC660A2}"/>
          </ac:spMkLst>
        </pc:spChg>
        <pc:graphicFrameChg chg="add del mod">
          <ac:chgData name="권지수" userId="f2e47ae9-8f9b-4dd6-8e2a-978000d0f933" providerId="ADAL" clId="{A52AE230-9EE0-4687-AD55-DA27DB11E38D}" dt="2020-03-26T05:51:31.280" v="7512" actId="478"/>
          <ac:graphicFrameMkLst>
            <pc:docMk/>
            <pc:sldMk cId="1800702442" sldId="540"/>
            <ac:graphicFrameMk id="6" creationId="{9BFCDDFE-DD83-46B1-A814-2623288574AC}"/>
          </ac:graphicFrameMkLst>
        </pc:graphicFrameChg>
      </pc:sldChg>
      <pc:sldChg chg="modSp add del mod">
        <pc:chgData name="권지수" userId="f2e47ae9-8f9b-4dd6-8e2a-978000d0f933" providerId="ADAL" clId="{A52AE230-9EE0-4687-AD55-DA27DB11E38D}" dt="2020-03-26T02:12:39.084" v="7469" actId="47"/>
        <pc:sldMkLst>
          <pc:docMk/>
          <pc:sldMk cId="650728976" sldId="541"/>
        </pc:sldMkLst>
        <pc:spChg chg="mod">
          <ac:chgData name="권지수" userId="f2e47ae9-8f9b-4dd6-8e2a-978000d0f933" providerId="ADAL" clId="{A52AE230-9EE0-4687-AD55-DA27DB11E38D}" dt="2020-03-25T16:58:37.804" v="7323" actId="20577"/>
          <ac:spMkLst>
            <pc:docMk/>
            <pc:sldMk cId="650728976" sldId="541"/>
            <ac:spMk id="2" creationId="{D55E0674-7DF2-40F7-BE6C-A3359080950B}"/>
          </ac:spMkLst>
        </pc:spChg>
      </pc:sldChg>
      <pc:sldChg chg="addSp delSp modSp add mod">
        <pc:chgData name="권지수" userId="f2e47ae9-8f9b-4dd6-8e2a-978000d0f933" providerId="ADAL" clId="{A52AE230-9EE0-4687-AD55-DA27DB11E38D}" dt="2020-04-08T11:22:23.820" v="11075" actId="1076"/>
        <pc:sldMkLst>
          <pc:docMk/>
          <pc:sldMk cId="2739417529" sldId="541"/>
        </pc:sldMkLst>
        <pc:spChg chg="mod">
          <ac:chgData name="권지수" userId="f2e47ae9-8f9b-4dd6-8e2a-978000d0f933" providerId="ADAL" clId="{A52AE230-9EE0-4687-AD55-DA27DB11E38D}" dt="2020-03-26T08:24:42.637" v="8022" actId="20577"/>
          <ac:spMkLst>
            <pc:docMk/>
            <pc:sldMk cId="2739417529" sldId="541"/>
            <ac:spMk id="2" creationId="{938E258D-5086-44F8-943D-019FED76F3D1}"/>
          </ac:spMkLst>
        </pc:spChg>
        <pc:spChg chg="mod">
          <ac:chgData name="권지수" userId="f2e47ae9-8f9b-4dd6-8e2a-978000d0f933" providerId="ADAL" clId="{A52AE230-9EE0-4687-AD55-DA27DB11E38D}" dt="2020-03-26T10:51:32.350" v="8457" actId="20577"/>
          <ac:spMkLst>
            <pc:docMk/>
            <pc:sldMk cId="2739417529" sldId="541"/>
            <ac:spMk id="3" creationId="{02331B9E-BF42-454A-92B9-47DEC88BB21C}"/>
          </ac:spMkLst>
        </pc:spChg>
        <pc:spChg chg="add mod">
          <ac:chgData name="권지수" userId="f2e47ae9-8f9b-4dd6-8e2a-978000d0f933" providerId="ADAL" clId="{A52AE230-9EE0-4687-AD55-DA27DB11E38D}" dt="2020-04-08T11:22:23.820" v="11075" actId="1076"/>
          <ac:spMkLst>
            <pc:docMk/>
            <pc:sldMk cId="2739417529" sldId="541"/>
            <ac:spMk id="5" creationId="{9DC8FD8F-9AD5-4920-BD1C-9597758FDFC5}"/>
          </ac:spMkLst>
        </pc:spChg>
        <pc:spChg chg="add del mod">
          <ac:chgData name="권지수" userId="f2e47ae9-8f9b-4dd6-8e2a-978000d0f933" providerId="ADAL" clId="{A52AE230-9EE0-4687-AD55-DA27DB11E38D}" dt="2020-03-26T10:53:49.742" v="8577" actId="478"/>
          <ac:spMkLst>
            <pc:docMk/>
            <pc:sldMk cId="2739417529" sldId="541"/>
            <ac:spMk id="8" creationId="{522A1C81-A2DC-46BF-BD65-51783262798A}"/>
          </ac:spMkLst>
        </pc:spChg>
        <pc:spChg chg="add del mod">
          <ac:chgData name="권지수" userId="f2e47ae9-8f9b-4dd6-8e2a-978000d0f933" providerId="ADAL" clId="{A52AE230-9EE0-4687-AD55-DA27DB11E38D}" dt="2020-03-26T10:53:46.306" v="8574" actId="478"/>
          <ac:spMkLst>
            <pc:docMk/>
            <pc:sldMk cId="2739417529" sldId="541"/>
            <ac:spMk id="9" creationId="{4F893C3B-810E-4DEE-AA60-D6AC9E5CD807}"/>
          </ac:spMkLst>
        </pc:spChg>
        <pc:spChg chg="add mod">
          <ac:chgData name="권지수" userId="f2e47ae9-8f9b-4dd6-8e2a-978000d0f933" providerId="ADAL" clId="{A52AE230-9EE0-4687-AD55-DA27DB11E38D}" dt="2020-03-26T10:55:23.089" v="8667" actId="1038"/>
          <ac:spMkLst>
            <pc:docMk/>
            <pc:sldMk cId="2739417529" sldId="541"/>
            <ac:spMk id="10" creationId="{40E59928-0F2E-4782-9534-E15A12DC3874}"/>
          </ac:spMkLst>
        </pc:spChg>
        <pc:spChg chg="add mod">
          <ac:chgData name="권지수" userId="f2e47ae9-8f9b-4dd6-8e2a-978000d0f933" providerId="ADAL" clId="{A52AE230-9EE0-4687-AD55-DA27DB11E38D}" dt="2020-03-26T10:55:23.089" v="8667" actId="1038"/>
          <ac:spMkLst>
            <pc:docMk/>
            <pc:sldMk cId="2739417529" sldId="541"/>
            <ac:spMk id="13" creationId="{7907E951-B605-45EC-80DE-F0FED0F7A1DB}"/>
          </ac:spMkLst>
        </pc:spChg>
        <pc:spChg chg="add mod">
          <ac:chgData name="권지수" userId="f2e47ae9-8f9b-4dd6-8e2a-978000d0f933" providerId="ADAL" clId="{A52AE230-9EE0-4687-AD55-DA27DB11E38D}" dt="2020-03-26T10:55:23.089" v="8667" actId="1038"/>
          <ac:spMkLst>
            <pc:docMk/>
            <pc:sldMk cId="2739417529" sldId="541"/>
            <ac:spMk id="14" creationId="{EDF5F126-557C-4086-AE77-349CAAC0D036}"/>
          </ac:spMkLst>
        </pc:spChg>
        <pc:spChg chg="add mod">
          <ac:chgData name="권지수" userId="f2e47ae9-8f9b-4dd6-8e2a-978000d0f933" providerId="ADAL" clId="{A52AE230-9EE0-4687-AD55-DA27DB11E38D}" dt="2020-03-26T10:56:10.812" v="8718" actId="207"/>
          <ac:spMkLst>
            <pc:docMk/>
            <pc:sldMk cId="2739417529" sldId="541"/>
            <ac:spMk id="15" creationId="{6D5CD67A-5A12-43C3-AEE3-FAC76A2073AE}"/>
          </ac:spMkLst>
        </pc:spChg>
        <pc:graphicFrameChg chg="add mod modGraphic">
          <ac:chgData name="권지수" userId="f2e47ae9-8f9b-4dd6-8e2a-978000d0f933" providerId="ADAL" clId="{A52AE230-9EE0-4687-AD55-DA27DB11E38D}" dt="2020-03-26T10:55:23.089" v="8667" actId="1038"/>
          <ac:graphicFrameMkLst>
            <pc:docMk/>
            <pc:sldMk cId="2739417529" sldId="541"/>
            <ac:graphicFrameMk id="4" creationId="{52F3AF61-9974-4C6C-9D12-296C334CD25D}"/>
          </ac:graphicFrameMkLst>
        </pc:graphicFrameChg>
        <pc:cxnChg chg="add mod">
          <ac:chgData name="권지수" userId="f2e47ae9-8f9b-4dd6-8e2a-978000d0f933" providerId="ADAL" clId="{A52AE230-9EE0-4687-AD55-DA27DB11E38D}" dt="2020-03-26T10:55:23.089" v="8667" actId="1038"/>
          <ac:cxnSpMkLst>
            <pc:docMk/>
            <pc:sldMk cId="2739417529" sldId="541"/>
            <ac:cxnSpMk id="6" creationId="{357D310E-3E83-4953-95A7-3197C9B1DB3A}"/>
          </ac:cxnSpMkLst>
        </pc:cxnChg>
        <pc:cxnChg chg="add del mod">
          <ac:chgData name="권지수" userId="f2e47ae9-8f9b-4dd6-8e2a-978000d0f933" providerId="ADAL" clId="{A52AE230-9EE0-4687-AD55-DA27DB11E38D}" dt="2020-03-26T10:53:45.050" v="8573" actId="478"/>
          <ac:cxnSpMkLst>
            <pc:docMk/>
            <pc:sldMk cId="2739417529" sldId="541"/>
            <ac:cxnSpMk id="7" creationId="{7B1CBB17-B344-451F-9A19-5E5B0E0773CB}"/>
          </ac:cxnSpMkLst>
        </pc:cxnChg>
      </pc:sldChg>
      <pc:sldChg chg="add del">
        <pc:chgData name="권지수" userId="f2e47ae9-8f9b-4dd6-8e2a-978000d0f933" providerId="ADAL" clId="{A52AE230-9EE0-4687-AD55-DA27DB11E38D}" dt="2020-03-26T08:21:50.961" v="7962"/>
        <pc:sldMkLst>
          <pc:docMk/>
          <pc:sldMk cId="1343299711" sldId="542"/>
        </pc:sldMkLst>
      </pc:sldChg>
      <pc:sldChg chg="addSp delSp modSp add mod">
        <pc:chgData name="권지수" userId="f2e47ae9-8f9b-4dd6-8e2a-978000d0f933" providerId="ADAL" clId="{A52AE230-9EE0-4687-AD55-DA27DB11E38D}" dt="2020-04-08T11:37:53.262" v="11094" actId="113"/>
        <pc:sldMkLst>
          <pc:docMk/>
          <pc:sldMk cId="4140723385" sldId="542"/>
        </pc:sldMkLst>
        <pc:spChg chg="mod">
          <ac:chgData name="권지수" userId="f2e47ae9-8f9b-4dd6-8e2a-978000d0f933" providerId="ADAL" clId="{A52AE230-9EE0-4687-AD55-DA27DB11E38D}" dt="2020-03-26T11:05:56.786" v="9042" actId="1076"/>
          <ac:spMkLst>
            <pc:docMk/>
            <pc:sldMk cId="4140723385" sldId="542"/>
            <ac:spMk id="2" creationId="{17EDF214-9969-4415-9257-3B6883D97236}"/>
          </ac:spMkLst>
        </pc:spChg>
        <pc:spChg chg="del mod">
          <ac:chgData name="권지수" userId="f2e47ae9-8f9b-4dd6-8e2a-978000d0f933" providerId="ADAL" clId="{A52AE230-9EE0-4687-AD55-DA27DB11E38D}" dt="2020-03-26T11:01:30.345" v="8826" actId="3680"/>
          <ac:spMkLst>
            <pc:docMk/>
            <pc:sldMk cId="4140723385" sldId="542"/>
            <ac:spMk id="3" creationId="{ACF05954-6FB5-4978-828A-DB1AB6B313F5}"/>
          </ac:spMkLst>
        </pc:spChg>
        <pc:spChg chg="add mod">
          <ac:chgData name="권지수" userId="f2e47ae9-8f9b-4dd6-8e2a-978000d0f933" providerId="ADAL" clId="{A52AE230-9EE0-4687-AD55-DA27DB11E38D}" dt="2020-04-08T11:37:53.262" v="11094" actId="113"/>
          <ac:spMkLst>
            <pc:docMk/>
            <pc:sldMk cId="4140723385" sldId="542"/>
            <ac:spMk id="5" creationId="{CF74427B-2FE2-445B-9923-9268624DD966}"/>
          </ac:spMkLst>
        </pc:spChg>
        <pc:spChg chg="del mod topLvl">
          <ac:chgData name="권지수" userId="f2e47ae9-8f9b-4dd6-8e2a-978000d0f933" providerId="ADAL" clId="{A52AE230-9EE0-4687-AD55-DA27DB11E38D}" dt="2020-03-26T10:57:30.985" v="8758" actId="478"/>
          <ac:spMkLst>
            <pc:docMk/>
            <pc:sldMk cId="4140723385" sldId="542"/>
            <ac:spMk id="6" creationId="{A82A8437-EA14-4031-B287-050C9BC775FE}"/>
          </ac:spMkLst>
        </pc:spChg>
        <pc:spChg chg="add mod">
          <ac:chgData name="권지수" userId="f2e47ae9-8f9b-4dd6-8e2a-978000d0f933" providerId="ADAL" clId="{A52AE230-9EE0-4687-AD55-DA27DB11E38D}" dt="2020-04-08T11:37:53.262" v="11094" actId="113"/>
          <ac:spMkLst>
            <pc:docMk/>
            <pc:sldMk cId="4140723385" sldId="542"/>
            <ac:spMk id="8" creationId="{F56B982B-0B5C-405D-9197-C5EC15FFFD10}"/>
          </ac:spMkLst>
        </pc:spChg>
        <pc:spChg chg="add del mod">
          <ac:chgData name="권지수" userId="f2e47ae9-8f9b-4dd6-8e2a-978000d0f933" providerId="ADAL" clId="{A52AE230-9EE0-4687-AD55-DA27DB11E38D}" dt="2020-03-27T04:23:08.605" v="9357" actId="478"/>
          <ac:spMkLst>
            <pc:docMk/>
            <pc:sldMk cId="4140723385" sldId="542"/>
            <ac:spMk id="10" creationId="{421D6AE1-7989-460B-88F3-D1FC146F2230}"/>
          </ac:spMkLst>
        </pc:spChg>
        <pc:spChg chg="add mod">
          <ac:chgData name="권지수" userId="f2e47ae9-8f9b-4dd6-8e2a-978000d0f933" providerId="ADAL" clId="{A52AE230-9EE0-4687-AD55-DA27DB11E38D}" dt="2020-03-27T04:23:57.703" v="9365" actId="207"/>
          <ac:spMkLst>
            <pc:docMk/>
            <pc:sldMk cId="4140723385" sldId="542"/>
            <ac:spMk id="12" creationId="{FC1AA32A-4621-493D-97C9-2F14F8C73631}"/>
          </ac:spMkLst>
        </pc:spChg>
        <pc:spChg chg="del mod topLvl">
          <ac:chgData name="권지수" userId="f2e47ae9-8f9b-4dd6-8e2a-978000d0f933" providerId="ADAL" clId="{A52AE230-9EE0-4687-AD55-DA27DB11E38D}" dt="2020-03-26T11:01:38.321" v="8828" actId="478"/>
          <ac:spMkLst>
            <pc:docMk/>
            <pc:sldMk cId="4140723385" sldId="542"/>
            <ac:spMk id="13" creationId="{EDE304E7-6473-406A-910E-6647C296B75E}"/>
          </ac:spMkLst>
        </pc:spChg>
        <pc:spChg chg="del mod topLvl">
          <ac:chgData name="권지수" userId="f2e47ae9-8f9b-4dd6-8e2a-978000d0f933" providerId="ADAL" clId="{A52AE230-9EE0-4687-AD55-DA27DB11E38D}" dt="2020-03-26T11:01:38.321" v="8828" actId="478"/>
          <ac:spMkLst>
            <pc:docMk/>
            <pc:sldMk cId="4140723385" sldId="542"/>
            <ac:spMk id="14" creationId="{5ECEB0D1-8B48-4AC0-B6FC-66B356F7CF7D}"/>
          </ac:spMkLst>
        </pc:spChg>
        <pc:spChg chg="add mod">
          <ac:chgData name="권지수" userId="f2e47ae9-8f9b-4dd6-8e2a-978000d0f933" providerId="ADAL" clId="{A52AE230-9EE0-4687-AD55-DA27DB11E38D}" dt="2020-03-26T11:20:26.164" v="9302" actId="20577"/>
          <ac:spMkLst>
            <pc:docMk/>
            <pc:sldMk cId="4140723385" sldId="542"/>
            <ac:spMk id="20" creationId="{95DEE88C-20E1-402B-A823-FD81C3C942B2}"/>
          </ac:spMkLst>
        </pc:spChg>
        <pc:grpChg chg="add del">
          <ac:chgData name="권지수" userId="f2e47ae9-8f9b-4dd6-8e2a-978000d0f933" providerId="ADAL" clId="{A52AE230-9EE0-4687-AD55-DA27DB11E38D}" dt="2020-03-26T10:57:29.397" v="8757" actId="165"/>
          <ac:grpSpMkLst>
            <pc:docMk/>
            <pc:sldMk cId="4140723385" sldId="542"/>
            <ac:grpSpMk id="4" creationId="{F4E3A469-E6E5-4852-B8BE-61BDD4566C44}"/>
          </ac:grpSpMkLst>
        </pc:grpChg>
        <pc:grpChg chg="del mod topLvl">
          <ac:chgData name="권지수" userId="f2e47ae9-8f9b-4dd6-8e2a-978000d0f933" providerId="ADAL" clId="{A52AE230-9EE0-4687-AD55-DA27DB11E38D}" dt="2020-03-26T11:01:36.470" v="8827" actId="478"/>
          <ac:grpSpMkLst>
            <pc:docMk/>
            <pc:sldMk cId="4140723385" sldId="542"/>
            <ac:grpSpMk id="5" creationId="{997ED96F-0FF8-4822-B3F3-36AB0BF3C590}"/>
          </ac:grpSpMkLst>
        </pc:grpChg>
        <pc:graphicFrameChg chg="add del">
          <ac:chgData name="권지수" userId="f2e47ae9-8f9b-4dd6-8e2a-978000d0f933" providerId="ADAL" clId="{A52AE230-9EE0-4687-AD55-DA27DB11E38D}" dt="2020-03-26T10:57:24.366" v="8753" actId="478"/>
          <ac:graphicFrameMkLst>
            <pc:docMk/>
            <pc:sldMk cId="4140723385" sldId="542"/>
            <ac:graphicFrameMk id="15" creationId="{A03E8320-4C98-4E55-8A5B-47E27DDA46D8}"/>
          </ac:graphicFrameMkLst>
        </pc:graphicFrameChg>
        <pc:graphicFrameChg chg="del">
          <ac:chgData name="권지수" userId="f2e47ae9-8f9b-4dd6-8e2a-978000d0f933" providerId="ADAL" clId="{A52AE230-9EE0-4687-AD55-DA27DB11E38D}" dt="2020-03-26T10:57:26.641" v="8754" actId="478"/>
          <ac:graphicFrameMkLst>
            <pc:docMk/>
            <pc:sldMk cId="4140723385" sldId="542"/>
            <ac:graphicFrameMk id="16" creationId="{97051107-28D5-4946-B2E1-FD88639D3F47}"/>
          </ac:graphicFrameMkLst>
        </pc:graphicFrameChg>
        <pc:graphicFrameChg chg="add del mod ord modGraphic">
          <ac:chgData name="권지수" userId="f2e47ae9-8f9b-4dd6-8e2a-978000d0f933" providerId="ADAL" clId="{A52AE230-9EE0-4687-AD55-DA27DB11E38D}" dt="2020-03-26T11:05:58.439" v="9043"/>
          <ac:graphicFrameMkLst>
            <pc:docMk/>
            <pc:sldMk cId="4140723385" sldId="542"/>
            <ac:graphicFrameMk id="18" creationId="{48CBCDBB-846A-4558-81DE-67336A1DDE01}"/>
          </ac:graphicFrameMkLst>
        </pc:graphicFrameChg>
        <pc:graphicFrameChg chg="add mod modGraphic">
          <ac:chgData name="권지수" userId="f2e47ae9-8f9b-4dd6-8e2a-978000d0f933" providerId="ADAL" clId="{A52AE230-9EE0-4687-AD55-DA27DB11E38D}" dt="2020-04-08T11:36:02.334" v="11089" actId="20577"/>
          <ac:graphicFrameMkLst>
            <pc:docMk/>
            <pc:sldMk cId="4140723385" sldId="542"/>
            <ac:graphicFrameMk id="21" creationId="{C8A9A4E2-418F-44A9-AEBE-A8D50B3E4292}"/>
          </ac:graphicFrameMkLst>
        </pc:graphicFrameChg>
        <pc:cxnChg chg="add mod">
          <ac:chgData name="권지수" userId="f2e47ae9-8f9b-4dd6-8e2a-978000d0f933" providerId="ADAL" clId="{A52AE230-9EE0-4687-AD55-DA27DB11E38D}" dt="2020-03-27T04:24:13.451" v="9367" actId="693"/>
          <ac:cxnSpMkLst>
            <pc:docMk/>
            <pc:sldMk cId="4140723385" sldId="542"/>
            <ac:cxnSpMk id="4" creationId="{1F546F27-FE2B-482B-AB77-F4E6BF27F43F}"/>
          </ac:cxnSpMkLst>
        </pc:cxnChg>
        <pc:cxnChg chg="del mod topLvl">
          <ac:chgData name="권지수" userId="f2e47ae9-8f9b-4dd6-8e2a-978000d0f933" providerId="ADAL" clId="{A52AE230-9EE0-4687-AD55-DA27DB11E38D}" dt="2020-03-26T10:57:30.985" v="8758" actId="478"/>
          <ac:cxnSpMkLst>
            <pc:docMk/>
            <pc:sldMk cId="4140723385" sldId="542"/>
            <ac:cxnSpMk id="7" creationId="{F74829FF-517F-430A-B27B-BF71D6D2DFE2}"/>
          </ac:cxnSpMkLst>
        </pc:cxnChg>
        <pc:cxnChg chg="del mod topLvl">
          <ac:chgData name="권지수" userId="f2e47ae9-8f9b-4dd6-8e2a-978000d0f933" providerId="ADAL" clId="{A52AE230-9EE0-4687-AD55-DA27DB11E38D}" dt="2020-03-26T10:57:30.985" v="8758" actId="478"/>
          <ac:cxnSpMkLst>
            <pc:docMk/>
            <pc:sldMk cId="4140723385" sldId="542"/>
            <ac:cxnSpMk id="8" creationId="{E632B6EF-CA4E-4F1E-B833-D49B85E87EB6}"/>
          </ac:cxnSpMkLst>
        </pc:cxnChg>
        <pc:cxnChg chg="del mod topLvl">
          <ac:chgData name="권지수" userId="f2e47ae9-8f9b-4dd6-8e2a-978000d0f933" providerId="ADAL" clId="{A52AE230-9EE0-4687-AD55-DA27DB11E38D}" dt="2020-03-26T11:01:38.321" v="8828" actId="478"/>
          <ac:cxnSpMkLst>
            <pc:docMk/>
            <pc:sldMk cId="4140723385" sldId="542"/>
            <ac:cxnSpMk id="9" creationId="{2346B93E-F4ED-4B13-A470-58423729A4D6}"/>
          </ac:cxnSpMkLst>
        </pc:cxnChg>
        <pc:cxnChg chg="add mod">
          <ac:chgData name="권지수" userId="f2e47ae9-8f9b-4dd6-8e2a-978000d0f933" providerId="ADAL" clId="{A52AE230-9EE0-4687-AD55-DA27DB11E38D}" dt="2020-03-27T04:24:13.451" v="9367" actId="693"/>
          <ac:cxnSpMkLst>
            <pc:docMk/>
            <pc:sldMk cId="4140723385" sldId="542"/>
            <ac:cxnSpMk id="9" creationId="{426C432A-5148-4147-8413-8EA7DD7D38CC}"/>
          </ac:cxnSpMkLst>
        </pc:cxnChg>
        <pc:cxnChg chg="del mod topLvl">
          <ac:chgData name="권지수" userId="f2e47ae9-8f9b-4dd6-8e2a-978000d0f933" providerId="ADAL" clId="{A52AE230-9EE0-4687-AD55-DA27DB11E38D}" dt="2020-03-26T11:01:38.321" v="8828" actId="478"/>
          <ac:cxnSpMkLst>
            <pc:docMk/>
            <pc:sldMk cId="4140723385" sldId="542"/>
            <ac:cxnSpMk id="10" creationId="{869E8E89-5945-472A-8126-930D0FC0C41C}"/>
          </ac:cxnSpMkLst>
        </pc:cxnChg>
        <pc:cxnChg chg="add mod">
          <ac:chgData name="권지수" userId="f2e47ae9-8f9b-4dd6-8e2a-978000d0f933" providerId="ADAL" clId="{A52AE230-9EE0-4687-AD55-DA27DB11E38D}" dt="2020-03-27T04:24:13.451" v="9367" actId="693"/>
          <ac:cxnSpMkLst>
            <pc:docMk/>
            <pc:sldMk cId="4140723385" sldId="542"/>
            <ac:cxnSpMk id="11" creationId="{066DC883-ECDB-45AF-A606-5AE4B4E7474B}"/>
          </ac:cxnSpMkLst>
        </pc:cxnChg>
        <pc:cxnChg chg="del mod topLvl">
          <ac:chgData name="권지수" userId="f2e47ae9-8f9b-4dd6-8e2a-978000d0f933" providerId="ADAL" clId="{A52AE230-9EE0-4687-AD55-DA27DB11E38D}" dt="2020-03-26T11:01:38.321" v="8828" actId="478"/>
          <ac:cxnSpMkLst>
            <pc:docMk/>
            <pc:sldMk cId="4140723385" sldId="542"/>
            <ac:cxnSpMk id="11" creationId="{E311957F-EF11-4506-8917-3D4E47EA1010}"/>
          </ac:cxnSpMkLst>
        </pc:cxnChg>
        <pc:cxnChg chg="del mod topLvl">
          <ac:chgData name="권지수" userId="f2e47ae9-8f9b-4dd6-8e2a-978000d0f933" providerId="ADAL" clId="{A52AE230-9EE0-4687-AD55-DA27DB11E38D}" dt="2020-03-26T11:01:38.321" v="8828" actId="478"/>
          <ac:cxnSpMkLst>
            <pc:docMk/>
            <pc:sldMk cId="4140723385" sldId="542"/>
            <ac:cxnSpMk id="12" creationId="{08356AC7-B1BC-4FEB-B1AF-9E9744667377}"/>
          </ac:cxnSpMkLst>
        </pc:cxnChg>
      </pc:sldChg>
      <pc:sldChg chg="modSp add del mod">
        <pc:chgData name="권지수" userId="f2e47ae9-8f9b-4dd6-8e2a-978000d0f933" providerId="ADAL" clId="{A52AE230-9EE0-4687-AD55-DA27DB11E38D}" dt="2020-03-27T04:21:20.290" v="9328" actId="47"/>
        <pc:sldMkLst>
          <pc:docMk/>
          <pc:sldMk cId="1029959626" sldId="543"/>
        </pc:sldMkLst>
        <pc:spChg chg="mod">
          <ac:chgData name="권지수" userId="f2e47ae9-8f9b-4dd6-8e2a-978000d0f933" providerId="ADAL" clId="{A52AE230-9EE0-4687-AD55-DA27DB11E38D}" dt="2020-03-26T10:41:04.374" v="8365" actId="20577"/>
          <ac:spMkLst>
            <pc:docMk/>
            <pc:sldMk cId="1029959626" sldId="543"/>
            <ac:spMk id="2" creationId="{ECFF4BD8-C1C8-424A-8CEE-D6F06B7FE332}"/>
          </ac:spMkLst>
        </pc:spChg>
      </pc:sldChg>
      <pc:sldChg chg="modSp add mod">
        <pc:chgData name="권지수" userId="f2e47ae9-8f9b-4dd6-8e2a-978000d0f933" providerId="ADAL" clId="{A52AE230-9EE0-4687-AD55-DA27DB11E38D}" dt="2020-03-26T10:59:27.315" v="8784" actId="404"/>
        <pc:sldMkLst>
          <pc:docMk/>
          <pc:sldMk cId="903567315" sldId="544"/>
        </pc:sldMkLst>
        <pc:spChg chg="mod">
          <ac:chgData name="권지수" userId="f2e47ae9-8f9b-4dd6-8e2a-978000d0f933" providerId="ADAL" clId="{A52AE230-9EE0-4687-AD55-DA27DB11E38D}" dt="2020-03-26T10:58:54.166" v="8782" actId="313"/>
          <ac:spMkLst>
            <pc:docMk/>
            <pc:sldMk cId="903567315" sldId="544"/>
            <ac:spMk id="2" creationId="{F9DF15FE-4EDB-4AE9-9598-3D505A42DE1A}"/>
          </ac:spMkLst>
        </pc:spChg>
        <pc:spChg chg="mod">
          <ac:chgData name="권지수" userId="f2e47ae9-8f9b-4dd6-8e2a-978000d0f933" providerId="ADAL" clId="{A52AE230-9EE0-4687-AD55-DA27DB11E38D}" dt="2020-03-26T10:59:27.315" v="8784" actId="404"/>
          <ac:spMkLst>
            <pc:docMk/>
            <pc:sldMk cId="903567315" sldId="544"/>
            <ac:spMk id="3" creationId="{6EE89A31-7B90-48C2-8353-C1C1E8AAB11D}"/>
          </ac:spMkLst>
        </pc:spChg>
      </pc:sldChg>
      <pc:sldChg chg="addSp delSp modSp add del mod">
        <pc:chgData name="권지수" userId="f2e47ae9-8f9b-4dd6-8e2a-978000d0f933" providerId="ADAL" clId="{A52AE230-9EE0-4687-AD55-DA27DB11E38D}" dt="2020-04-08T10:17:02.306" v="10443" actId="47"/>
        <pc:sldMkLst>
          <pc:docMk/>
          <pc:sldMk cId="1201771238" sldId="545"/>
        </pc:sldMkLst>
        <pc:spChg chg="del">
          <ac:chgData name="권지수" userId="f2e47ae9-8f9b-4dd6-8e2a-978000d0f933" providerId="ADAL" clId="{A52AE230-9EE0-4687-AD55-DA27DB11E38D}" dt="2020-04-08T10:09:00.838" v="10373" actId="478"/>
          <ac:spMkLst>
            <pc:docMk/>
            <pc:sldMk cId="1201771238" sldId="545"/>
            <ac:spMk id="2" creationId="{CB815392-52FE-4F76-9346-E94ED7DEF7C2}"/>
          </ac:spMkLst>
        </pc:spChg>
        <pc:spChg chg="del">
          <ac:chgData name="권지수" userId="f2e47ae9-8f9b-4dd6-8e2a-978000d0f933" providerId="ADAL" clId="{A52AE230-9EE0-4687-AD55-DA27DB11E38D}" dt="2020-04-08T10:09:00.838" v="10373" actId="478"/>
          <ac:spMkLst>
            <pc:docMk/>
            <pc:sldMk cId="1201771238" sldId="545"/>
            <ac:spMk id="3" creationId="{A82F2F5D-6A64-4201-AD45-6B7D4FAA4D93}"/>
          </ac:spMkLst>
        </pc:spChg>
        <pc:spChg chg="add del mod">
          <ac:chgData name="권지수" userId="f2e47ae9-8f9b-4dd6-8e2a-978000d0f933" providerId="ADAL" clId="{A52AE230-9EE0-4687-AD55-DA27DB11E38D}" dt="2020-04-08T10:09:02.621" v="10374" actId="478"/>
          <ac:spMkLst>
            <pc:docMk/>
            <pc:sldMk cId="1201771238" sldId="545"/>
            <ac:spMk id="4" creationId="{DCD1B01D-9BF7-401B-8802-AB115876707D}"/>
          </ac:spMkLst>
        </pc:spChg>
        <pc:spChg chg="add del mod">
          <ac:chgData name="권지수" userId="f2e47ae9-8f9b-4dd6-8e2a-978000d0f933" providerId="ADAL" clId="{A52AE230-9EE0-4687-AD55-DA27DB11E38D}" dt="2020-04-08T10:09:02.621" v="10374" actId="478"/>
          <ac:spMkLst>
            <pc:docMk/>
            <pc:sldMk cId="1201771238" sldId="545"/>
            <ac:spMk id="5" creationId="{D6B8426D-CC32-46A6-8802-2AAEB88433F6}"/>
          </ac:spMkLst>
        </pc:spChg>
        <pc:spChg chg="del">
          <ac:chgData name="권지수" userId="f2e47ae9-8f9b-4dd6-8e2a-978000d0f933" providerId="ADAL" clId="{A52AE230-9EE0-4687-AD55-DA27DB11E38D}" dt="2020-04-08T10:09:00.838" v="10373" actId="478"/>
          <ac:spMkLst>
            <pc:docMk/>
            <pc:sldMk cId="1201771238" sldId="545"/>
            <ac:spMk id="83" creationId="{8853830E-0B50-4CC6-B706-04E7DD17C3BB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93" creationId="{7803BD39-6B42-4BEF-949A-B52AC1A1C93C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94" creationId="{B8838505-3014-4C2A-ADA3-227138E9C119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95" creationId="{F85B2F4E-3F27-440F-B9D0-A588C1BD3A51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99" creationId="{ADE4E632-4016-4557-8A41-B493A5554442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04" creationId="{C6D7E84B-5D5A-4B17-BA87-72941BA06FA4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07" creationId="{822EA6B4-1493-4A75-872B-A296C2D70B41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09" creationId="{DF35555E-98CB-403C-919B-CF7BA5872A82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13" creationId="{90149C95-24AC-4C4C-8797-3F333DBAE9A9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14" creationId="{25073ADA-EEB8-42E0-BF88-3E1BC0CA71B3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0" creationId="{5A64256C-7ECF-4282-9C2F-E5ED43A831E9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1" creationId="{423E880D-9531-4A31-8B97-73729AA1F3A6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4" creationId="{CA8CFCB6-C42F-4919-B78C-F99F3049CA4F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5" creationId="{F6E9762E-F059-441C-8CA4-CB20520F8A0F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6" creationId="{6DBCB6E4-247C-4AC1-8D1D-0504B095AA67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7" creationId="{ECFD1563-7C1A-4787-AC7A-31A56B0DCFE6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8" creationId="{7733880E-28BC-4176-86CF-7E98589C3C19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29" creationId="{435D8C59-5E2A-4F73-8E8B-6B08A1D9E59C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30" creationId="{8460D9D0-60D2-498D-98DC-4477BE932054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34" creationId="{F7F129D1-0459-4109-8138-F14724201EA9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35" creationId="{69B0BDB1-0CF5-4105-AD3A-B78375657DB2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36" creationId="{3EA5FE96-661C-41DF-823D-98A0CC8A64FD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37" creationId="{18A0E279-3A92-4DCC-BD47-A470E3833342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38" creationId="{E2555A2F-59DA-4D93-B31E-987911B34A21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39" creationId="{0E387489-909D-4E1A-9A1D-14C6022B755F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40" creationId="{AA161E14-E09D-4C84-99C4-671D459A82BB}"/>
          </ac:spMkLst>
        </pc:spChg>
        <pc:spChg chg="add del">
          <ac:chgData name="권지수" userId="f2e47ae9-8f9b-4dd6-8e2a-978000d0f933" providerId="ADAL" clId="{A52AE230-9EE0-4687-AD55-DA27DB11E38D}" dt="2020-04-08T10:09:07.490" v="10376" actId="478"/>
          <ac:spMkLst>
            <pc:docMk/>
            <pc:sldMk cId="1201771238" sldId="545"/>
            <ac:spMk id="141" creationId="{90D0F7B7-F100-4060-8D21-18FBDC653C3A}"/>
          </ac:spMkLst>
        </pc:spChg>
        <pc:spChg chg="add del">
          <ac:chgData name="권지수" userId="f2e47ae9-8f9b-4dd6-8e2a-978000d0f933" providerId="ADAL" clId="{A52AE230-9EE0-4687-AD55-DA27DB11E38D}" dt="2020-04-08T10:09:07.490" v="10376" actId="478"/>
          <ac:spMkLst>
            <pc:docMk/>
            <pc:sldMk cId="1201771238" sldId="545"/>
            <ac:spMk id="142" creationId="{8AE1B795-B5F8-46FA-BFAD-C8C59D300FB8}"/>
          </ac:spMkLst>
        </pc:spChg>
        <pc:spChg chg="add mod">
          <ac:chgData name="권지수" userId="f2e47ae9-8f9b-4dd6-8e2a-978000d0f933" providerId="ADAL" clId="{A52AE230-9EE0-4687-AD55-DA27DB11E38D}" dt="2020-04-08T10:09:18.390" v="10377" actId="164"/>
          <ac:spMkLst>
            <pc:docMk/>
            <pc:sldMk cId="1201771238" sldId="545"/>
            <ac:spMk id="143" creationId="{D38955AD-F24B-4CC7-A55C-5548D659979A}"/>
          </ac:spMkLst>
        </pc:spChg>
        <pc:grpChg chg="add del mod">
          <ac:chgData name="권지수" userId="f2e47ae9-8f9b-4dd6-8e2a-978000d0f933" providerId="ADAL" clId="{A52AE230-9EE0-4687-AD55-DA27DB11E38D}" dt="2020-04-08T10:09:44.386" v="10398" actId="478"/>
          <ac:grpSpMkLst>
            <pc:docMk/>
            <pc:sldMk cId="1201771238" sldId="545"/>
            <ac:grpSpMk id="6" creationId="{DD04CD09-88AA-4C18-AE2F-B2C3465B0C20}"/>
          </ac:grpSpMkLst>
        </pc:grpChg>
        <pc:grpChg chg="del">
          <ac:chgData name="권지수" userId="f2e47ae9-8f9b-4dd6-8e2a-978000d0f933" providerId="ADAL" clId="{A52AE230-9EE0-4687-AD55-DA27DB11E38D}" dt="2020-04-08T10:09:00.838" v="10373" actId="478"/>
          <ac:grpSpMkLst>
            <pc:docMk/>
            <pc:sldMk cId="1201771238" sldId="545"/>
            <ac:grpSpMk id="100" creationId="{6374DAA3-4A68-4241-A4D1-770DDAF967B7}"/>
          </ac:grpSpMkLst>
        </pc:grpChg>
        <pc:grpChg chg="del">
          <ac:chgData name="권지수" userId="f2e47ae9-8f9b-4dd6-8e2a-978000d0f933" providerId="ADAL" clId="{A52AE230-9EE0-4687-AD55-DA27DB11E38D}" dt="2020-04-08T10:09:00.838" v="10373" actId="478"/>
          <ac:grpSpMkLst>
            <pc:docMk/>
            <pc:sldMk cId="1201771238" sldId="545"/>
            <ac:grpSpMk id="112" creationId="{F06132C3-387F-4ECE-92E4-A720C1CADC5B}"/>
          </ac:grpSpMkLst>
        </pc:grpChg>
        <pc:grpChg chg="add mod">
          <ac:chgData name="권지수" userId="f2e47ae9-8f9b-4dd6-8e2a-978000d0f933" providerId="ADAL" clId="{A52AE230-9EE0-4687-AD55-DA27DB11E38D}" dt="2020-04-08T10:09:18.390" v="10377" actId="164"/>
          <ac:grpSpMkLst>
            <pc:docMk/>
            <pc:sldMk cId="1201771238" sldId="545"/>
            <ac:grpSpMk id="131" creationId="{F16E7AAF-76DD-41B6-969F-1410D489193C}"/>
          </ac:grpSpMkLst>
        </pc:grpChg>
        <pc:grpChg chg="add">
          <ac:chgData name="권지수" userId="f2e47ae9-8f9b-4dd6-8e2a-978000d0f933" providerId="ADAL" clId="{A52AE230-9EE0-4687-AD55-DA27DB11E38D}" dt="2020-04-08T10:09:52.469" v="10403"/>
          <ac:grpSpMkLst>
            <pc:docMk/>
            <pc:sldMk cId="1201771238" sldId="545"/>
            <ac:grpSpMk id="144" creationId="{C3C81085-B728-468D-9942-1E698B1617A8}"/>
          </ac:grpSpMkLst>
        </pc:grpChg>
        <pc:graphicFrameChg chg="add del mod">
          <ac:chgData name="권지수" userId="f2e47ae9-8f9b-4dd6-8e2a-978000d0f933" providerId="ADAL" clId="{A52AE230-9EE0-4687-AD55-DA27DB11E38D}" dt="2020-04-08T10:09:44.386" v="10398" actId="478"/>
          <ac:graphicFrameMkLst>
            <pc:docMk/>
            <pc:sldMk cId="1201771238" sldId="545"/>
            <ac:graphicFrameMk id="92" creationId="{476D1667-3CE2-4063-8E55-822791B14752}"/>
          </ac:graphicFrameMkLst>
        </pc:graphicFrameChg>
        <pc:picChg chg="add del mod">
          <ac:chgData name="권지수" userId="f2e47ae9-8f9b-4dd6-8e2a-978000d0f933" providerId="ADAL" clId="{A52AE230-9EE0-4687-AD55-DA27DB11E38D}" dt="2020-04-08T10:09:54.127" v="10404" actId="21"/>
          <ac:picMkLst>
            <pc:docMk/>
            <pc:sldMk cId="1201771238" sldId="545"/>
            <ac:picMk id="7" creationId="{8A0CAC35-8DB8-4592-992A-42FCC4FBF5DF}"/>
          </ac:picMkLst>
        </pc:picChg>
        <pc:picChg chg="add mod">
          <ac:chgData name="권지수" userId="f2e47ae9-8f9b-4dd6-8e2a-978000d0f933" providerId="ADAL" clId="{A52AE230-9EE0-4687-AD55-DA27DB11E38D}" dt="2020-04-08T10:09:18.390" v="10377" actId="164"/>
          <ac:picMkLst>
            <pc:docMk/>
            <pc:sldMk cId="1201771238" sldId="545"/>
            <ac:picMk id="118" creationId="{AEC23372-AAE8-4505-AFF3-5B216EE2FF71}"/>
          </ac:picMkLst>
        </pc:picChg>
        <pc:picChg chg="add mod">
          <ac:chgData name="권지수" userId="f2e47ae9-8f9b-4dd6-8e2a-978000d0f933" providerId="ADAL" clId="{A52AE230-9EE0-4687-AD55-DA27DB11E38D}" dt="2020-04-08T10:09:18.390" v="10377" actId="164"/>
          <ac:picMkLst>
            <pc:docMk/>
            <pc:sldMk cId="1201771238" sldId="545"/>
            <ac:picMk id="119" creationId="{D254BAC1-DD14-434C-BEEA-79397C5BA3F5}"/>
          </ac:picMkLst>
        </pc:picChg>
        <pc:cxnChg chg="add mod">
          <ac:chgData name="권지수" userId="f2e47ae9-8f9b-4dd6-8e2a-978000d0f933" providerId="ADAL" clId="{A52AE230-9EE0-4687-AD55-DA27DB11E38D}" dt="2020-04-08T10:09:18.390" v="10377" actId="164"/>
          <ac:cxnSpMkLst>
            <pc:docMk/>
            <pc:sldMk cId="1201771238" sldId="545"/>
            <ac:cxnSpMk id="97" creationId="{9BB2F3A0-FA4C-4A4F-8F76-605D2145E72C}"/>
          </ac:cxnSpMkLst>
        </pc:cxnChg>
        <pc:cxnChg chg="add mod">
          <ac:chgData name="권지수" userId="f2e47ae9-8f9b-4dd6-8e2a-978000d0f933" providerId="ADAL" clId="{A52AE230-9EE0-4687-AD55-DA27DB11E38D}" dt="2020-04-08T10:09:18.390" v="10377" actId="164"/>
          <ac:cxnSpMkLst>
            <pc:docMk/>
            <pc:sldMk cId="1201771238" sldId="545"/>
            <ac:cxnSpMk id="115" creationId="{D058AD91-1390-4C3A-9A83-F04E7C95292A}"/>
          </ac:cxnSpMkLst>
        </pc:cxnChg>
        <pc:cxnChg chg="add mod">
          <ac:chgData name="권지수" userId="f2e47ae9-8f9b-4dd6-8e2a-978000d0f933" providerId="ADAL" clId="{A52AE230-9EE0-4687-AD55-DA27DB11E38D}" dt="2020-04-08T10:09:18.390" v="10377" actId="164"/>
          <ac:cxnSpMkLst>
            <pc:docMk/>
            <pc:sldMk cId="1201771238" sldId="545"/>
            <ac:cxnSpMk id="116" creationId="{5730FF53-DBB4-49E9-AA5A-078A9626042E}"/>
          </ac:cxnSpMkLst>
        </pc:cxnChg>
        <pc:cxnChg chg="add mod">
          <ac:chgData name="권지수" userId="f2e47ae9-8f9b-4dd6-8e2a-978000d0f933" providerId="ADAL" clId="{A52AE230-9EE0-4687-AD55-DA27DB11E38D}" dt="2020-04-08T10:09:18.390" v="10377" actId="164"/>
          <ac:cxnSpMkLst>
            <pc:docMk/>
            <pc:sldMk cId="1201771238" sldId="545"/>
            <ac:cxnSpMk id="117" creationId="{CA2164D9-A8CF-40F7-AFCB-13654A90EB1C}"/>
          </ac:cxnSpMkLst>
        </pc:cxnChg>
        <pc:cxnChg chg="add mod">
          <ac:chgData name="권지수" userId="f2e47ae9-8f9b-4dd6-8e2a-978000d0f933" providerId="ADAL" clId="{A52AE230-9EE0-4687-AD55-DA27DB11E38D}" dt="2020-04-08T10:09:18.390" v="10377" actId="164"/>
          <ac:cxnSpMkLst>
            <pc:docMk/>
            <pc:sldMk cId="1201771238" sldId="545"/>
            <ac:cxnSpMk id="122" creationId="{768CFC28-891B-44D1-9E65-9AA40FA35E7B}"/>
          </ac:cxnSpMkLst>
        </pc:cxnChg>
        <pc:cxnChg chg="add mod">
          <ac:chgData name="권지수" userId="f2e47ae9-8f9b-4dd6-8e2a-978000d0f933" providerId="ADAL" clId="{A52AE230-9EE0-4687-AD55-DA27DB11E38D}" dt="2020-04-08T10:09:18.390" v="10377" actId="164"/>
          <ac:cxnSpMkLst>
            <pc:docMk/>
            <pc:sldMk cId="1201771238" sldId="545"/>
            <ac:cxnSpMk id="123" creationId="{55FAF852-A8CB-4750-9A1A-C57DEADA2F5E}"/>
          </ac:cxnSpMkLst>
        </pc:cxnChg>
      </pc:sldChg>
      <pc:sldChg chg="addSp delSp modSp add mod">
        <pc:chgData name="권지수" userId="f2e47ae9-8f9b-4dd6-8e2a-978000d0f933" providerId="ADAL" clId="{A52AE230-9EE0-4687-AD55-DA27DB11E38D}" dt="2020-04-08T10:55:45.872" v="10856" actId="571"/>
        <pc:sldMkLst>
          <pc:docMk/>
          <pc:sldMk cId="2386154287" sldId="545"/>
        </pc:sldMkLst>
        <pc:spChg chg="mod">
          <ac:chgData name="권지수" userId="f2e47ae9-8f9b-4dd6-8e2a-978000d0f933" providerId="ADAL" clId="{A52AE230-9EE0-4687-AD55-DA27DB11E38D}" dt="2020-04-08T10:32:18.117" v="10526" actId="20577"/>
          <ac:spMkLst>
            <pc:docMk/>
            <pc:sldMk cId="2386154287" sldId="545"/>
            <ac:spMk id="2" creationId="{0A748F26-8672-46FE-BEC0-45F85DE02998}"/>
          </ac:spMkLst>
        </pc:spChg>
        <pc:spChg chg="del">
          <ac:chgData name="권지수" userId="f2e47ae9-8f9b-4dd6-8e2a-978000d0f933" providerId="ADAL" clId="{A52AE230-9EE0-4687-AD55-DA27DB11E38D}" dt="2020-04-08T10:32:24.233" v="10527" actId="478"/>
          <ac:spMkLst>
            <pc:docMk/>
            <pc:sldMk cId="2386154287" sldId="545"/>
            <ac:spMk id="3" creationId="{D3C105E3-8A18-4A68-86FE-066C366D9D2E}"/>
          </ac:spMkLst>
        </pc:spChg>
        <pc:spChg chg="add mod">
          <ac:chgData name="권지수" userId="f2e47ae9-8f9b-4dd6-8e2a-978000d0f933" providerId="ADAL" clId="{A52AE230-9EE0-4687-AD55-DA27DB11E38D}" dt="2020-04-08T10:53:29.505" v="10752" actId="1076"/>
          <ac:spMkLst>
            <pc:docMk/>
            <pc:sldMk cId="2386154287" sldId="545"/>
            <ac:spMk id="4" creationId="{03163222-C148-4A1F-BFE7-61F6F2705A9E}"/>
          </ac:spMkLst>
        </pc:spChg>
        <pc:spChg chg="add mod">
          <ac:chgData name="권지수" userId="f2e47ae9-8f9b-4dd6-8e2a-978000d0f933" providerId="ADAL" clId="{A52AE230-9EE0-4687-AD55-DA27DB11E38D}" dt="2020-04-08T10:55:34.087" v="10850" actId="1076"/>
          <ac:spMkLst>
            <pc:docMk/>
            <pc:sldMk cId="2386154287" sldId="545"/>
            <ac:spMk id="5" creationId="{C3D55D3B-A995-4B42-8BC6-3EFD8E6FF5A1}"/>
          </ac:spMkLst>
        </pc:spChg>
        <pc:spChg chg="add mod">
          <ac:chgData name="권지수" userId="f2e47ae9-8f9b-4dd6-8e2a-978000d0f933" providerId="ADAL" clId="{A52AE230-9EE0-4687-AD55-DA27DB11E38D}" dt="2020-04-08T10:55:28.999" v="10849" actId="1076"/>
          <ac:spMkLst>
            <pc:docMk/>
            <pc:sldMk cId="2386154287" sldId="545"/>
            <ac:spMk id="6" creationId="{BFEF8233-6A33-403F-AFC8-55B61913DB5B}"/>
          </ac:spMkLst>
        </pc:spChg>
        <pc:spChg chg="add mod">
          <ac:chgData name="권지수" userId="f2e47ae9-8f9b-4dd6-8e2a-978000d0f933" providerId="ADAL" clId="{A52AE230-9EE0-4687-AD55-DA27DB11E38D}" dt="2020-04-08T10:55:02.061" v="10838" actId="1076"/>
          <ac:spMkLst>
            <pc:docMk/>
            <pc:sldMk cId="2386154287" sldId="545"/>
            <ac:spMk id="7" creationId="{4C61C0A2-459E-477F-9AE8-F5A37B697604}"/>
          </ac:spMkLst>
        </pc:spChg>
        <pc:spChg chg="add mod">
          <ac:chgData name="권지수" userId="f2e47ae9-8f9b-4dd6-8e2a-978000d0f933" providerId="ADAL" clId="{A52AE230-9EE0-4687-AD55-DA27DB11E38D}" dt="2020-04-08T10:53:27.880" v="10751" actId="14100"/>
          <ac:spMkLst>
            <pc:docMk/>
            <pc:sldMk cId="2386154287" sldId="545"/>
            <ac:spMk id="19" creationId="{54E55CCC-D690-49AE-BA65-601E1F1FA33B}"/>
          </ac:spMkLst>
        </pc:spChg>
        <pc:spChg chg="add mod">
          <ac:chgData name="권지수" userId="f2e47ae9-8f9b-4dd6-8e2a-978000d0f933" providerId="ADAL" clId="{A52AE230-9EE0-4687-AD55-DA27DB11E38D}" dt="2020-04-08T10:55:08.953" v="10843" actId="20577"/>
          <ac:spMkLst>
            <pc:docMk/>
            <pc:sldMk cId="2386154287" sldId="545"/>
            <ac:spMk id="46" creationId="{29D28E70-15DE-4FF7-A7E2-DAB739099F46}"/>
          </ac:spMkLst>
        </pc:spChg>
        <pc:cxnChg chg="add mod">
          <ac:chgData name="권지수" userId="f2e47ae9-8f9b-4dd6-8e2a-978000d0f933" providerId="ADAL" clId="{A52AE230-9EE0-4687-AD55-DA27DB11E38D}" dt="2020-04-08T10:55:36.841" v="10851" actId="14100"/>
          <ac:cxnSpMkLst>
            <pc:docMk/>
            <pc:sldMk cId="2386154287" sldId="545"/>
            <ac:cxnSpMk id="9" creationId="{448E6F5B-E7FF-4F1C-AE48-AC7B4A2C0440}"/>
          </ac:cxnSpMkLst>
        </pc:cxnChg>
        <pc:cxnChg chg="add del mod">
          <ac:chgData name="권지수" userId="f2e47ae9-8f9b-4dd6-8e2a-978000d0f933" providerId="ADAL" clId="{A52AE230-9EE0-4687-AD55-DA27DB11E38D}" dt="2020-04-08T10:55:41.645" v="10853" actId="478"/>
          <ac:cxnSpMkLst>
            <pc:docMk/>
            <pc:sldMk cId="2386154287" sldId="545"/>
            <ac:cxnSpMk id="11" creationId="{6D3A53C1-0932-49B6-8415-9F8CCFB47DA5}"/>
          </ac:cxnSpMkLst>
        </pc:cxnChg>
        <pc:cxnChg chg="add del mod">
          <ac:chgData name="권지수" userId="f2e47ae9-8f9b-4dd6-8e2a-978000d0f933" providerId="ADAL" clId="{A52AE230-9EE0-4687-AD55-DA27DB11E38D}" dt="2020-04-08T10:55:42.237" v="10854" actId="478"/>
          <ac:cxnSpMkLst>
            <pc:docMk/>
            <pc:sldMk cId="2386154287" sldId="545"/>
            <ac:cxnSpMk id="13" creationId="{28A1C709-C086-4C66-8A59-048896150C05}"/>
          </ac:cxnSpMkLst>
        </pc:cxnChg>
        <pc:cxnChg chg="add mod">
          <ac:chgData name="권지수" userId="f2e47ae9-8f9b-4dd6-8e2a-978000d0f933" providerId="ADAL" clId="{A52AE230-9EE0-4687-AD55-DA27DB11E38D}" dt="2020-04-08T10:53:29.505" v="10752" actId="1076"/>
          <ac:cxnSpMkLst>
            <pc:docMk/>
            <pc:sldMk cId="2386154287" sldId="545"/>
            <ac:cxnSpMk id="20" creationId="{2A8AC33D-4CD9-403A-928A-FDD119728313}"/>
          </ac:cxnSpMkLst>
        </pc:cxnChg>
        <pc:cxnChg chg="add mod">
          <ac:chgData name="권지수" userId="f2e47ae9-8f9b-4dd6-8e2a-978000d0f933" providerId="ADAL" clId="{A52AE230-9EE0-4687-AD55-DA27DB11E38D}" dt="2020-04-08T10:55:03.467" v="10839" actId="14100"/>
          <ac:cxnSpMkLst>
            <pc:docMk/>
            <pc:sldMk cId="2386154287" sldId="545"/>
            <ac:cxnSpMk id="48" creationId="{BAC861A4-93FB-4B47-B018-C9B659E74C45}"/>
          </ac:cxnSpMkLst>
        </pc:cxnChg>
        <pc:cxnChg chg="add mod">
          <ac:chgData name="권지수" userId="f2e47ae9-8f9b-4dd6-8e2a-978000d0f933" providerId="ADAL" clId="{A52AE230-9EE0-4687-AD55-DA27DB11E38D}" dt="2020-04-08T10:55:44.622" v="10855" actId="571"/>
          <ac:cxnSpMkLst>
            <pc:docMk/>
            <pc:sldMk cId="2386154287" sldId="545"/>
            <ac:cxnSpMk id="65" creationId="{698F37FF-A6A5-4A5E-B5EC-5F19CEAFF93E}"/>
          </ac:cxnSpMkLst>
        </pc:cxnChg>
        <pc:cxnChg chg="add mod">
          <ac:chgData name="권지수" userId="f2e47ae9-8f9b-4dd6-8e2a-978000d0f933" providerId="ADAL" clId="{A52AE230-9EE0-4687-AD55-DA27DB11E38D}" dt="2020-04-08T10:55:45.872" v="10856" actId="571"/>
          <ac:cxnSpMkLst>
            <pc:docMk/>
            <pc:sldMk cId="2386154287" sldId="545"/>
            <ac:cxnSpMk id="66" creationId="{CE4957A4-EFE7-44E1-8A4F-3815CE242EF6}"/>
          </ac:cxnSpMkLst>
        </pc:cxnChg>
      </pc:sldChg>
      <pc:sldChg chg="modSp add del mod">
        <pc:chgData name="권지수" userId="f2e47ae9-8f9b-4dd6-8e2a-978000d0f933" providerId="ADAL" clId="{A52AE230-9EE0-4687-AD55-DA27DB11E38D}" dt="2020-03-27T08:22:49.528" v="10110" actId="47"/>
        <pc:sldMkLst>
          <pc:docMk/>
          <pc:sldMk cId="3973024762" sldId="545"/>
        </pc:sldMkLst>
        <pc:spChg chg="mod">
          <ac:chgData name="권지수" userId="f2e47ae9-8f9b-4dd6-8e2a-978000d0f933" providerId="ADAL" clId="{A52AE230-9EE0-4687-AD55-DA27DB11E38D}" dt="2020-03-27T08:20:12.489" v="10020" actId="20577"/>
          <ac:spMkLst>
            <pc:docMk/>
            <pc:sldMk cId="3973024762" sldId="545"/>
            <ac:spMk id="2" creationId="{8DAC67E2-4520-4054-8553-99CD49A315C7}"/>
          </ac:spMkLst>
        </pc:spChg>
      </pc:sldChg>
      <pc:sldMasterChg chg="modSldLayout">
        <pc:chgData name="권지수" userId="f2e47ae9-8f9b-4dd6-8e2a-978000d0f933" providerId="ADAL" clId="{A52AE230-9EE0-4687-AD55-DA27DB11E38D}" dt="2020-03-27T07:25:01.241" v="9894" actId="1076"/>
        <pc:sldMasterMkLst>
          <pc:docMk/>
          <pc:sldMasterMk cId="0" sldId="2147483655"/>
        </pc:sldMasterMkLst>
        <pc:sldLayoutChg chg="addSp delSp modSp mod">
          <pc:chgData name="권지수" userId="f2e47ae9-8f9b-4dd6-8e2a-978000d0f933" providerId="ADAL" clId="{A52AE230-9EE0-4687-AD55-DA27DB11E38D}" dt="2020-03-27T07:25:01.241" v="9894" actId="1076"/>
          <pc:sldLayoutMkLst>
            <pc:docMk/>
            <pc:sldMasterMk cId="0" sldId="2147483655"/>
            <pc:sldLayoutMk cId="2982128391" sldId="2147483662"/>
          </pc:sldLayoutMkLst>
          <pc:picChg chg="add del mod">
            <ac:chgData name="권지수" userId="f2e47ae9-8f9b-4dd6-8e2a-978000d0f933" providerId="ADAL" clId="{A52AE230-9EE0-4687-AD55-DA27DB11E38D}" dt="2020-03-27T07:24:52.492" v="9885" actId="478"/>
            <ac:picMkLst>
              <pc:docMk/>
              <pc:sldMasterMk cId="0" sldId="2147483655"/>
              <pc:sldLayoutMk cId="2982128391" sldId="2147483662"/>
              <ac:picMk id="7" creationId="{D691AA5D-BBDB-463D-B75F-F858A3D48536}"/>
            </ac:picMkLst>
          </pc:picChg>
          <pc:picChg chg="add mod">
            <ac:chgData name="권지수" userId="f2e47ae9-8f9b-4dd6-8e2a-978000d0f933" providerId="ADAL" clId="{A52AE230-9EE0-4687-AD55-DA27DB11E38D}" dt="2020-03-27T07:25:01.241" v="9894" actId="1076"/>
            <ac:picMkLst>
              <pc:docMk/>
              <pc:sldMasterMk cId="0" sldId="2147483655"/>
              <pc:sldLayoutMk cId="2982128391" sldId="2147483662"/>
              <ac:picMk id="10" creationId="{8A51338F-697F-49CB-BCEB-298BFBB3C693}"/>
            </ac:picMkLst>
          </pc:picChg>
          <pc:picChg chg="add mod">
            <ac:chgData name="권지수" userId="f2e47ae9-8f9b-4dd6-8e2a-978000d0f933" providerId="ADAL" clId="{A52AE230-9EE0-4687-AD55-DA27DB11E38D}" dt="2020-03-27T07:25:01.241" v="9894" actId="1076"/>
            <ac:picMkLst>
              <pc:docMk/>
              <pc:sldMasterMk cId="0" sldId="2147483655"/>
              <pc:sldLayoutMk cId="2982128391" sldId="2147483662"/>
              <ac:picMk id="11" creationId="{01044B6A-2421-4AAA-94C1-6200CBF626B7}"/>
            </ac:picMkLst>
          </pc:picChg>
          <pc:picChg chg="del">
            <ac:chgData name="권지수" userId="f2e47ae9-8f9b-4dd6-8e2a-978000d0f933" providerId="ADAL" clId="{A52AE230-9EE0-4687-AD55-DA27DB11E38D}" dt="2020-03-27T07:18:43.941" v="9826" actId="478"/>
            <ac:picMkLst>
              <pc:docMk/>
              <pc:sldMasterMk cId="0" sldId="2147483655"/>
              <pc:sldLayoutMk cId="2982128391" sldId="2147483662"/>
              <ac:picMk id="50" creationId="{6EF07D5F-4B7E-4FAC-B780-7F0A42C9EF23}"/>
            </ac:picMkLst>
          </pc:picChg>
          <pc:picChg chg="add del mod">
            <ac:chgData name="권지수" userId="f2e47ae9-8f9b-4dd6-8e2a-978000d0f933" providerId="ADAL" clId="{A52AE230-9EE0-4687-AD55-DA27DB11E38D}" dt="2020-03-27T07:24:52.492" v="9885" actId="478"/>
            <ac:picMkLst>
              <pc:docMk/>
              <pc:sldMasterMk cId="0" sldId="2147483655"/>
              <pc:sldLayoutMk cId="2982128391" sldId="2147483662"/>
              <ac:picMk id="2050" creationId="{51B643A7-087A-4D41-94D4-6EBAA79B46A0}"/>
            </ac:picMkLst>
          </pc:picChg>
        </pc:sldLayoutChg>
      </pc:sldMasterChg>
    </pc:docChg>
  </pc:docChgLst>
  <pc:docChgLst>
    <pc:chgData name="지수 권" userId="f2e47ae9-8f9b-4dd6-8e2a-978000d0f933" providerId="ADAL" clId="{D2ED8855-39DB-40F5-B6B2-0D2040140BE8}"/>
    <pc:docChg chg="undo custSel delSld modSld modMainMaster">
      <pc:chgData name="지수 권" userId="f2e47ae9-8f9b-4dd6-8e2a-978000d0f933" providerId="ADAL" clId="{D2ED8855-39DB-40F5-B6B2-0D2040140BE8}" dt="2020-03-22T09:05:10.742" v="326" actId="6549"/>
      <pc:docMkLst>
        <pc:docMk/>
      </pc:docMkLst>
      <pc:sldChg chg="addSp delSp modSp mod">
        <pc:chgData name="지수 권" userId="f2e47ae9-8f9b-4dd6-8e2a-978000d0f933" providerId="ADAL" clId="{D2ED8855-39DB-40F5-B6B2-0D2040140BE8}" dt="2020-03-22T09:05:10.742" v="326" actId="6549"/>
        <pc:sldMkLst>
          <pc:docMk/>
          <pc:sldMk cId="4190214071" sldId="497"/>
        </pc:sldMkLst>
        <pc:spChg chg="mod">
          <ac:chgData name="지수 권" userId="f2e47ae9-8f9b-4dd6-8e2a-978000d0f933" providerId="ADAL" clId="{D2ED8855-39DB-40F5-B6B2-0D2040140BE8}" dt="2020-03-22T08:29:54.329" v="183" actId="403"/>
          <ac:spMkLst>
            <pc:docMk/>
            <pc:sldMk cId="4190214071" sldId="497"/>
            <ac:spMk id="2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55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56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57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58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59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60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61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62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63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64" creationId="{00000000-0000-0000-0000-000000000000}"/>
          </ac:spMkLst>
        </pc:spChg>
        <pc:spChg chg="del">
          <ac:chgData name="지수 권" userId="f2e47ae9-8f9b-4dd6-8e2a-978000d0f933" providerId="ADAL" clId="{D2ED8855-39DB-40F5-B6B2-0D2040140BE8}" dt="2020-03-22T08:31:54.579" v="219" actId="478"/>
          <ac:spMkLst>
            <pc:docMk/>
            <pc:sldMk cId="4190214071" sldId="497"/>
            <ac:spMk id="65" creationId="{00000000-0000-0000-0000-000000000000}"/>
          </ac:spMkLst>
        </pc:spChg>
        <pc:spChg chg="mod">
          <ac:chgData name="지수 권" userId="f2e47ae9-8f9b-4dd6-8e2a-978000d0f933" providerId="ADAL" clId="{D2ED8855-39DB-40F5-B6B2-0D2040140BE8}" dt="2020-03-22T09:05:10.742" v="326" actId="6549"/>
          <ac:spMkLst>
            <pc:docMk/>
            <pc:sldMk cId="4190214071" sldId="497"/>
            <ac:spMk id="3075" creationId="{00000000-0000-0000-0000-000000000000}"/>
          </ac:spMkLst>
        </pc:spChg>
        <pc:grpChg chg="del">
          <ac:chgData name="지수 권" userId="f2e47ae9-8f9b-4dd6-8e2a-978000d0f933" providerId="ADAL" clId="{D2ED8855-39DB-40F5-B6B2-0D2040140BE8}" dt="2020-03-22T08:31:54.579" v="219" actId="478"/>
          <ac:grpSpMkLst>
            <pc:docMk/>
            <pc:sldMk cId="4190214071" sldId="497"/>
            <ac:grpSpMk id="66" creationId="{00000000-0000-0000-0000-000000000000}"/>
          </ac:grpSpMkLst>
        </pc:grpChg>
        <pc:picChg chg="add mod">
          <ac:chgData name="지수 권" userId="f2e47ae9-8f9b-4dd6-8e2a-978000d0f933" providerId="ADAL" clId="{D2ED8855-39DB-40F5-B6B2-0D2040140BE8}" dt="2020-03-22T08:34:53.730" v="269" actId="1076"/>
          <ac:picMkLst>
            <pc:docMk/>
            <pc:sldMk cId="4190214071" sldId="497"/>
            <ac:picMk id="4" creationId="{1F50800B-34BF-4BC7-8677-74E1A66AD7F6}"/>
          </ac:picMkLst>
        </pc:picChg>
      </pc:sldChg>
      <pc:sldChg chg="del">
        <pc:chgData name="지수 권" userId="f2e47ae9-8f9b-4dd6-8e2a-978000d0f933" providerId="ADAL" clId="{D2ED8855-39DB-40F5-B6B2-0D2040140BE8}" dt="2020-03-22T08:32:33.989" v="221" actId="47"/>
        <pc:sldMkLst>
          <pc:docMk/>
          <pc:sldMk cId="2870549265" sldId="498"/>
        </pc:sldMkLst>
      </pc:sldChg>
      <pc:sldChg chg="modSp mod">
        <pc:chgData name="지수 권" userId="f2e47ae9-8f9b-4dd6-8e2a-978000d0f933" providerId="ADAL" clId="{D2ED8855-39DB-40F5-B6B2-0D2040140BE8}" dt="2020-03-22T08:35:49.051" v="292" actId="20577"/>
        <pc:sldMkLst>
          <pc:docMk/>
          <pc:sldMk cId="3151642803" sldId="519"/>
        </pc:sldMkLst>
        <pc:spChg chg="mod">
          <ac:chgData name="지수 권" userId="f2e47ae9-8f9b-4dd6-8e2a-978000d0f933" providerId="ADAL" clId="{D2ED8855-39DB-40F5-B6B2-0D2040140BE8}" dt="2020-03-22T08:35:49.051" v="292" actId="20577"/>
          <ac:spMkLst>
            <pc:docMk/>
            <pc:sldMk cId="3151642803" sldId="519"/>
            <ac:spMk id="2" creationId="{577A4F5F-FF8C-41BF-8DFA-2105C70B217C}"/>
          </ac:spMkLst>
        </pc:spChg>
      </pc:sldChg>
      <pc:sldMasterChg chg="modSldLayout">
        <pc:chgData name="지수 권" userId="f2e47ae9-8f9b-4dd6-8e2a-978000d0f933" providerId="ADAL" clId="{D2ED8855-39DB-40F5-B6B2-0D2040140BE8}" dt="2020-03-22T08:35:18.672" v="278" actId="1037"/>
        <pc:sldMasterMkLst>
          <pc:docMk/>
          <pc:sldMasterMk cId="0" sldId="2147483655"/>
        </pc:sldMasterMkLst>
        <pc:sldLayoutChg chg="addSp delSp modSp mod">
          <pc:chgData name="지수 권" userId="f2e47ae9-8f9b-4dd6-8e2a-978000d0f933" providerId="ADAL" clId="{D2ED8855-39DB-40F5-B6B2-0D2040140BE8}" dt="2020-03-22T08:35:18.672" v="278" actId="1037"/>
          <pc:sldLayoutMkLst>
            <pc:docMk/>
            <pc:sldMasterMk cId="0" sldId="2147483655"/>
            <pc:sldLayoutMk cId="2982128391" sldId="2147483662"/>
          </pc:sldLayoutMkLst>
          <pc:spChg chg="del">
            <ac:chgData name="지수 권" userId="f2e47ae9-8f9b-4dd6-8e2a-978000d0f933" providerId="ADAL" clId="{D2ED8855-39DB-40F5-B6B2-0D2040140BE8}" dt="2020-03-22T08:32:04.564" v="220" actId="478"/>
            <ac:spMkLst>
              <pc:docMk/>
              <pc:sldMasterMk cId="0" sldId="2147483655"/>
              <pc:sldLayoutMk cId="2982128391" sldId="2147483662"/>
              <ac:spMk id="7" creationId="{00000000-0000-0000-0000-000000000000}"/>
            </ac:spMkLst>
          </pc:spChg>
          <pc:grpChg chg="del">
            <ac:chgData name="지수 권" userId="f2e47ae9-8f9b-4dd6-8e2a-978000d0f933" providerId="ADAL" clId="{D2ED8855-39DB-40F5-B6B2-0D2040140BE8}" dt="2020-03-22T08:32:04.564" v="220" actId="478"/>
            <ac:grpSpMkLst>
              <pc:docMk/>
              <pc:sldMasterMk cId="0" sldId="2147483655"/>
              <pc:sldLayoutMk cId="2982128391" sldId="2147483662"/>
              <ac:grpSpMk id="8" creationId="{00000000-0000-0000-0000-000000000000}"/>
            </ac:grpSpMkLst>
          </pc:grpChg>
          <pc:picChg chg="add del mod">
            <ac:chgData name="지수 권" userId="f2e47ae9-8f9b-4dd6-8e2a-978000d0f933" providerId="ADAL" clId="{D2ED8855-39DB-40F5-B6B2-0D2040140BE8}" dt="2020-03-22T08:34:18.030" v="253" actId="478"/>
            <ac:picMkLst>
              <pc:docMk/>
              <pc:sldMasterMk cId="0" sldId="2147483655"/>
              <pc:sldLayoutMk cId="2982128391" sldId="2147483662"/>
              <ac:picMk id="48" creationId="{4CDD5DD1-BD10-47F0-98ED-3D556AB78EC4}"/>
            </ac:picMkLst>
          </pc:picChg>
          <pc:picChg chg="add mod">
            <ac:chgData name="지수 권" userId="f2e47ae9-8f9b-4dd6-8e2a-978000d0f933" providerId="ADAL" clId="{D2ED8855-39DB-40F5-B6B2-0D2040140BE8}" dt="2020-03-22T08:35:18.672" v="278" actId="1037"/>
            <ac:picMkLst>
              <pc:docMk/>
              <pc:sldMasterMk cId="0" sldId="2147483655"/>
              <pc:sldLayoutMk cId="2982128391" sldId="2147483662"/>
              <ac:picMk id="50" creationId="{6EF07D5F-4B7E-4FAC-B780-7F0A42C9EF23}"/>
            </ac:picMkLst>
          </pc:picChg>
        </pc:sldLayoutChg>
      </pc:sldMasterChg>
    </pc:docChg>
  </pc:docChgLst>
  <pc:docChgLst>
    <pc:chgData name="지수 권" userId="f2e47ae9-8f9b-4dd6-8e2a-978000d0f933" providerId="ADAL" clId="{345A8783-6B2F-47E4-A399-D5CDD44D27E2}"/>
    <pc:docChg chg="undo redo custSel addSld delSld modSld">
      <pc:chgData name="지수 권" userId="f2e47ae9-8f9b-4dd6-8e2a-978000d0f933" providerId="ADAL" clId="{345A8783-6B2F-47E4-A399-D5CDD44D27E2}" dt="2020-04-07T13:59:01.246" v="1700" actId="20577"/>
      <pc:docMkLst>
        <pc:docMk/>
      </pc:docMkLst>
      <pc:sldChg chg="modSp mod">
        <pc:chgData name="지수 권" userId="f2e47ae9-8f9b-4dd6-8e2a-978000d0f933" providerId="ADAL" clId="{345A8783-6B2F-47E4-A399-D5CDD44D27E2}" dt="2020-04-07T13:59:01.246" v="1700" actId="20577"/>
        <pc:sldMkLst>
          <pc:docMk/>
          <pc:sldMk cId="4190214071" sldId="497"/>
        </pc:sldMkLst>
        <pc:spChg chg="mod">
          <ac:chgData name="지수 권" userId="f2e47ae9-8f9b-4dd6-8e2a-978000d0f933" providerId="ADAL" clId="{345A8783-6B2F-47E4-A399-D5CDD44D27E2}" dt="2020-04-07T13:59:01.246" v="1700" actId="20577"/>
          <ac:spMkLst>
            <pc:docMk/>
            <pc:sldMk cId="4190214071" sldId="497"/>
            <ac:spMk id="3075" creationId="{00000000-0000-0000-0000-000000000000}"/>
          </ac:spMkLst>
        </pc:spChg>
        <pc:picChg chg="mod">
          <ac:chgData name="지수 권" userId="f2e47ae9-8f9b-4dd6-8e2a-978000d0f933" providerId="ADAL" clId="{345A8783-6B2F-47E4-A399-D5CDD44D27E2}" dt="2020-03-23T14:05:28.289" v="21" actId="1036"/>
          <ac:picMkLst>
            <pc:docMk/>
            <pc:sldMk cId="4190214071" sldId="497"/>
            <ac:picMk id="4" creationId="{1F50800B-34BF-4BC7-8677-74E1A66AD7F6}"/>
          </ac:picMkLst>
        </pc:picChg>
      </pc:sldChg>
      <pc:sldChg chg="modSp mod">
        <pc:chgData name="지수 권" userId="f2e47ae9-8f9b-4dd6-8e2a-978000d0f933" providerId="ADAL" clId="{345A8783-6B2F-47E4-A399-D5CDD44D27E2}" dt="2020-03-23T14:16:26.174" v="402" actId="20577"/>
        <pc:sldMkLst>
          <pc:docMk/>
          <pc:sldMk cId="3151642803" sldId="519"/>
        </pc:sldMkLst>
        <pc:spChg chg="mod">
          <ac:chgData name="지수 권" userId="f2e47ae9-8f9b-4dd6-8e2a-978000d0f933" providerId="ADAL" clId="{345A8783-6B2F-47E4-A399-D5CDD44D27E2}" dt="2020-03-23T14:16:26.174" v="402" actId="20577"/>
          <ac:spMkLst>
            <pc:docMk/>
            <pc:sldMk cId="3151642803" sldId="519"/>
            <ac:spMk id="3" creationId="{BEAC7A51-492C-4477-91DA-96E8E4797CDA}"/>
          </ac:spMkLst>
        </pc:spChg>
      </pc:sldChg>
      <pc:sldChg chg="addSp delSp modSp add mod">
        <pc:chgData name="지수 권" userId="f2e47ae9-8f9b-4dd6-8e2a-978000d0f933" providerId="ADAL" clId="{345A8783-6B2F-47E4-A399-D5CDD44D27E2}" dt="2020-03-24T18:21:35.305" v="784" actId="1076"/>
        <pc:sldMkLst>
          <pc:docMk/>
          <pc:sldMk cId="160293731" sldId="520"/>
        </pc:sldMkLst>
        <pc:spChg chg="mod">
          <ac:chgData name="지수 권" userId="f2e47ae9-8f9b-4dd6-8e2a-978000d0f933" providerId="ADAL" clId="{345A8783-6B2F-47E4-A399-D5CDD44D27E2}" dt="2020-03-23T14:14:48.616" v="50" actId="20577"/>
          <ac:spMkLst>
            <pc:docMk/>
            <pc:sldMk cId="160293731" sldId="520"/>
            <ac:spMk id="2" creationId="{9C299903-FCC1-47F8-B824-06D20563DAFB}"/>
          </ac:spMkLst>
        </pc:spChg>
        <pc:spChg chg="mod">
          <ac:chgData name="지수 권" userId="f2e47ae9-8f9b-4dd6-8e2a-978000d0f933" providerId="ADAL" clId="{345A8783-6B2F-47E4-A399-D5CDD44D27E2}" dt="2020-03-24T16:56:50.101" v="548"/>
          <ac:spMkLst>
            <pc:docMk/>
            <pc:sldMk cId="160293731" sldId="520"/>
            <ac:spMk id="3" creationId="{4F5B0CCC-50D4-4E49-96E9-B3C5BD443DF4}"/>
          </ac:spMkLst>
        </pc:spChg>
        <pc:spChg chg="del">
          <ac:chgData name="지수 권" userId="f2e47ae9-8f9b-4dd6-8e2a-978000d0f933" providerId="ADAL" clId="{345A8783-6B2F-47E4-A399-D5CDD44D27E2}" dt="2020-03-24T15:11:01.978" v="541" actId="478"/>
          <ac:spMkLst>
            <pc:docMk/>
            <pc:sldMk cId="160293731" sldId="520"/>
            <ac:spMk id="4" creationId="{AB9C66D6-BF9D-4442-8200-1A08D5CF37F4}"/>
          </ac:spMkLst>
        </pc:spChg>
        <pc:spChg chg="del mod">
          <ac:chgData name="지수 권" userId="f2e47ae9-8f9b-4dd6-8e2a-978000d0f933" providerId="ADAL" clId="{345A8783-6B2F-47E4-A399-D5CDD44D27E2}" dt="2020-03-24T16:59:16.399" v="553" actId="478"/>
          <ac:spMkLst>
            <pc:docMk/>
            <pc:sldMk cId="160293731" sldId="520"/>
            <ac:spMk id="5" creationId="{52BA45AF-578C-4F1E-88C5-38D9DFDE1668}"/>
          </ac:spMkLst>
        </pc:spChg>
        <pc:spChg chg="add del">
          <ac:chgData name="지수 권" userId="f2e47ae9-8f9b-4dd6-8e2a-978000d0f933" providerId="ADAL" clId="{345A8783-6B2F-47E4-A399-D5CDD44D27E2}" dt="2020-03-24T16:58:44.065" v="550"/>
          <ac:spMkLst>
            <pc:docMk/>
            <pc:sldMk cId="160293731" sldId="520"/>
            <ac:spMk id="6" creationId="{D21AFC2F-E052-4965-A6F6-5E91FE978DB0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7" creationId="{53AEB0ED-B77E-44E2-9D14-FDBE5BB9D0B9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8" creationId="{CCEF7C1C-4530-4C50-B2B8-176DA93A6013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9" creationId="{DFCA22DA-BF49-447B-8A50-D04FAF7A74AD}"/>
          </ac:spMkLst>
        </pc:spChg>
        <pc:spChg chg="add mod">
          <ac:chgData name="지수 권" userId="f2e47ae9-8f9b-4dd6-8e2a-978000d0f933" providerId="ADAL" clId="{345A8783-6B2F-47E4-A399-D5CDD44D27E2}" dt="2020-03-24T17:05:03.052" v="677" actId="6549"/>
          <ac:spMkLst>
            <pc:docMk/>
            <pc:sldMk cId="160293731" sldId="520"/>
            <ac:spMk id="10" creationId="{1B5753BD-30A7-436B-9329-6ED309D34866}"/>
          </ac:spMkLst>
        </pc:spChg>
        <pc:spChg chg="add mod">
          <ac:chgData name="지수 권" userId="f2e47ae9-8f9b-4dd6-8e2a-978000d0f933" providerId="ADAL" clId="{345A8783-6B2F-47E4-A399-D5CDD44D27E2}" dt="2020-03-24T17:05:06.512" v="678" actId="1076"/>
          <ac:spMkLst>
            <pc:docMk/>
            <pc:sldMk cId="160293731" sldId="520"/>
            <ac:spMk id="11" creationId="{A6F277EB-0D3A-46FA-9E08-77DFE25ABF5F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16" creationId="{178C0C84-B085-48B4-A9AF-92AA6E2F49C5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17" creationId="{B03A61C2-2590-4F9F-A544-3CCDBFBEF081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18" creationId="{45732284-6CA9-430A-8E8B-5A214AC75A5D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19" creationId="{AF1CEFC2-3650-454B-B547-B0AA8CFD7E63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20" creationId="{0230EBAD-DC61-4019-8C87-92F144F543D6}"/>
          </ac:spMkLst>
        </pc:spChg>
        <pc:spChg chg="add mod">
          <ac:chgData name="지수 권" userId="f2e47ae9-8f9b-4dd6-8e2a-978000d0f933" providerId="ADAL" clId="{345A8783-6B2F-47E4-A399-D5CDD44D27E2}" dt="2020-03-24T17:06:15.126" v="698" actId="1035"/>
          <ac:spMkLst>
            <pc:docMk/>
            <pc:sldMk cId="160293731" sldId="520"/>
            <ac:spMk id="21" creationId="{126AE11B-A2AB-40DA-BB2D-A28A95A9D959}"/>
          </ac:spMkLst>
        </pc:spChg>
        <pc:spChg chg="add del mod">
          <ac:chgData name="지수 권" userId="f2e47ae9-8f9b-4dd6-8e2a-978000d0f933" providerId="ADAL" clId="{345A8783-6B2F-47E4-A399-D5CDD44D27E2}" dt="2020-03-24T16:59:29.353" v="556" actId="478"/>
          <ac:spMkLst>
            <pc:docMk/>
            <pc:sldMk cId="160293731" sldId="520"/>
            <ac:spMk id="27" creationId="{C0B14EB5-146B-4A91-A4AA-71B79207295E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32" creationId="{2F9D046A-381E-489D-A92D-B5D0980DC1A7}"/>
          </ac:spMkLst>
        </pc:spChg>
        <pc:spChg chg="add mod">
          <ac:chgData name="지수 권" userId="f2e47ae9-8f9b-4dd6-8e2a-978000d0f933" providerId="ADAL" clId="{345A8783-6B2F-47E4-A399-D5CDD44D27E2}" dt="2020-03-24T17:05:37.373" v="684" actId="14100"/>
          <ac:spMkLst>
            <pc:docMk/>
            <pc:sldMk cId="160293731" sldId="520"/>
            <ac:spMk id="33" creationId="{DC50D9F9-463E-46B9-AC4A-68AF6B540CB3}"/>
          </ac:spMkLst>
        </pc:spChg>
        <pc:spChg chg="add mod">
          <ac:chgData name="지수 권" userId="f2e47ae9-8f9b-4dd6-8e2a-978000d0f933" providerId="ADAL" clId="{345A8783-6B2F-47E4-A399-D5CDD44D27E2}" dt="2020-03-24T17:05:39.784" v="685" actId="1076"/>
          <ac:spMkLst>
            <pc:docMk/>
            <pc:sldMk cId="160293731" sldId="520"/>
            <ac:spMk id="34" creationId="{89F29594-5001-4D7F-8296-718E6FA59340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35" creationId="{E19BCE40-25A5-403B-839F-1BCC69872D6E}"/>
          </ac:spMkLst>
        </pc:spChg>
        <pc:spChg chg="add mod">
          <ac:chgData name="지수 권" userId="f2e47ae9-8f9b-4dd6-8e2a-978000d0f933" providerId="ADAL" clId="{345A8783-6B2F-47E4-A399-D5CDD44D27E2}" dt="2020-03-24T18:21:32.828" v="783" actId="14100"/>
          <ac:spMkLst>
            <pc:docMk/>
            <pc:sldMk cId="160293731" sldId="520"/>
            <ac:spMk id="36" creationId="{4E1A1EEC-F7D5-403F-841A-DF95E91F86E2}"/>
          </ac:spMkLst>
        </pc:spChg>
        <pc:spChg chg="add del mod">
          <ac:chgData name="지수 권" userId="f2e47ae9-8f9b-4dd6-8e2a-978000d0f933" providerId="ADAL" clId="{345A8783-6B2F-47E4-A399-D5CDD44D27E2}" dt="2020-03-24T16:59:33.608" v="557" actId="478"/>
          <ac:spMkLst>
            <pc:docMk/>
            <pc:sldMk cId="160293731" sldId="520"/>
            <ac:spMk id="37" creationId="{87A61927-592D-4CA5-9E7F-9364799BEBDB}"/>
          </ac:spMkLst>
        </pc:spChg>
        <pc:spChg chg="add del mod">
          <ac:chgData name="지수 권" userId="f2e47ae9-8f9b-4dd6-8e2a-978000d0f933" providerId="ADAL" clId="{345A8783-6B2F-47E4-A399-D5CDD44D27E2}" dt="2020-03-24T16:59:43.981" v="558" actId="478"/>
          <ac:spMkLst>
            <pc:docMk/>
            <pc:sldMk cId="160293731" sldId="520"/>
            <ac:spMk id="38" creationId="{410C0363-3051-4A5A-8334-2B194AB5F637}"/>
          </ac:spMkLst>
        </pc:spChg>
        <pc:spChg chg="add del mod">
          <ac:chgData name="지수 권" userId="f2e47ae9-8f9b-4dd6-8e2a-978000d0f933" providerId="ADAL" clId="{345A8783-6B2F-47E4-A399-D5CDD44D27E2}" dt="2020-03-24T16:59:43.981" v="558" actId="478"/>
          <ac:spMkLst>
            <pc:docMk/>
            <pc:sldMk cId="160293731" sldId="520"/>
            <ac:spMk id="39" creationId="{F00181FE-7BD7-44BD-8389-F6FDF9E6F9A3}"/>
          </ac:spMkLst>
        </pc:spChg>
        <pc:spChg chg="add mod">
          <ac:chgData name="지수 권" userId="f2e47ae9-8f9b-4dd6-8e2a-978000d0f933" providerId="ADAL" clId="{345A8783-6B2F-47E4-A399-D5CDD44D27E2}" dt="2020-03-24T17:02:36.443" v="645" actId="164"/>
          <ac:spMkLst>
            <pc:docMk/>
            <pc:sldMk cId="160293731" sldId="520"/>
            <ac:spMk id="42" creationId="{C6E8D2C3-0D48-4F0F-AE64-7D438A59577E}"/>
          </ac:spMkLst>
        </pc:spChg>
        <pc:spChg chg="add mod">
          <ac:chgData name="지수 권" userId="f2e47ae9-8f9b-4dd6-8e2a-978000d0f933" providerId="ADAL" clId="{345A8783-6B2F-47E4-A399-D5CDD44D27E2}" dt="2020-03-24T17:06:08.487" v="693" actId="14100"/>
          <ac:spMkLst>
            <pc:docMk/>
            <pc:sldMk cId="160293731" sldId="520"/>
            <ac:spMk id="75" creationId="{875FCFC0-DCB9-41DA-BC52-9550839CA215}"/>
          </ac:spMkLst>
        </pc:spChg>
        <pc:spChg chg="add mod">
          <ac:chgData name="지수 권" userId="f2e47ae9-8f9b-4dd6-8e2a-978000d0f933" providerId="ADAL" clId="{345A8783-6B2F-47E4-A399-D5CDD44D27E2}" dt="2020-03-24T17:06:28.020" v="708" actId="1076"/>
          <ac:spMkLst>
            <pc:docMk/>
            <pc:sldMk cId="160293731" sldId="520"/>
            <ac:spMk id="76" creationId="{B6C24298-71CE-4361-B30F-A75BCB63CD4F}"/>
          </ac:spMkLst>
        </pc:spChg>
        <pc:grpChg chg="add mod">
          <ac:chgData name="지수 권" userId="f2e47ae9-8f9b-4dd6-8e2a-978000d0f933" providerId="ADAL" clId="{345A8783-6B2F-47E4-A399-D5CDD44D27E2}" dt="2020-03-24T18:21:35.305" v="784" actId="1076"/>
          <ac:grpSpMkLst>
            <pc:docMk/>
            <pc:sldMk cId="160293731" sldId="520"/>
            <ac:grpSpMk id="43" creationId="{753174B2-772C-4862-B1A4-B4DC47F7E6CB}"/>
          </ac:grpSpMkLst>
        </pc:grpChg>
        <pc:grpChg chg="add mod">
          <ac:chgData name="지수 권" userId="f2e47ae9-8f9b-4dd6-8e2a-978000d0f933" providerId="ADAL" clId="{345A8783-6B2F-47E4-A399-D5CDD44D27E2}" dt="2020-03-24T17:05:42.008" v="687" actId="571"/>
          <ac:grpSpMkLst>
            <pc:docMk/>
            <pc:sldMk cId="160293731" sldId="520"/>
            <ac:grpSpMk id="44" creationId="{29BD1305-3BEB-4B06-AC7B-B896EBE57A6E}"/>
          </ac:grpSpMkLst>
        </pc:grpChg>
        <pc:picChg chg="add del mod">
          <ac:chgData name="지수 권" userId="f2e47ae9-8f9b-4dd6-8e2a-978000d0f933" providerId="ADAL" clId="{345A8783-6B2F-47E4-A399-D5CDD44D27E2}" dt="2020-03-24T16:59:56.071" v="562" actId="478"/>
          <ac:picMkLst>
            <pc:docMk/>
            <pc:sldMk cId="160293731" sldId="520"/>
            <ac:picMk id="26" creationId="{163937D6-8D1A-4F8A-BC00-99E1E52FE53D}"/>
          </ac:picMkLst>
        </pc:picChg>
        <pc:picChg chg="add mod">
          <ac:chgData name="지수 권" userId="f2e47ae9-8f9b-4dd6-8e2a-978000d0f933" providerId="ADAL" clId="{345A8783-6B2F-47E4-A399-D5CDD44D27E2}" dt="2020-03-24T17:02:36.443" v="645" actId="164"/>
          <ac:picMkLst>
            <pc:docMk/>
            <pc:sldMk cId="160293731" sldId="520"/>
            <ac:picMk id="41" creationId="{ECA04A5C-08F8-469A-BF19-F5AEF04AAC97}"/>
          </ac:picMkLst>
        </pc:pic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12" creationId="{5B6162C0-63D7-4C06-8C6B-F251F483A385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13" creationId="{2D509AD4-D335-4E35-9CD2-7FE522208DB1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14" creationId="{0C390BE7-C178-4B75-9D83-AF771AB8708F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15" creationId="{239C93BA-13FD-4D97-9E92-34C977987B78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22" creationId="{6D791678-6B02-4E40-B5E0-C320E95D7B35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23" creationId="{62964716-4117-4242-9D58-9C258799BBD8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24" creationId="{5E0E7AC8-ABF7-442C-9990-CE5908BC7F54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25" creationId="{22D12694-3D39-4E88-9770-1EF0CB7C2495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28" creationId="{97A8488E-7EA9-466B-8B55-69FE6FCAFA76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29" creationId="{C03281AF-C430-4DEE-9743-EF9052AD26FB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30" creationId="{451FD0F3-3640-4361-8516-129A69DCD2B1}"/>
          </ac:cxnSpMkLst>
        </pc:cxnChg>
        <pc:cxnChg chg="add mod">
          <ac:chgData name="지수 권" userId="f2e47ae9-8f9b-4dd6-8e2a-978000d0f933" providerId="ADAL" clId="{345A8783-6B2F-47E4-A399-D5CDD44D27E2}" dt="2020-03-24T17:02:36.443" v="645" actId="164"/>
          <ac:cxnSpMkLst>
            <pc:docMk/>
            <pc:sldMk cId="160293731" sldId="520"/>
            <ac:cxnSpMk id="31" creationId="{4127AA17-39C8-4780-800C-7CDE7827911D}"/>
          </ac:cxnSpMkLst>
        </pc:cxnChg>
      </pc:sldChg>
      <pc:sldChg chg="add del">
        <pc:chgData name="지수 권" userId="f2e47ae9-8f9b-4dd6-8e2a-978000d0f933" providerId="ADAL" clId="{345A8783-6B2F-47E4-A399-D5CDD44D27E2}" dt="2020-03-23T14:05:34.945" v="23" actId="47"/>
        <pc:sldMkLst>
          <pc:docMk/>
          <pc:sldMk cId="858162303" sldId="520"/>
        </pc:sldMkLst>
      </pc:sldChg>
      <pc:sldChg chg="modSp del mod">
        <pc:chgData name="지수 권" userId="f2e47ae9-8f9b-4dd6-8e2a-978000d0f933" providerId="ADAL" clId="{345A8783-6B2F-47E4-A399-D5CDD44D27E2}" dt="2020-03-24T18:23:45.488" v="964" actId="47"/>
        <pc:sldMkLst>
          <pc:docMk/>
          <pc:sldMk cId="3501512782" sldId="521"/>
        </pc:sldMkLst>
        <pc:spChg chg="mod">
          <ac:chgData name="지수 권" userId="f2e47ae9-8f9b-4dd6-8e2a-978000d0f933" providerId="ADAL" clId="{345A8783-6B2F-47E4-A399-D5CDD44D27E2}" dt="2020-03-24T18:22:22.713" v="802" actId="20577"/>
          <ac:spMkLst>
            <pc:docMk/>
            <pc:sldMk cId="3501512782" sldId="521"/>
            <ac:spMk id="3" creationId="{A70DD005-72A1-4D52-9F40-B18506012279}"/>
          </ac:spMkLst>
        </pc:spChg>
      </pc:sldChg>
      <pc:sldChg chg="addSp delSp modSp mod">
        <pc:chgData name="지수 권" userId="f2e47ae9-8f9b-4dd6-8e2a-978000d0f933" providerId="ADAL" clId="{345A8783-6B2F-47E4-A399-D5CDD44D27E2}" dt="2020-03-24T18:23:43.697" v="963" actId="20577"/>
        <pc:sldMkLst>
          <pc:docMk/>
          <pc:sldMk cId="1290475437" sldId="522"/>
        </pc:sldMkLst>
        <pc:spChg chg="mod">
          <ac:chgData name="지수 권" userId="f2e47ae9-8f9b-4dd6-8e2a-978000d0f933" providerId="ADAL" clId="{345A8783-6B2F-47E4-A399-D5CDD44D27E2}" dt="2020-03-24T18:23:43.697" v="963" actId="20577"/>
          <ac:spMkLst>
            <pc:docMk/>
            <pc:sldMk cId="1290475437" sldId="522"/>
            <ac:spMk id="2" creationId="{8B58CA5B-B14F-4CF6-87E9-7464D0F9612C}"/>
          </ac:spMkLst>
        </pc:spChg>
        <pc:spChg chg="mod">
          <ac:chgData name="지수 권" userId="f2e47ae9-8f9b-4dd6-8e2a-978000d0f933" providerId="ADAL" clId="{345A8783-6B2F-47E4-A399-D5CDD44D27E2}" dt="2020-03-24T18:23:17.149" v="940"/>
          <ac:spMkLst>
            <pc:docMk/>
            <pc:sldMk cId="1290475437" sldId="522"/>
            <ac:spMk id="3" creationId="{A0E49DA2-1227-467E-973D-4B4C6853D0DD}"/>
          </ac:spMkLst>
        </pc:spChg>
        <pc:spChg chg="add mod">
          <ac:chgData name="지수 권" userId="f2e47ae9-8f9b-4dd6-8e2a-978000d0f933" providerId="ADAL" clId="{345A8783-6B2F-47E4-A399-D5CDD44D27E2}" dt="2020-03-24T18:22:53.865" v="842" actId="14100"/>
          <ac:spMkLst>
            <pc:docMk/>
            <pc:sldMk cId="1290475437" sldId="522"/>
            <ac:spMk id="6" creationId="{0D88E732-BDF5-411D-A514-6F5E55FF5C31}"/>
          </ac:spMkLst>
        </pc:spChg>
        <pc:spChg chg="add mod">
          <ac:chgData name="지수 권" userId="f2e47ae9-8f9b-4dd6-8e2a-978000d0f933" providerId="ADAL" clId="{345A8783-6B2F-47E4-A399-D5CDD44D27E2}" dt="2020-03-24T18:22:42.902" v="835" actId="571"/>
          <ac:spMkLst>
            <pc:docMk/>
            <pc:sldMk cId="1290475437" sldId="522"/>
            <ac:spMk id="7" creationId="{9DE8105C-28BD-427F-A714-87770559D664}"/>
          </ac:spMkLst>
        </pc:spChg>
        <pc:spChg chg="add mod">
          <ac:chgData name="지수 권" userId="f2e47ae9-8f9b-4dd6-8e2a-978000d0f933" providerId="ADAL" clId="{345A8783-6B2F-47E4-A399-D5CDD44D27E2}" dt="2020-03-24T18:22:46.375" v="838" actId="1076"/>
          <ac:spMkLst>
            <pc:docMk/>
            <pc:sldMk cId="1290475437" sldId="522"/>
            <ac:spMk id="8" creationId="{89FDE9ED-D279-4527-A8BB-6239FFBE28A2}"/>
          </ac:spMkLst>
        </pc:spChg>
        <pc:spChg chg="add mod">
          <ac:chgData name="지수 권" userId="f2e47ae9-8f9b-4dd6-8e2a-978000d0f933" providerId="ADAL" clId="{345A8783-6B2F-47E4-A399-D5CDD44D27E2}" dt="2020-03-24T18:22:46.727" v="839"/>
          <ac:spMkLst>
            <pc:docMk/>
            <pc:sldMk cId="1290475437" sldId="522"/>
            <ac:spMk id="9" creationId="{0C9B9143-3A31-442E-B286-92EB454D8CC4}"/>
          </ac:spMkLst>
        </pc:spChg>
        <pc:spChg chg="add mod">
          <ac:chgData name="지수 권" userId="f2e47ae9-8f9b-4dd6-8e2a-978000d0f933" providerId="ADAL" clId="{345A8783-6B2F-47E4-A399-D5CDD44D27E2}" dt="2020-03-24T18:22:46.859" v="840"/>
          <ac:spMkLst>
            <pc:docMk/>
            <pc:sldMk cId="1290475437" sldId="522"/>
            <ac:spMk id="10" creationId="{827D2E7C-ABB5-4EAB-A5FE-85C095C3DFD6}"/>
          </ac:spMkLst>
        </pc:spChg>
        <pc:spChg chg="add del mod">
          <ac:chgData name="지수 권" userId="f2e47ae9-8f9b-4dd6-8e2a-978000d0f933" providerId="ADAL" clId="{345A8783-6B2F-47E4-A399-D5CDD44D27E2}" dt="2020-03-24T18:22:55.139" v="843" actId="478"/>
          <ac:spMkLst>
            <pc:docMk/>
            <pc:sldMk cId="1290475437" sldId="522"/>
            <ac:spMk id="12" creationId="{73F01825-15F3-4540-B6A3-17AE31EA1E42}"/>
          </ac:spMkLst>
        </pc:spChg>
        <pc:spChg chg="add mod">
          <ac:chgData name="지수 권" userId="f2e47ae9-8f9b-4dd6-8e2a-978000d0f933" providerId="ADAL" clId="{345A8783-6B2F-47E4-A399-D5CDD44D27E2}" dt="2020-03-24T18:22:50.673" v="841" actId="571"/>
          <ac:spMkLst>
            <pc:docMk/>
            <pc:sldMk cId="1290475437" sldId="522"/>
            <ac:spMk id="13" creationId="{A570D72D-3215-4A93-91E7-BCDC124F4A28}"/>
          </ac:spMkLst>
        </pc:spChg>
        <pc:spChg chg="add del mod">
          <ac:chgData name="지수 권" userId="f2e47ae9-8f9b-4dd6-8e2a-978000d0f933" providerId="ADAL" clId="{345A8783-6B2F-47E4-A399-D5CDD44D27E2}" dt="2020-03-24T18:22:56.757" v="844" actId="478"/>
          <ac:spMkLst>
            <pc:docMk/>
            <pc:sldMk cId="1290475437" sldId="522"/>
            <ac:spMk id="14" creationId="{0B312E18-1372-46F5-A78C-210DCC545BE6}"/>
          </ac:spMkLst>
        </pc:spChg>
        <pc:spChg chg="add mod">
          <ac:chgData name="지수 권" userId="f2e47ae9-8f9b-4dd6-8e2a-978000d0f933" providerId="ADAL" clId="{345A8783-6B2F-47E4-A399-D5CDD44D27E2}" dt="2020-03-24T18:22:50.673" v="841" actId="571"/>
          <ac:spMkLst>
            <pc:docMk/>
            <pc:sldMk cId="1290475437" sldId="522"/>
            <ac:spMk id="15" creationId="{5979A92F-5C24-4B1B-BA38-89CB881D5A39}"/>
          </ac:spMkLst>
        </pc:spChg>
        <pc:cxnChg chg="add mod">
          <ac:chgData name="지수 권" userId="f2e47ae9-8f9b-4dd6-8e2a-978000d0f933" providerId="ADAL" clId="{345A8783-6B2F-47E4-A399-D5CDD44D27E2}" dt="2020-03-24T18:22:36.883" v="832" actId="11529"/>
          <ac:cxnSpMkLst>
            <pc:docMk/>
            <pc:sldMk cId="1290475437" sldId="522"/>
            <ac:cxnSpMk id="5" creationId="{1DC7A9A3-7554-4DC7-B3EF-485C17A248DD}"/>
          </ac:cxnSpMkLst>
        </pc:cxnChg>
        <pc:cxnChg chg="add mod">
          <ac:chgData name="지수 권" userId="f2e47ae9-8f9b-4dd6-8e2a-978000d0f933" providerId="ADAL" clId="{345A8783-6B2F-47E4-A399-D5CDD44D27E2}" dt="2020-03-24T18:22:50.673" v="841" actId="571"/>
          <ac:cxnSpMkLst>
            <pc:docMk/>
            <pc:sldMk cId="1290475437" sldId="522"/>
            <ac:cxnSpMk id="11" creationId="{4FD29DB9-5F59-4841-9B45-1A3279568691}"/>
          </ac:cxnSpMkLst>
        </pc:cxnChg>
      </pc:sldChg>
      <pc:sldChg chg="modSp mod">
        <pc:chgData name="지수 권" userId="f2e47ae9-8f9b-4dd6-8e2a-978000d0f933" providerId="ADAL" clId="{345A8783-6B2F-47E4-A399-D5CDD44D27E2}" dt="2020-03-24T18:19:49.935" v="745" actId="255"/>
        <pc:sldMkLst>
          <pc:docMk/>
          <pc:sldMk cId="1652654635" sldId="524"/>
        </pc:sldMkLst>
        <pc:spChg chg="mod">
          <ac:chgData name="지수 권" userId="f2e47ae9-8f9b-4dd6-8e2a-978000d0f933" providerId="ADAL" clId="{345A8783-6B2F-47E4-A399-D5CDD44D27E2}" dt="2020-03-24T18:19:49.935" v="745" actId="255"/>
          <ac:spMkLst>
            <pc:docMk/>
            <pc:sldMk cId="1652654635" sldId="524"/>
            <ac:spMk id="3" creationId="{8BF1B41D-7117-4E46-9EFC-011FC6850FEF}"/>
          </ac:spMkLst>
        </pc:spChg>
        <pc:spChg chg="mod">
          <ac:chgData name="지수 권" userId="f2e47ae9-8f9b-4dd6-8e2a-978000d0f933" providerId="ADAL" clId="{345A8783-6B2F-47E4-A399-D5CDD44D27E2}" dt="2020-03-24T18:18:12.294" v="723" actId="1076"/>
          <ac:spMkLst>
            <pc:docMk/>
            <pc:sldMk cId="1652654635" sldId="524"/>
            <ac:spMk id="5" creationId="{5EC4805F-6814-44AC-B5F6-DAD08307FB3D}"/>
          </ac:spMkLst>
        </pc:spChg>
        <pc:picChg chg="mod">
          <ac:chgData name="지수 권" userId="f2e47ae9-8f9b-4dd6-8e2a-978000d0f933" providerId="ADAL" clId="{345A8783-6B2F-47E4-A399-D5CDD44D27E2}" dt="2020-03-24T14:58:52.420" v="517" actId="1076"/>
          <ac:picMkLst>
            <pc:docMk/>
            <pc:sldMk cId="1652654635" sldId="524"/>
            <ac:picMk id="1026" creationId="{E7821D5A-AFAB-49DA-8D8B-EA10A53F2705}"/>
          </ac:picMkLst>
        </pc:picChg>
      </pc:sldChg>
      <pc:sldChg chg="addSp delSp modSp mod">
        <pc:chgData name="지수 권" userId="f2e47ae9-8f9b-4dd6-8e2a-978000d0f933" providerId="ADAL" clId="{345A8783-6B2F-47E4-A399-D5CDD44D27E2}" dt="2020-03-24T18:19:45.551" v="744" actId="255"/>
        <pc:sldMkLst>
          <pc:docMk/>
          <pc:sldMk cId="910954734" sldId="527"/>
        </pc:sldMkLst>
        <pc:spChg chg="mod">
          <ac:chgData name="지수 권" userId="f2e47ae9-8f9b-4dd6-8e2a-978000d0f933" providerId="ADAL" clId="{345A8783-6B2F-47E4-A399-D5CDD44D27E2}" dt="2020-03-24T18:19:45.551" v="744" actId="255"/>
          <ac:spMkLst>
            <pc:docMk/>
            <pc:sldMk cId="910954734" sldId="527"/>
            <ac:spMk id="3" creationId="{9FFC0DBD-4E0A-4ED8-AB9A-0AAD2A3843C8}"/>
          </ac:spMkLst>
        </pc:spChg>
        <pc:spChg chg="add mod">
          <ac:chgData name="지수 권" userId="f2e47ae9-8f9b-4dd6-8e2a-978000d0f933" providerId="ADAL" clId="{345A8783-6B2F-47E4-A399-D5CDD44D27E2}" dt="2020-03-24T18:19:21.143" v="740" actId="1076"/>
          <ac:spMkLst>
            <pc:docMk/>
            <pc:sldMk cId="910954734" sldId="527"/>
            <ac:spMk id="4" creationId="{ECBEBEA7-0651-43AD-A5EA-CB04EDB63164}"/>
          </ac:spMkLst>
        </pc:spChg>
        <pc:spChg chg="add del">
          <ac:chgData name="지수 권" userId="f2e47ae9-8f9b-4dd6-8e2a-978000d0f933" providerId="ADAL" clId="{345A8783-6B2F-47E4-A399-D5CDD44D27E2}" dt="2020-03-24T18:17:50.650" v="712"/>
          <ac:spMkLst>
            <pc:docMk/>
            <pc:sldMk cId="910954734" sldId="527"/>
            <ac:spMk id="5" creationId="{B077E2B2-D7E4-4247-9E42-6A10F55F6A09}"/>
          </ac:spMkLst>
        </pc:spChg>
        <pc:spChg chg="add mod">
          <ac:chgData name="지수 권" userId="f2e47ae9-8f9b-4dd6-8e2a-978000d0f933" providerId="ADAL" clId="{345A8783-6B2F-47E4-A399-D5CDD44D27E2}" dt="2020-03-24T18:19:21.143" v="740" actId="1076"/>
          <ac:spMkLst>
            <pc:docMk/>
            <pc:sldMk cId="910954734" sldId="527"/>
            <ac:spMk id="6" creationId="{EBB25BB5-2F36-4689-BB95-3CB585BD329C}"/>
          </ac:spMkLst>
        </pc:spChg>
      </pc:sldChg>
      <pc:sldChg chg="addSp delSp modSp mod">
        <pc:chgData name="지수 권" userId="f2e47ae9-8f9b-4dd6-8e2a-978000d0f933" providerId="ADAL" clId="{345A8783-6B2F-47E4-A399-D5CDD44D27E2}" dt="2020-03-24T18:21:12.408" v="773" actId="1076"/>
        <pc:sldMkLst>
          <pc:docMk/>
          <pc:sldMk cId="548557136" sldId="528"/>
        </pc:sldMkLst>
        <pc:spChg chg="mod">
          <ac:chgData name="지수 권" userId="f2e47ae9-8f9b-4dd6-8e2a-978000d0f933" providerId="ADAL" clId="{345A8783-6B2F-47E4-A399-D5CDD44D27E2}" dt="2020-03-24T18:20:49.966" v="768" actId="20577"/>
          <ac:spMkLst>
            <pc:docMk/>
            <pc:sldMk cId="548557136" sldId="528"/>
            <ac:spMk id="2" creationId="{CB815392-52FE-4F76-9346-E94ED7DEF7C2}"/>
          </ac:spMkLst>
        </pc:spChg>
        <pc:spChg chg="mod">
          <ac:chgData name="지수 권" userId="f2e47ae9-8f9b-4dd6-8e2a-978000d0f933" providerId="ADAL" clId="{345A8783-6B2F-47E4-A399-D5CDD44D27E2}" dt="2020-03-24T18:21:12.408" v="773" actId="1076"/>
          <ac:spMkLst>
            <pc:docMk/>
            <pc:sldMk cId="548557136" sldId="528"/>
            <ac:spMk id="4" creationId="{721A7F96-E1E7-42D9-8445-572FAA8EA22E}"/>
          </ac:spMkLst>
        </pc:spChg>
        <pc:spChg chg="mod">
          <ac:chgData name="지수 권" userId="f2e47ae9-8f9b-4dd6-8e2a-978000d0f933" providerId="ADAL" clId="{345A8783-6B2F-47E4-A399-D5CDD44D27E2}" dt="2020-03-24T18:21:12.408" v="773" actId="1076"/>
          <ac:spMkLst>
            <pc:docMk/>
            <pc:sldMk cId="548557136" sldId="528"/>
            <ac:spMk id="5" creationId="{1DA06459-FD7C-429E-BB80-EDB9D80F4CE7}"/>
          </ac:spMkLst>
        </pc:spChg>
        <pc:spChg chg="add del">
          <ac:chgData name="지수 권" userId="f2e47ae9-8f9b-4dd6-8e2a-978000d0f933" providerId="ADAL" clId="{345A8783-6B2F-47E4-A399-D5CDD44D27E2}" dt="2020-03-24T18:20:33.291" v="750"/>
          <ac:spMkLst>
            <pc:docMk/>
            <pc:sldMk cId="548557136" sldId="528"/>
            <ac:spMk id="6" creationId="{3348A2A0-2B0A-4A01-80AF-6E2120E42774}"/>
          </ac:spMkLst>
        </pc:spChg>
        <pc:spChg chg="mod">
          <ac:chgData name="지수 권" userId="f2e47ae9-8f9b-4dd6-8e2a-978000d0f933" providerId="ADAL" clId="{345A8783-6B2F-47E4-A399-D5CDD44D27E2}" dt="2020-03-24T18:21:12.408" v="773" actId="1076"/>
          <ac:spMkLst>
            <pc:docMk/>
            <pc:sldMk cId="548557136" sldId="528"/>
            <ac:spMk id="8" creationId="{51179DD3-E457-4EF2-826F-4E78045FAB30}"/>
          </ac:spMkLst>
        </pc:spChg>
        <pc:spChg chg="add del">
          <ac:chgData name="지수 권" userId="f2e47ae9-8f9b-4dd6-8e2a-978000d0f933" providerId="ADAL" clId="{345A8783-6B2F-47E4-A399-D5CDD44D27E2}" dt="2020-03-24T18:20:34.061" v="752"/>
          <ac:spMkLst>
            <pc:docMk/>
            <pc:sldMk cId="548557136" sldId="528"/>
            <ac:spMk id="9" creationId="{AF6FA57E-2C6A-4228-9C41-6BFCA568E015}"/>
          </ac:spMkLst>
        </pc:spChg>
        <pc:spChg chg="mod">
          <ac:chgData name="지수 권" userId="f2e47ae9-8f9b-4dd6-8e2a-978000d0f933" providerId="ADAL" clId="{345A8783-6B2F-47E4-A399-D5CDD44D27E2}" dt="2020-03-24T18:21:12.408" v="773" actId="1076"/>
          <ac:spMkLst>
            <pc:docMk/>
            <pc:sldMk cId="548557136" sldId="528"/>
            <ac:spMk id="11" creationId="{C7F8BA70-524B-4057-BA31-4904945B7577}"/>
          </ac:spMkLst>
        </pc:spChg>
        <pc:spChg chg="mod">
          <ac:chgData name="지수 권" userId="f2e47ae9-8f9b-4dd6-8e2a-978000d0f933" providerId="ADAL" clId="{345A8783-6B2F-47E4-A399-D5CDD44D27E2}" dt="2020-03-24T18:21:12.408" v="773" actId="1076"/>
          <ac:spMkLst>
            <pc:docMk/>
            <pc:sldMk cId="548557136" sldId="528"/>
            <ac:spMk id="12" creationId="{D61EE4D4-FE60-43CA-AE52-523B40738E75}"/>
          </ac:spMkLst>
        </pc:spChg>
        <pc:spChg chg="mod">
          <ac:chgData name="지수 권" userId="f2e47ae9-8f9b-4dd6-8e2a-978000d0f933" providerId="ADAL" clId="{345A8783-6B2F-47E4-A399-D5CDD44D27E2}" dt="2020-03-24T18:21:12.408" v="773" actId="1076"/>
          <ac:spMkLst>
            <pc:docMk/>
            <pc:sldMk cId="548557136" sldId="528"/>
            <ac:spMk id="13" creationId="{F7A44B91-EDA1-4DA2-99BC-CD4D2E527C9C}"/>
          </ac:spMkLst>
        </pc:spChg>
        <pc:spChg chg="add mod">
          <ac:chgData name="지수 권" userId="f2e47ae9-8f9b-4dd6-8e2a-978000d0f933" providerId="ADAL" clId="{345A8783-6B2F-47E4-A399-D5CDD44D27E2}" dt="2020-03-24T18:21:00.325" v="770" actId="1076"/>
          <ac:spMkLst>
            <pc:docMk/>
            <pc:sldMk cId="548557136" sldId="528"/>
            <ac:spMk id="14" creationId="{AD4BB5E4-1739-444E-BD4F-C4604E933094}"/>
          </ac:spMkLst>
        </pc:spChg>
        <pc:cxnChg chg="mod">
          <ac:chgData name="지수 권" userId="f2e47ae9-8f9b-4dd6-8e2a-978000d0f933" providerId="ADAL" clId="{345A8783-6B2F-47E4-A399-D5CDD44D27E2}" dt="2020-03-24T18:21:12.408" v="773" actId="1076"/>
          <ac:cxnSpMkLst>
            <pc:docMk/>
            <pc:sldMk cId="548557136" sldId="528"/>
            <ac:cxnSpMk id="7" creationId="{A1999618-3EB3-4ECA-94AB-E8467846E877}"/>
          </ac:cxnSpMkLst>
        </pc:cxnChg>
        <pc:cxnChg chg="mod">
          <ac:chgData name="지수 권" userId="f2e47ae9-8f9b-4dd6-8e2a-978000d0f933" providerId="ADAL" clId="{345A8783-6B2F-47E4-A399-D5CDD44D27E2}" dt="2020-03-24T18:21:12.408" v="773" actId="1076"/>
          <ac:cxnSpMkLst>
            <pc:docMk/>
            <pc:sldMk cId="548557136" sldId="528"/>
            <ac:cxnSpMk id="10" creationId="{B9EF7C87-A338-48C0-BFBF-D28CA7FDAD80}"/>
          </ac:cxnSpMkLst>
        </pc:cxnChg>
      </pc:sldChg>
      <pc:sldChg chg="modSp mod">
        <pc:chgData name="지수 권" userId="f2e47ae9-8f9b-4dd6-8e2a-978000d0f933" providerId="ADAL" clId="{345A8783-6B2F-47E4-A399-D5CDD44D27E2}" dt="2020-03-24T18:21:20.103" v="774" actId="313"/>
        <pc:sldMkLst>
          <pc:docMk/>
          <pc:sldMk cId="1029590030" sldId="529"/>
        </pc:sldMkLst>
        <pc:spChg chg="mod">
          <ac:chgData name="지수 권" userId="f2e47ae9-8f9b-4dd6-8e2a-978000d0f933" providerId="ADAL" clId="{345A8783-6B2F-47E4-A399-D5CDD44D27E2}" dt="2020-03-24T18:21:20.103" v="774" actId="313"/>
          <ac:spMkLst>
            <pc:docMk/>
            <pc:sldMk cId="1029590030" sldId="529"/>
            <ac:spMk id="2" creationId="{245B72A8-66C3-4E7A-9E72-D3E4E3A1011B}"/>
          </ac:spMkLst>
        </pc:spChg>
      </pc:sldChg>
      <pc:sldChg chg="addSp delSp modSp add mod">
        <pc:chgData name="지수 권" userId="f2e47ae9-8f9b-4dd6-8e2a-978000d0f933" providerId="ADAL" clId="{345A8783-6B2F-47E4-A399-D5CDD44D27E2}" dt="2020-03-24T18:20:41.662" v="757" actId="21"/>
        <pc:sldMkLst>
          <pc:docMk/>
          <pc:sldMk cId="2731174481" sldId="530"/>
        </pc:sldMkLst>
        <pc:spChg chg="mod">
          <ac:chgData name="지수 권" userId="f2e47ae9-8f9b-4dd6-8e2a-978000d0f933" providerId="ADAL" clId="{345A8783-6B2F-47E4-A399-D5CDD44D27E2}" dt="2020-03-24T18:20:00.064" v="747" actId="113"/>
          <ac:spMkLst>
            <pc:docMk/>
            <pc:sldMk cId="2731174481" sldId="530"/>
            <ac:spMk id="3" creationId="{9FFC0DBD-4E0A-4ED8-AB9A-0AAD2A3843C8}"/>
          </ac:spMkLst>
        </pc:spChg>
        <pc:spChg chg="add del mod">
          <ac:chgData name="지수 권" userId="f2e47ae9-8f9b-4dd6-8e2a-978000d0f933" providerId="ADAL" clId="{345A8783-6B2F-47E4-A399-D5CDD44D27E2}" dt="2020-03-24T18:20:41.662" v="757" actId="21"/>
          <ac:spMkLst>
            <pc:docMk/>
            <pc:sldMk cId="2731174481" sldId="530"/>
            <ac:spMk id="7" creationId="{AC83D2DC-F236-4C49-8475-04A51FE87DBF}"/>
          </ac:spMkLst>
        </pc:spChg>
      </pc:sldChg>
      <pc:sldChg chg="delSp modSp add mod">
        <pc:chgData name="지수 권" userId="f2e47ae9-8f9b-4dd6-8e2a-978000d0f933" providerId="ADAL" clId="{345A8783-6B2F-47E4-A399-D5CDD44D27E2}" dt="2020-03-24T18:23:37.609" v="943" actId="478"/>
        <pc:sldMkLst>
          <pc:docMk/>
          <pc:sldMk cId="352940522" sldId="531"/>
        </pc:sldMkLst>
        <pc:spChg chg="mod">
          <ac:chgData name="지수 권" userId="f2e47ae9-8f9b-4dd6-8e2a-978000d0f933" providerId="ADAL" clId="{345A8783-6B2F-47E4-A399-D5CDD44D27E2}" dt="2020-03-24T18:23:30.487" v="942" actId="6549"/>
          <ac:spMkLst>
            <pc:docMk/>
            <pc:sldMk cId="352940522" sldId="531"/>
            <ac:spMk id="3" creationId="{A0E49DA2-1227-467E-973D-4B4C6853D0DD}"/>
          </ac:spMkLst>
        </pc:spChg>
        <pc:spChg chg="del">
          <ac:chgData name="지수 권" userId="f2e47ae9-8f9b-4dd6-8e2a-978000d0f933" providerId="ADAL" clId="{345A8783-6B2F-47E4-A399-D5CDD44D27E2}" dt="2020-03-24T18:23:37.609" v="943" actId="478"/>
          <ac:spMkLst>
            <pc:docMk/>
            <pc:sldMk cId="352940522" sldId="531"/>
            <ac:spMk id="6" creationId="{0D88E732-BDF5-411D-A514-6F5E55FF5C31}"/>
          </ac:spMkLst>
        </pc:spChg>
        <pc:spChg chg="del">
          <ac:chgData name="지수 권" userId="f2e47ae9-8f9b-4dd6-8e2a-978000d0f933" providerId="ADAL" clId="{345A8783-6B2F-47E4-A399-D5CDD44D27E2}" dt="2020-03-24T18:23:37.609" v="943" actId="478"/>
          <ac:spMkLst>
            <pc:docMk/>
            <pc:sldMk cId="352940522" sldId="531"/>
            <ac:spMk id="8" creationId="{89FDE9ED-D279-4527-A8BB-6239FFBE28A2}"/>
          </ac:spMkLst>
        </pc:spChg>
        <pc:spChg chg="del">
          <ac:chgData name="지수 권" userId="f2e47ae9-8f9b-4dd6-8e2a-978000d0f933" providerId="ADAL" clId="{345A8783-6B2F-47E4-A399-D5CDD44D27E2}" dt="2020-03-24T18:23:37.609" v="943" actId="478"/>
          <ac:spMkLst>
            <pc:docMk/>
            <pc:sldMk cId="352940522" sldId="531"/>
            <ac:spMk id="9" creationId="{0C9B9143-3A31-442E-B286-92EB454D8CC4}"/>
          </ac:spMkLst>
        </pc:spChg>
        <pc:spChg chg="del">
          <ac:chgData name="지수 권" userId="f2e47ae9-8f9b-4dd6-8e2a-978000d0f933" providerId="ADAL" clId="{345A8783-6B2F-47E4-A399-D5CDD44D27E2}" dt="2020-03-24T18:23:37.609" v="943" actId="478"/>
          <ac:spMkLst>
            <pc:docMk/>
            <pc:sldMk cId="352940522" sldId="531"/>
            <ac:spMk id="10" creationId="{827D2E7C-ABB5-4EAB-A5FE-85C095C3DFD6}"/>
          </ac:spMkLst>
        </pc:spChg>
        <pc:spChg chg="del">
          <ac:chgData name="지수 권" userId="f2e47ae9-8f9b-4dd6-8e2a-978000d0f933" providerId="ADAL" clId="{345A8783-6B2F-47E4-A399-D5CDD44D27E2}" dt="2020-03-24T18:23:37.609" v="943" actId="478"/>
          <ac:spMkLst>
            <pc:docMk/>
            <pc:sldMk cId="352940522" sldId="531"/>
            <ac:spMk id="13" creationId="{A570D72D-3215-4A93-91E7-BCDC124F4A28}"/>
          </ac:spMkLst>
        </pc:spChg>
        <pc:spChg chg="del">
          <ac:chgData name="지수 권" userId="f2e47ae9-8f9b-4dd6-8e2a-978000d0f933" providerId="ADAL" clId="{345A8783-6B2F-47E4-A399-D5CDD44D27E2}" dt="2020-03-24T18:23:37.609" v="943" actId="478"/>
          <ac:spMkLst>
            <pc:docMk/>
            <pc:sldMk cId="352940522" sldId="531"/>
            <ac:spMk id="15" creationId="{5979A92F-5C24-4B1B-BA38-89CB881D5A39}"/>
          </ac:spMkLst>
        </pc:spChg>
        <pc:cxnChg chg="del">
          <ac:chgData name="지수 권" userId="f2e47ae9-8f9b-4dd6-8e2a-978000d0f933" providerId="ADAL" clId="{345A8783-6B2F-47E4-A399-D5CDD44D27E2}" dt="2020-03-24T18:23:37.609" v="943" actId="478"/>
          <ac:cxnSpMkLst>
            <pc:docMk/>
            <pc:sldMk cId="352940522" sldId="531"/>
            <ac:cxnSpMk id="5" creationId="{1DC7A9A3-7554-4DC7-B3EF-485C17A248DD}"/>
          </ac:cxnSpMkLst>
        </pc:cxnChg>
        <pc:cxnChg chg="del">
          <ac:chgData name="지수 권" userId="f2e47ae9-8f9b-4dd6-8e2a-978000d0f933" providerId="ADAL" clId="{345A8783-6B2F-47E4-A399-D5CDD44D27E2}" dt="2020-03-24T18:23:37.609" v="943" actId="478"/>
          <ac:cxnSpMkLst>
            <pc:docMk/>
            <pc:sldMk cId="352940522" sldId="531"/>
            <ac:cxnSpMk id="11" creationId="{4FD29DB9-5F59-4841-9B45-1A3279568691}"/>
          </ac:cxnSpMkLst>
        </pc:cxnChg>
      </pc:sldChg>
      <pc:sldChg chg="modSp add mod">
        <pc:chgData name="지수 권" userId="f2e47ae9-8f9b-4dd6-8e2a-978000d0f933" providerId="ADAL" clId="{345A8783-6B2F-47E4-A399-D5CDD44D27E2}" dt="2020-03-24T18:27:41.543" v="1540" actId="20577"/>
        <pc:sldMkLst>
          <pc:docMk/>
          <pc:sldMk cId="978661097" sldId="532"/>
        </pc:sldMkLst>
        <pc:spChg chg="mod">
          <ac:chgData name="지수 권" userId="f2e47ae9-8f9b-4dd6-8e2a-978000d0f933" providerId="ADAL" clId="{345A8783-6B2F-47E4-A399-D5CDD44D27E2}" dt="2020-03-24T18:26:27.605" v="1091" actId="20577"/>
          <ac:spMkLst>
            <pc:docMk/>
            <pc:sldMk cId="978661097" sldId="532"/>
            <ac:spMk id="2" creationId="{5E23F215-4A63-4FC9-B088-AA04612CFF60}"/>
          </ac:spMkLst>
        </pc:spChg>
        <pc:spChg chg="mod">
          <ac:chgData name="지수 권" userId="f2e47ae9-8f9b-4dd6-8e2a-978000d0f933" providerId="ADAL" clId="{345A8783-6B2F-47E4-A399-D5CDD44D27E2}" dt="2020-03-24T18:27:41.543" v="1540" actId="20577"/>
          <ac:spMkLst>
            <pc:docMk/>
            <pc:sldMk cId="978661097" sldId="532"/>
            <ac:spMk id="3" creationId="{ADC03CBE-A0C2-492D-8AB7-CA47C4E7AEB7}"/>
          </ac:spMkLst>
        </pc:spChg>
      </pc:sldChg>
      <pc:sldChg chg="modSp add mod">
        <pc:chgData name="지수 권" userId="f2e47ae9-8f9b-4dd6-8e2a-978000d0f933" providerId="ADAL" clId="{345A8783-6B2F-47E4-A399-D5CDD44D27E2}" dt="2020-03-24T18:29:09.471" v="1696"/>
        <pc:sldMkLst>
          <pc:docMk/>
          <pc:sldMk cId="2197802341" sldId="533"/>
        </pc:sldMkLst>
        <pc:spChg chg="mod">
          <ac:chgData name="지수 권" userId="f2e47ae9-8f9b-4dd6-8e2a-978000d0f933" providerId="ADAL" clId="{345A8783-6B2F-47E4-A399-D5CDD44D27E2}" dt="2020-03-24T18:28:47.836" v="1587" actId="20577"/>
          <ac:spMkLst>
            <pc:docMk/>
            <pc:sldMk cId="2197802341" sldId="533"/>
            <ac:spMk id="2" creationId="{9280B8F5-1E5C-461A-86BB-F60A9E4D805E}"/>
          </ac:spMkLst>
        </pc:spChg>
        <pc:spChg chg="mod">
          <ac:chgData name="지수 권" userId="f2e47ae9-8f9b-4dd6-8e2a-978000d0f933" providerId="ADAL" clId="{345A8783-6B2F-47E4-A399-D5CDD44D27E2}" dt="2020-03-24T18:29:09.471" v="1696"/>
          <ac:spMkLst>
            <pc:docMk/>
            <pc:sldMk cId="2197802341" sldId="533"/>
            <ac:spMk id="3" creationId="{C3B221C1-0D49-43EC-B5AD-E7C18300D5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1066DB3-19A9-4CEB-BD3F-6DC2F8079A36}" type="datetimeFigureOut">
              <a:rPr lang="ko-KR" altLang="en-US"/>
              <a:pPr>
                <a:defRPr/>
              </a:pPr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8BCFB3-1CC5-49C7-9469-CD9B737BDF2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1B934DF-8A97-4E41-ABFB-A17760928C11}" type="datetimeFigureOut">
              <a:rPr lang="ko-KR" altLang="en-US"/>
              <a:pPr>
                <a:defRPr/>
              </a:pPr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5951"/>
            <a:ext cx="5438775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542FF6-BAD7-4EF1-B2F2-C79C2D70A1D4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73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>
              <a:defRPr b="0">
                <a:latin typeface="Titillium Web SemiBold" panose="00000700000000000000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tillium Web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tillium Web" panose="00000500000000000000" pitchFamily="2" charset="0"/>
              </a:defRPr>
            </a:lvl1pPr>
          </a:lstStyle>
          <a:p>
            <a:pPr>
              <a:defRPr/>
            </a:pPr>
            <a:fld id="{6E0C6B90-1837-41E6-B473-217D1BA6DD37}" type="datetime1">
              <a:rPr lang="ko-KR" altLang="en-US" smtClean="0"/>
              <a:pPr>
                <a:defRPr/>
              </a:pPr>
              <a:t>2020-06-11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tillium Web" panose="00000500000000000000" pitchFamily="2" charset="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8841432" y="6356350"/>
            <a:ext cx="1064568" cy="50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8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tillium Web" panose="00000500000000000000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tillium Web" panose="00000500000000000000" pitchFamily="2" charset="0"/>
                <a:cs typeface="Arial" pitchFamily="34" charset="0"/>
              </a:defRPr>
            </a:lvl1pPr>
            <a:lvl2pPr>
              <a:defRPr baseline="0">
                <a:latin typeface="Titillium Web" panose="00000500000000000000" pitchFamily="2" charset="0"/>
                <a:cs typeface="Arial" pitchFamily="34" charset="0"/>
              </a:defRPr>
            </a:lvl2pPr>
            <a:lvl3pPr>
              <a:defRPr baseline="0">
                <a:latin typeface="Titillium Web" panose="00000500000000000000" pitchFamily="2" charset="0"/>
                <a:cs typeface="Arial" pitchFamily="34" charset="0"/>
              </a:defRPr>
            </a:lvl3pPr>
            <a:lvl4pPr>
              <a:defRPr baseline="0">
                <a:latin typeface="Titillium Web" panose="00000500000000000000" pitchFamily="2" charset="0"/>
                <a:cs typeface="Arial" pitchFamily="34" charset="0"/>
              </a:defRPr>
            </a:lvl4pPr>
            <a:lvl5pPr>
              <a:defRPr baseline="0">
                <a:latin typeface="Titillium Web" panose="00000500000000000000" pitchFamily="2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tillium Web" panose="00000500000000000000" pitchFamily="2" charset="0"/>
              </a:defRPr>
            </a:lvl1pPr>
          </a:lstStyle>
          <a:p>
            <a:pPr>
              <a:defRPr/>
            </a:pPr>
            <a:fld id="{1BF9901B-43A5-41C0-9D2A-DA1884F94EDA}" type="datetime1">
              <a:rPr lang="ko-KR" altLang="en-US" smtClean="0"/>
              <a:pPr>
                <a:defRPr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tillium Web" panose="00000500000000000000" pitchFamily="2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A51338F-697F-49CB-BCEB-298BFBB3C6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6194887"/>
            <a:ext cx="1268614" cy="3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2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>
                <a:latin typeface="Titillium Web" panose="00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tillium Web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tillium Web" panose="00000500000000000000" pitchFamily="2" charset="0"/>
              </a:defRPr>
            </a:lvl1pPr>
          </a:lstStyle>
          <a:p>
            <a:pPr>
              <a:defRPr/>
            </a:pPr>
            <a:fld id="{67321526-FD5D-4B14-B9EA-8713AB5A3F99}" type="datetime1">
              <a:rPr lang="ko-KR" altLang="en-US" smtClean="0"/>
              <a:pPr>
                <a:defRPr/>
              </a:pPr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tillium Web" panose="00000500000000000000" pitchFamily="2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6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268413"/>
            <a:ext cx="89154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tillium Web" panose="00000500000000000000" pitchFamily="2" charset="0"/>
                <a:ea typeface="굴림" charset="-127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0571D07E-2E4A-4F88-8BE6-3B9A086D1C80}" type="datetime1">
              <a:rPr lang="ko-KR" altLang="en-US" smtClean="0"/>
              <a:pPr>
                <a:defRPr/>
              </a:pPr>
              <a:t>2020-06-11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tillium Web" panose="00000500000000000000" pitchFamily="2" charset="0"/>
                <a:ea typeface="굴림" charset="-127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117991" y="644447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41113A1-E3F1-F34E-BDE6-573B182D09C7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Titillium Web" panose="000005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pPr algn="l"/>
              <a:t>‹#›</a:t>
            </a:fld>
            <a:endParaRPr lang="en-US" dirty="0">
              <a:latin typeface="Titillium Web" panose="000005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3600" b="0" kern="1200" baseline="0">
          <a:solidFill>
            <a:schemeClr val="accent2"/>
          </a:solidFill>
          <a:latin typeface="Titillium Web" panose="00000500000000000000" pitchFamily="2" charset="0"/>
          <a:ea typeface="나눔바른고딕" panose="020B0603020101020101" pitchFamily="50" charset="-127"/>
          <a:cs typeface="Open Sans Light" panose="020B0306030504020204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ahoma" panose="020B0604030504040204" pitchFamily="34" charset="0"/>
          <a:ea typeface="Arial" panose="020B060402020202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tillium Web" panose="00000500000000000000" pitchFamily="2" charset="0"/>
          <a:ea typeface="나눔바른고딕" panose="020B0603020101020101" pitchFamily="50" charset="-127"/>
          <a:cs typeface="Open Sans Light" panose="020B0306030504020204" pitchFamily="34" charset="0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tillium Web" panose="00000500000000000000" pitchFamily="2" charset="0"/>
          <a:ea typeface="나눔바른고딕" panose="020B0603020101020101" pitchFamily="50" charset="-127"/>
          <a:cs typeface="Open Sans Light" panose="020B0306030504020204" pitchFamily="34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 baseline="0">
          <a:solidFill>
            <a:schemeClr val="tx1"/>
          </a:solidFill>
          <a:latin typeface="Titillium Web" panose="00000500000000000000" pitchFamily="2" charset="0"/>
          <a:ea typeface="나눔바른고딕" panose="020B0603020101020101" pitchFamily="50" charset="-127"/>
          <a:cs typeface="Open Sans Light" panose="020B0306030504020204" pitchFamily="34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Titillium Web" panose="00000500000000000000" pitchFamily="2" charset="0"/>
          <a:ea typeface="나눔바른고딕" panose="020B0603020101020101" pitchFamily="50" charset="-127"/>
          <a:cs typeface="Open Sans Light" panose="020B0306030504020204" pitchFamily="34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 baseline="0">
          <a:solidFill>
            <a:schemeClr val="tx1"/>
          </a:solidFill>
          <a:latin typeface="Titillium Web" panose="00000500000000000000" pitchFamily="2" charset="0"/>
          <a:ea typeface="나눔바른고딕" panose="020B0603020101020101" pitchFamily="50" charset="-127"/>
          <a:cs typeface="Open Sans Light" panose="020B0306030504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8yWygGUAx0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BhQ2yIeZYo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0400" y="992893"/>
            <a:ext cx="8793163" cy="2652008"/>
          </a:xfrm>
          <a:effectLst/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>
                <a:latin typeface="Titillium Web" panose="00000500000000000000" pitchFamily="2" charset="0"/>
              </a:rPr>
              <a:t>교양으로 배우는 </a:t>
            </a:r>
            <a:r>
              <a:rPr lang="en-US" altLang="ko-KR" dirty="0">
                <a:latin typeface="Titillium Web" panose="00000500000000000000" pitchFamily="2" charset="0"/>
              </a:rPr>
              <a:t>IT</a:t>
            </a:r>
            <a:r>
              <a:rPr lang="ko-KR" altLang="en-US" dirty="0">
                <a:latin typeface="Titillium Web" panose="00000500000000000000" pitchFamily="2" charset="0"/>
              </a:rPr>
              <a:t>기술 </a:t>
            </a:r>
            <a:r>
              <a:rPr lang="en-US" altLang="ko-KR" dirty="0">
                <a:latin typeface="Titillium Web" panose="00000500000000000000" pitchFamily="2" charset="0"/>
              </a:rPr>
              <a:t>Tech Talk </a:t>
            </a:r>
            <a:r>
              <a:rPr lang="ko-KR" altLang="en-US" dirty="0">
                <a:latin typeface="Titillium Web" panose="00000500000000000000" pitchFamily="2" charset="0"/>
              </a:rPr>
              <a:t>시리즈 </a:t>
            </a:r>
            <a:br>
              <a:rPr lang="en-US" altLang="ko-KR" dirty="0">
                <a:latin typeface="Titillium Web" panose="00000500000000000000" pitchFamily="2" charset="0"/>
              </a:rPr>
            </a:br>
            <a:r>
              <a:rPr lang="en-US" altLang="ko-KR" dirty="0">
                <a:latin typeface="Titillium Web" panose="00000500000000000000" pitchFamily="2" charset="0"/>
              </a:rPr>
              <a:t>- 1</a:t>
            </a:r>
            <a:r>
              <a:rPr lang="ko-KR" altLang="en-US" dirty="0">
                <a:latin typeface="Titillium Web" panose="00000500000000000000" pitchFamily="2" charset="0"/>
              </a:rPr>
              <a:t>강 </a:t>
            </a:r>
            <a:r>
              <a:rPr lang="en-US" altLang="ko-KR" dirty="0">
                <a:latin typeface="Titillium Web" panose="00000500000000000000" pitchFamily="2" charset="0"/>
              </a:rPr>
              <a:t>IT</a:t>
            </a:r>
            <a:r>
              <a:rPr lang="ko-KR" altLang="en-US" dirty="0">
                <a:latin typeface="Titillium Web" panose="00000500000000000000" pitchFamily="2" charset="0"/>
              </a:rPr>
              <a:t>와 산업기술의 만남 </a:t>
            </a:r>
            <a:r>
              <a:rPr lang="en-US" altLang="ko-KR" dirty="0">
                <a:latin typeface="Titillium Web" panose="00000500000000000000" pitchFamily="2" charset="0"/>
              </a:rPr>
              <a:t>-</a:t>
            </a:r>
            <a:endParaRPr lang="en-US" altLang="ko-KR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128464" y="3789040"/>
            <a:ext cx="9161762" cy="2016224"/>
          </a:xfrm>
        </p:spPr>
        <p:txBody>
          <a:bodyPr/>
          <a:lstStyle/>
          <a:p>
            <a:pPr algn="r"/>
            <a:endParaRPr lang="en-US" altLang="ko-KR" dirty="0">
              <a:solidFill>
                <a:srgbClr val="565656"/>
              </a:solidFill>
              <a:ea typeface="굴림" panose="020B0600000101010101" pitchFamily="50" charset="-127"/>
            </a:endParaRPr>
          </a:p>
          <a:p>
            <a:pPr algn="r"/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School of EE, Kyungpook National University, Korea</a:t>
            </a:r>
          </a:p>
          <a:p>
            <a:pPr algn="r"/>
            <a:r>
              <a:rPr lang="en-US" altLang="ko-KR" sz="1800" dirty="0" err="1">
                <a:solidFill>
                  <a:srgbClr val="000000"/>
                </a:solidFill>
                <a:ea typeface="굴림" panose="020B0600000101010101" pitchFamily="50" charset="-127"/>
              </a:rPr>
              <a:t>Daejin</a:t>
            </a:r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 Park</a:t>
            </a:r>
          </a:p>
          <a:p>
            <a:pPr algn="r"/>
            <a:r>
              <a:rPr lang="en-US" altLang="ko-KR" sz="1800" dirty="0">
                <a:solidFill>
                  <a:srgbClr val="000000"/>
                </a:solidFill>
                <a:ea typeface="굴림" panose="020B0600000101010101" pitchFamily="50" charset="-127"/>
              </a:rPr>
              <a:t>2020.06.11</a:t>
            </a:r>
          </a:p>
        </p:txBody>
      </p:sp>
    </p:spTree>
    <p:extLst>
      <p:ext uri="{BB962C8B-B14F-4D97-AF65-F5344CB8AC3E}">
        <p14:creationId xmlns:p14="http://schemas.microsoft.com/office/powerpoint/2010/main" val="41902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3B78-142E-4690-9E52-8A7C4212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C9925-3677-4308-8D1C-8A1D1EA3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Tech Talk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및 식사</a:t>
            </a:r>
            <a:endParaRPr lang="en-US" altLang="ko-KR" dirty="0"/>
          </a:p>
          <a:p>
            <a:r>
              <a:rPr lang="ko-KR" altLang="en-US" dirty="0"/>
              <a:t>대화</a:t>
            </a:r>
            <a:r>
              <a:rPr lang="en-US" altLang="ko-KR" dirty="0"/>
              <a:t> 20</a:t>
            </a:r>
            <a:r>
              <a:rPr lang="ko-KR" altLang="en-US" dirty="0"/>
              <a:t>분 </a:t>
            </a:r>
            <a:r>
              <a:rPr lang="en-US" altLang="ko-KR" dirty="0"/>
              <a:t>(</a:t>
            </a:r>
            <a:r>
              <a:rPr lang="ko-KR" altLang="en-US" dirty="0"/>
              <a:t>대학원생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개별 모임 </a:t>
            </a:r>
            <a:r>
              <a:rPr lang="en-US" altLang="ko-KR" dirty="0"/>
              <a:t>20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8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C2623-C6EB-487D-9E01-AEC9C3BA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UAV Drone Wind Turbine Inspection</a:t>
            </a:r>
            <a:endParaRPr lang="ko-KR" altLang="en-US" dirty="0"/>
          </a:p>
        </p:txBody>
      </p:sp>
      <p:pic>
        <p:nvPicPr>
          <p:cNvPr id="4" name="온라인 미디어 3" title="UAV Drone Wind Turbine Inspection">
            <a:hlinkClick r:id="" action="ppaction://media"/>
            <a:extLst>
              <a:ext uri="{FF2B5EF4-FFF2-40B4-BE49-F238E27FC236}">
                <a16:creationId xmlns:a16="http://schemas.microsoft.com/office/drawing/2014/main" id="{BA467CAC-8830-4052-9B45-DBBD2C1A6F8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2560" y="1196752"/>
            <a:ext cx="819291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C7649-7CCE-41ED-B182-7830B10B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풍력발전기 프로펠러 크랙 검수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사람이 하던 작업을 인공지능으로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9F4E1-6226-4DC7-B357-5C72079D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1196752"/>
            <a:ext cx="817331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8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F253C-033C-46DE-BD02-CFC78259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기술과 산업기술의 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93D9C-49F4-4767-81AC-3A2546DA3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기계공학</a:t>
            </a:r>
            <a:r>
              <a:rPr lang="en-US" altLang="ko-KR" dirty="0"/>
              <a:t>, </a:t>
            </a:r>
            <a:r>
              <a:rPr lang="ko-KR" altLang="en-US" dirty="0"/>
              <a:t>발전기 기술</a:t>
            </a:r>
            <a:r>
              <a:rPr lang="en-US" altLang="ko-KR" dirty="0"/>
              <a:t>, </a:t>
            </a:r>
            <a:r>
              <a:rPr lang="ko-KR" altLang="en-US" dirty="0"/>
              <a:t>건축기술</a:t>
            </a:r>
            <a:r>
              <a:rPr lang="en-US" altLang="ko-KR" dirty="0"/>
              <a:t>, </a:t>
            </a:r>
            <a:r>
              <a:rPr lang="ko-KR" altLang="en-US" dirty="0"/>
              <a:t>재료기술</a:t>
            </a:r>
            <a:r>
              <a:rPr lang="en-US" altLang="ko-KR" dirty="0"/>
              <a:t>, </a:t>
            </a:r>
            <a:r>
              <a:rPr lang="ko-KR" altLang="en-US" dirty="0"/>
              <a:t>영상처리기술</a:t>
            </a:r>
            <a:r>
              <a:rPr lang="en-US" altLang="ko-KR" dirty="0"/>
              <a:t>, </a:t>
            </a:r>
            <a:r>
              <a:rPr lang="ko-KR" altLang="en-US" dirty="0"/>
              <a:t>반도체 기술</a:t>
            </a:r>
            <a:r>
              <a:rPr lang="en-US" altLang="ko-KR" dirty="0"/>
              <a:t>, </a:t>
            </a:r>
            <a:r>
              <a:rPr lang="ko-KR" altLang="en-US" dirty="0"/>
              <a:t>배터리 기술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05B37-53B2-4DC5-894A-747CA594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2154238"/>
            <a:ext cx="6336704" cy="41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E4E30-5DAA-489E-8581-4C570729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Autonomous </a:t>
            </a:r>
            <a:r>
              <a:rPr lang="en-US" altLang="ko-KR" dirty="0" err="1">
                <a:ea typeface="굴림" charset="-127"/>
              </a:rPr>
              <a:t>Windturbine</a:t>
            </a:r>
            <a:r>
              <a:rPr lang="en-US" altLang="ko-KR" dirty="0">
                <a:ea typeface="굴림" charset="-127"/>
              </a:rPr>
              <a:t> Blade Inspection using AI-Vision Enabled Autonomous Drone</a:t>
            </a:r>
            <a:endParaRPr lang="ko-KR" altLang="en-US" dirty="0"/>
          </a:p>
        </p:txBody>
      </p:sp>
      <p:pic>
        <p:nvPicPr>
          <p:cNvPr id="4" name="온라인 미디어 3" title="Introducing Nearthlab's AI-powered Autonomous Inspection Technology">
            <a:hlinkClick r:id="" action="ppaction://media"/>
            <a:extLst>
              <a:ext uri="{FF2B5EF4-FFF2-40B4-BE49-F238E27FC236}">
                <a16:creationId xmlns:a16="http://schemas.microsoft.com/office/drawing/2014/main" id="{8F83CC5F-0D6B-44F4-8F12-5A48810500C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7521" y="1268760"/>
            <a:ext cx="8671348" cy="48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2795-2D50-4123-96A8-019B9A36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</a:t>
            </a:r>
            <a:r>
              <a:rPr lang="ko-KR" altLang="en-US" dirty="0"/>
              <a:t> </a:t>
            </a:r>
            <a:r>
              <a:rPr lang="en-US" altLang="ko-KR" dirty="0"/>
              <a:t>Detection of Building Destruction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BE4A70-882C-4CC4-A7CE-EB5E4621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125538"/>
            <a:ext cx="9361040" cy="50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7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F69D7-C718-495C-A3A9-706EA3D5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Bridge Health Monitoring Systems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41BD02-4B69-4CC1-BB42-95C8557F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959012"/>
            <a:ext cx="8985448" cy="56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406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ahoma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Titillium Web" panose="000005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81674</TotalTime>
  <Words>108</Words>
  <Application>Microsoft Office PowerPoint</Application>
  <PresentationFormat>A4 용지(210x297mm)</PresentationFormat>
  <Paragraphs>16</Paragraphs>
  <Slides>8</Slides>
  <Notes>1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Titillium Web</vt:lpstr>
      <vt:lpstr>Titillium Web SemiBold</vt:lpstr>
      <vt:lpstr>Arial</vt:lpstr>
      <vt:lpstr>Tahoma</vt:lpstr>
      <vt:lpstr>맑은 고딕</vt:lpstr>
      <vt:lpstr>굴림</vt:lpstr>
      <vt:lpstr>나눔바른고딕</vt:lpstr>
      <vt:lpstr>디자인 사용자 지정</vt:lpstr>
      <vt:lpstr>교양으로 배우는 IT기술 Tech Talk 시리즈  - 1강 IT와 산업기술의 만남 -</vt:lpstr>
      <vt:lpstr>Outline</vt:lpstr>
      <vt:lpstr>UAV Drone Wind Turbine Inspection</vt:lpstr>
      <vt:lpstr>풍력발전기 프로펠러 크랙 검수 - 사람이 하던 작업을 인공지능으로 대체</vt:lpstr>
      <vt:lpstr>IT기술과 산업기술의 융합</vt:lpstr>
      <vt:lpstr>Autonomous Windturbine Blade Inspection using AI-Vision Enabled Autonomous Drone</vt:lpstr>
      <vt:lpstr>Early Detection of Building Destruction</vt:lpstr>
      <vt:lpstr>Bridge Health Monitoring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STM32F4DISCOVERY OTA 구현 계획</dc:title>
  <dc:creator>jskwon</dc:creator>
  <cp:lastModifiedBy>ParkDaejin</cp:lastModifiedBy>
  <cp:revision>2119</cp:revision>
  <cp:lastPrinted>2020-04-08T11:24:39Z</cp:lastPrinted>
  <dcterms:created xsi:type="dcterms:W3CDTF">2007-01-12T11:38:42Z</dcterms:created>
  <dcterms:modified xsi:type="dcterms:W3CDTF">2020-06-11T02:46:31Z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TC010721461033</vt:lpwstr>
  </property>
</Properties>
</file>