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4" y="1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2022 3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May. 22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, 2022</a:t>
            </a:r>
            <a:endParaRPr lang="en-US" altLang="ko-KR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18</cp:revision>
  <dcterms:created xsi:type="dcterms:W3CDTF">2022-08-29T01:33:28Z</dcterms:created>
  <dcterms:modified xsi:type="dcterms:W3CDTF">2024-02-17T13:33:28Z</dcterms:modified>
</cp:coreProperties>
</file>