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9" y="2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2023 7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Sept. 25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, 2023</a:t>
            </a:r>
            <a:endParaRPr lang="en-US" altLang="ko-KR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16</cp:revision>
  <dcterms:created xsi:type="dcterms:W3CDTF">2022-08-29T01:33:28Z</dcterms:created>
  <dcterms:modified xsi:type="dcterms:W3CDTF">2024-02-15T10:42:17Z</dcterms:modified>
</cp:coreProperties>
</file>