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4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B1B3A-3777-40E8-BA95-C52C78075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F99555-E772-406B-9177-7AD925A4CE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EC6616-3FE6-453C-95BC-A9D9E02C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BEAF-5669-41EA-B308-4002A0BB346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B02941-221A-4DB5-B1BD-C787A1A9A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B4287A-3438-4B8D-A96E-509FD9ED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EC1-2303-407B-A507-2840EA4E8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7818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30667-5F18-4A8C-A9C3-A395997A8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419631-62C6-4609-B97A-B38BB1013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53EB0C-0DF8-4B32-BC9B-692FFC7E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BEAF-5669-41EA-B308-4002A0BB346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E5A54-A023-4880-9FDD-18F6823A3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077425-3DD0-4202-A306-D98B9D7E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EC1-2303-407B-A507-2840EA4E8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3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2E27CC-A572-4666-ABE4-BF6B5D03A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9B1D0B-0060-4444-A5ED-F59519B1B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C72CE7-65BC-4FC2-AE3D-230355884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BEAF-5669-41EA-B308-4002A0BB346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07EF4-CE87-4837-86BF-46F23770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B3064C-36ED-402E-8412-D5B4F81E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EC1-2303-407B-A507-2840EA4E8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98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2F3FF-7E3C-4C27-8BD8-B10DB19F8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3C7FA-22D7-418A-A643-FB1A25F3F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9107F2-FB8F-4849-8D6A-641BDA55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BEAF-5669-41EA-B308-4002A0BB346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792A1-74A7-4242-B115-277D4928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2FD88-E0CD-4A71-B2F4-725F474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EC1-2303-407B-A507-2840EA4E8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586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ADD7D-C181-4799-8C5C-8BD93BD5F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41C9DE-5CF0-430F-AD13-0D14D96F1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4A854-5B4E-4EE3-B56C-8A6645E9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BEAF-5669-41EA-B308-4002A0BB346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425404-2A49-4065-9700-1E463053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727E1-B1B3-4DB4-9B74-6F2EE625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EC1-2303-407B-A507-2840EA4E8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57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67D1D6-FC48-48EC-80D6-2456FAD83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650A-8D49-48A2-99CF-A53BB27B0D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24FEE0-45B4-4D3F-971B-37BBD877D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109660E-4587-481E-8E70-99297928D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BEAF-5669-41EA-B308-4002A0BB346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06F6E8-8AE9-4EEA-B79B-AF6F3204E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187420-0E4C-49BC-A926-61A0AF598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EC1-2303-407B-A507-2840EA4E8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58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1BA6F1-5EEB-4757-B248-CB7D833EE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4CFBCEC-BCAD-467D-83DC-E36CE14DF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CD32C6C-7DD4-407E-87D9-740A2B5D0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EF1F908-00C6-4DD5-A61B-C963476DF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266276-387C-4152-96C1-40CD13056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4D5E00-712B-4795-86CF-31D58E860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BEAF-5669-41EA-B308-4002A0BB346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A0113F-F70E-42B1-8AEE-40C491BB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71555F3-0569-43EF-8B2D-FD5BA194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EC1-2303-407B-A507-2840EA4E8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18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404FD-5667-421C-AEAB-377F0269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5DC446-B2D3-41FB-AA2F-741D78F2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BEAF-5669-41EA-B308-4002A0BB346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00ABDA-A40A-46B2-AE34-BB8957693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D3E06D5-1B24-4DE6-AD97-05C008E6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EC1-2303-407B-A507-2840EA4E8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18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2E2B576-9405-43F2-A84E-19E2C2ED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BEAF-5669-41EA-B308-4002A0BB346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50DFC8-8EB7-492B-B30B-FAC6D850D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7716B9-2729-440B-8C12-01F3BE1A7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EC1-2303-407B-A507-2840EA4E8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399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28835-3EE2-40A3-8AE9-3021D8C23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471B92-034F-4AA5-82F8-BD63C2968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BC69A8-F0C8-4D59-9184-97E66852A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880221-6D63-4F9B-AE80-C57FAE397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BEAF-5669-41EA-B308-4002A0BB346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9DF79-3018-458F-BF82-61F3235A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9E1853-1849-4C13-95B0-265CF1EA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EC1-2303-407B-A507-2840EA4E8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88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3E4741-07B7-44AA-8EB2-7657502CB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F332D5D-6167-4FDB-9FF8-44B99CCA1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7D96C8-521B-46BE-B77B-228CEB01C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465FE0-ACD6-4675-B53F-8179CC57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EBEAF-5669-41EA-B308-4002A0BB346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C504F-C381-4484-AE64-13A76347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863028-0CB2-4F92-893E-40BC61BB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A3CEC1-2303-407B-A507-2840EA4E8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442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0FC46A-83C2-418E-B5A5-23FFF9C5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9AF1D-4D0F-4E31-AB05-2EC11843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52542-B631-4C12-A177-8DEA528CB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EBEAF-5669-41EA-B308-4002A0BB346F}" type="datetimeFigureOut">
              <a:rPr lang="ko-KR" altLang="en-US" smtClean="0"/>
              <a:t>2021-11-13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ADAB50-2CC3-498F-91FA-BE61C09662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7E136-210F-4819-B73F-92D9A785F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A3CEC1-2303-407B-A507-2840EA4E8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88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4B19D37-1563-4E21-9B02-B04B868B5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841407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B687CE9-F87D-4CEE-BFD4-B8A9FFDDA419}"/>
              </a:ext>
            </a:extLst>
          </p:cNvPr>
          <p:cNvSpPr/>
          <p:nvPr/>
        </p:nvSpPr>
        <p:spPr>
          <a:xfrm>
            <a:off x="464024" y="3703093"/>
            <a:ext cx="3575713" cy="418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C660A59-DDA9-4C7A-985B-337A53C2A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07" y="0"/>
            <a:ext cx="4909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966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ParkDaejin</dc:creator>
  <cp:lastModifiedBy>ParkDaejin</cp:lastModifiedBy>
  <cp:revision>2</cp:revision>
  <dcterms:created xsi:type="dcterms:W3CDTF">2021-11-13T08:15:33Z</dcterms:created>
  <dcterms:modified xsi:type="dcterms:W3CDTF">2021-11-13T08:17:07Z</dcterms:modified>
</cp:coreProperties>
</file>