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9342438" cy="1439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217" d="100"/>
          <a:sy n="217" d="100"/>
        </p:scale>
        <p:origin x="108" y="15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7805" y="235644"/>
            <a:ext cx="7006829" cy="501286"/>
          </a:xfrm>
        </p:spPr>
        <p:txBody>
          <a:bodyPr anchor="b"/>
          <a:lstStyle>
            <a:lvl1pPr algn="ctr">
              <a:defRPr sz="12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7805" y="756262"/>
            <a:ext cx="7006829" cy="347633"/>
          </a:xfrm>
        </p:spPr>
        <p:txBody>
          <a:bodyPr/>
          <a:lstStyle>
            <a:lvl1pPr marL="0" indent="0" algn="ctr">
              <a:buNone/>
              <a:defRPr sz="504"/>
            </a:lvl1pPr>
            <a:lvl2pPr marL="96012" indent="0" algn="ctr">
              <a:buNone/>
              <a:defRPr sz="420"/>
            </a:lvl2pPr>
            <a:lvl3pPr marL="192024" indent="0" algn="ctr">
              <a:buNone/>
              <a:defRPr sz="378"/>
            </a:lvl3pPr>
            <a:lvl4pPr marL="288036" indent="0" algn="ctr">
              <a:buNone/>
              <a:defRPr sz="336"/>
            </a:lvl4pPr>
            <a:lvl5pPr marL="384048" indent="0" algn="ctr">
              <a:buNone/>
              <a:defRPr sz="336"/>
            </a:lvl5pPr>
            <a:lvl6pPr marL="480060" indent="0" algn="ctr">
              <a:buNone/>
              <a:defRPr sz="336"/>
            </a:lvl6pPr>
            <a:lvl7pPr marL="576072" indent="0" algn="ctr">
              <a:buNone/>
              <a:defRPr sz="336"/>
            </a:lvl7pPr>
            <a:lvl8pPr marL="672084" indent="0" algn="ctr">
              <a:buNone/>
              <a:defRPr sz="336"/>
            </a:lvl8pPr>
            <a:lvl9pPr marL="768096" indent="0" algn="ctr">
              <a:buNone/>
              <a:defRPr sz="336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2025-08-25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218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2025-08-25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37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5682" y="76660"/>
            <a:ext cx="2014463" cy="12202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2293" y="76660"/>
            <a:ext cx="5926609" cy="12202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2025-08-25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53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2025-08-25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6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27" y="358966"/>
            <a:ext cx="8057853" cy="598943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427" y="963575"/>
            <a:ext cx="8057853" cy="314970"/>
          </a:xfrm>
        </p:spPr>
        <p:txBody>
          <a:bodyPr/>
          <a:lstStyle>
            <a:lvl1pPr marL="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1pPr>
            <a:lvl2pPr marL="96012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2pPr>
            <a:lvl3pPr marL="192024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3pPr>
            <a:lvl4pPr marL="288036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4pPr>
            <a:lvl5pPr marL="384048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5pPr>
            <a:lvl6pPr marL="480060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6pPr>
            <a:lvl7pPr marL="576072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7pPr>
            <a:lvl8pPr marL="672084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8pPr>
            <a:lvl9pPr marL="768096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2025-08-25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42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2293" y="383297"/>
            <a:ext cx="3970536" cy="9135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9609" y="383297"/>
            <a:ext cx="3970536" cy="9135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2025-08-25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836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509" y="76659"/>
            <a:ext cx="8057853" cy="27830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510" y="352967"/>
            <a:ext cx="3952289" cy="172983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012" indent="0">
              <a:buNone/>
              <a:defRPr sz="420" b="1"/>
            </a:lvl2pPr>
            <a:lvl3pPr marL="192024" indent="0">
              <a:buNone/>
              <a:defRPr sz="378" b="1"/>
            </a:lvl3pPr>
            <a:lvl4pPr marL="288036" indent="0">
              <a:buNone/>
              <a:defRPr sz="336" b="1"/>
            </a:lvl4pPr>
            <a:lvl5pPr marL="384048" indent="0">
              <a:buNone/>
              <a:defRPr sz="336" b="1"/>
            </a:lvl5pPr>
            <a:lvl6pPr marL="480060" indent="0">
              <a:buNone/>
              <a:defRPr sz="336" b="1"/>
            </a:lvl6pPr>
            <a:lvl7pPr marL="576072" indent="0">
              <a:buNone/>
              <a:defRPr sz="336" b="1"/>
            </a:lvl7pPr>
            <a:lvl8pPr marL="672084" indent="0">
              <a:buNone/>
              <a:defRPr sz="336" b="1"/>
            </a:lvl8pPr>
            <a:lvl9pPr marL="768096" indent="0">
              <a:buNone/>
              <a:defRPr sz="33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3510" y="525950"/>
            <a:ext cx="3952289" cy="77359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9609" y="352967"/>
            <a:ext cx="3971753" cy="172983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012" indent="0">
              <a:buNone/>
              <a:defRPr sz="420" b="1"/>
            </a:lvl2pPr>
            <a:lvl3pPr marL="192024" indent="0">
              <a:buNone/>
              <a:defRPr sz="378" b="1"/>
            </a:lvl3pPr>
            <a:lvl4pPr marL="288036" indent="0">
              <a:buNone/>
              <a:defRPr sz="336" b="1"/>
            </a:lvl4pPr>
            <a:lvl5pPr marL="384048" indent="0">
              <a:buNone/>
              <a:defRPr sz="336" b="1"/>
            </a:lvl5pPr>
            <a:lvl6pPr marL="480060" indent="0">
              <a:buNone/>
              <a:defRPr sz="336" b="1"/>
            </a:lvl6pPr>
            <a:lvl7pPr marL="576072" indent="0">
              <a:buNone/>
              <a:defRPr sz="336" b="1"/>
            </a:lvl7pPr>
            <a:lvl8pPr marL="672084" indent="0">
              <a:buNone/>
              <a:defRPr sz="336" b="1"/>
            </a:lvl8pPr>
            <a:lvl9pPr marL="768096" indent="0">
              <a:buNone/>
              <a:defRPr sz="33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9609" y="525950"/>
            <a:ext cx="3971753" cy="77359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2025-08-25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55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2025-08-25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944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2025-08-25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047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510" y="95991"/>
            <a:ext cx="3013179" cy="335968"/>
          </a:xfrm>
        </p:spPr>
        <p:txBody>
          <a:bodyPr anchor="b"/>
          <a:lstStyle>
            <a:lvl1pPr>
              <a:defRPr sz="67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753" y="207314"/>
            <a:ext cx="4729609" cy="1023236"/>
          </a:xfrm>
        </p:spPr>
        <p:txBody>
          <a:bodyPr/>
          <a:lstStyle>
            <a:lvl1pPr>
              <a:defRPr sz="672"/>
            </a:lvl1pPr>
            <a:lvl2pPr>
              <a:defRPr sz="588"/>
            </a:lvl2pPr>
            <a:lvl3pPr>
              <a:defRPr sz="504"/>
            </a:lvl3pPr>
            <a:lvl4pPr>
              <a:defRPr sz="420"/>
            </a:lvl4pPr>
            <a:lvl5pPr>
              <a:defRPr sz="420"/>
            </a:lvl5pPr>
            <a:lvl6pPr>
              <a:defRPr sz="420"/>
            </a:lvl6pPr>
            <a:lvl7pPr>
              <a:defRPr sz="420"/>
            </a:lvl7pPr>
            <a:lvl8pPr>
              <a:defRPr sz="420"/>
            </a:lvl8pPr>
            <a:lvl9pPr>
              <a:defRPr sz="42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510" y="431959"/>
            <a:ext cx="3013179" cy="800257"/>
          </a:xfrm>
        </p:spPr>
        <p:txBody>
          <a:bodyPr/>
          <a:lstStyle>
            <a:lvl1pPr marL="0" indent="0">
              <a:buNone/>
              <a:defRPr sz="336"/>
            </a:lvl1pPr>
            <a:lvl2pPr marL="96012" indent="0">
              <a:buNone/>
              <a:defRPr sz="294"/>
            </a:lvl2pPr>
            <a:lvl3pPr marL="192024" indent="0">
              <a:buNone/>
              <a:defRPr sz="252"/>
            </a:lvl3pPr>
            <a:lvl4pPr marL="288036" indent="0">
              <a:buNone/>
              <a:defRPr sz="210"/>
            </a:lvl4pPr>
            <a:lvl5pPr marL="384048" indent="0">
              <a:buNone/>
              <a:defRPr sz="210"/>
            </a:lvl5pPr>
            <a:lvl6pPr marL="480060" indent="0">
              <a:buNone/>
              <a:defRPr sz="210"/>
            </a:lvl6pPr>
            <a:lvl7pPr marL="576072" indent="0">
              <a:buNone/>
              <a:defRPr sz="210"/>
            </a:lvl7pPr>
            <a:lvl8pPr marL="672084" indent="0">
              <a:buNone/>
              <a:defRPr sz="210"/>
            </a:lvl8pPr>
            <a:lvl9pPr marL="768096" indent="0">
              <a:buNone/>
              <a:defRPr sz="21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2025-08-25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66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510" y="95991"/>
            <a:ext cx="3013179" cy="335968"/>
          </a:xfrm>
        </p:spPr>
        <p:txBody>
          <a:bodyPr anchor="b"/>
          <a:lstStyle>
            <a:lvl1pPr>
              <a:defRPr sz="67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71753" y="207314"/>
            <a:ext cx="4729609" cy="1023236"/>
          </a:xfrm>
        </p:spPr>
        <p:txBody>
          <a:bodyPr anchor="t"/>
          <a:lstStyle>
            <a:lvl1pPr marL="0" indent="0">
              <a:buNone/>
              <a:defRPr sz="672"/>
            </a:lvl1pPr>
            <a:lvl2pPr marL="96012" indent="0">
              <a:buNone/>
              <a:defRPr sz="588"/>
            </a:lvl2pPr>
            <a:lvl3pPr marL="192024" indent="0">
              <a:buNone/>
              <a:defRPr sz="504"/>
            </a:lvl3pPr>
            <a:lvl4pPr marL="288036" indent="0">
              <a:buNone/>
              <a:defRPr sz="420"/>
            </a:lvl4pPr>
            <a:lvl5pPr marL="384048" indent="0">
              <a:buNone/>
              <a:defRPr sz="420"/>
            </a:lvl5pPr>
            <a:lvl6pPr marL="480060" indent="0">
              <a:buNone/>
              <a:defRPr sz="420"/>
            </a:lvl6pPr>
            <a:lvl7pPr marL="576072" indent="0">
              <a:buNone/>
              <a:defRPr sz="420"/>
            </a:lvl7pPr>
            <a:lvl8pPr marL="672084" indent="0">
              <a:buNone/>
              <a:defRPr sz="420"/>
            </a:lvl8pPr>
            <a:lvl9pPr marL="768096" indent="0">
              <a:buNone/>
              <a:defRPr sz="42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510" y="431959"/>
            <a:ext cx="3013179" cy="800257"/>
          </a:xfrm>
        </p:spPr>
        <p:txBody>
          <a:bodyPr/>
          <a:lstStyle>
            <a:lvl1pPr marL="0" indent="0">
              <a:buNone/>
              <a:defRPr sz="336"/>
            </a:lvl1pPr>
            <a:lvl2pPr marL="96012" indent="0">
              <a:buNone/>
              <a:defRPr sz="294"/>
            </a:lvl2pPr>
            <a:lvl3pPr marL="192024" indent="0">
              <a:buNone/>
              <a:defRPr sz="252"/>
            </a:lvl3pPr>
            <a:lvl4pPr marL="288036" indent="0">
              <a:buNone/>
              <a:defRPr sz="210"/>
            </a:lvl4pPr>
            <a:lvl5pPr marL="384048" indent="0">
              <a:buNone/>
              <a:defRPr sz="210"/>
            </a:lvl5pPr>
            <a:lvl6pPr marL="480060" indent="0">
              <a:buNone/>
              <a:defRPr sz="210"/>
            </a:lvl6pPr>
            <a:lvl7pPr marL="576072" indent="0">
              <a:buNone/>
              <a:defRPr sz="210"/>
            </a:lvl7pPr>
            <a:lvl8pPr marL="672084" indent="0">
              <a:buNone/>
              <a:defRPr sz="210"/>
            </a:lvl8pPr>
            <a:lvl9pPr marL="768096" indent="0">
              <a:buNone/>
              <a:defRPr sz="21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2025-08-25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050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293" y="76659"/>
            <a:ext cx="8057853" cy="278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293" y="383297"/>
            <a:ext cx="8057853" cy="91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292" y="1334540"/>
            <a:ext cx="2102049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98B4D-7A14-4A28-B39D-D02AF49E47D1}" type="datetimeFigureOut">
              <a:rPr lang="ko-KR" altLang="en-US" smtClean="0"/>
              <a:t>2025-08-25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94683" y="1334540"/>
            <a:ext cx="3153073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98097" y="1334540"/>
            <a:ext cx="2102049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51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92024" rtl="0" eaLnBrk="1" latinLnBrk="1" hangingPunct="1">
        <a:lnSpc>
          <a:spcPct val="90000"/>
        </a:lnSpc>
        <a:spcBef>
          <a:spcPct val="0"/>
        </a:spcBef>
        <a:buNone/>
        <a:defRPr sz="9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" indent="-48006" algn="l" defTabSz="192024" rtl="0" eaLnBrk="1" latinLnBrk="1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588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504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3pPr>
      <a:lvl4pPr marL="336042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4pPr>
      <a:lvl5pPr marL="432054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5pPr>
      <a:lvl6pPr marL="528066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6pPr>
      <a:lvl7pPr marL="624078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7pPr>
      <a:lvl8pPr marL="720090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8pPr>
      <a:lvl9pPr marL="816102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1pPr>
      <a:lvl2pPr marL="96012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92024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4pPr>
      <a:lvl5pPr marL="384048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5pPr>
      <a:lvl6pPr marL="480060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6pPr>
      <a:lvl7pPr marL="576072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7pPr>
      <a:lvl8pPr marL="672084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8pPr>
      <a:lvl9pPr marL="768096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전자기기, 회로이(가) 표시된 사진&#10;&#10;자동 생성된 설명">
            <a:extLst>
              <a:ext uri="{FF2B5EF4-FFF2-40B4-BE49-F238E27FC236}">
                <a16:creationId xmlns:a16="http://schemas.microsoft.com/office/drawing/2014/main" id="{54727D3E-0191-D317-A194-5BBDEDC202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604" b="63307"/>
          <a:stretch/>
        </p:blipFill>
        <p:spPr>
          <a:xfrm>
            <a:off x="-1" y="5689"/>
            <a:ext cx="9342439" cy="14398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BD1962-0334-722D-6AE6-669E565464D1}"/>
              </a:ext>
            </a:extLst>
          </p:cNvPr>
          <p:cNvSpPr txBox="1"/>
          <p:nvPr/>
        </p:nvSpPr>
        <p:spPr>
          <a:xfrm>
            <a:off x="0" y="200178"/>
            <a:ext cx="927665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2024 15</a:t>
            </a:r>
            <a:r>
              <a:rPr lang="en-US" altLang="ko-KR" sz="2400" b="1" baseline="30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th</a:t>
            </a:r>
            <a:r>
              <a:rPr lang="en-US" altLang="ko-KR" sz="2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Symposium on AI-Embedded System-on-Chip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Titillium Web" panose="00000500000000000000" pitchFamily="2" charset="0"/>
                <a:cs typeface="Times New Roman" panose="02020603050405020304" pitchFamily="18" charset="0"/>
              </a:rPr>
              <a:t>Kyungpook National University, Daehak-ro 80, No. 724, Daegu, Korea, Aug. 29, 2024</a:t>
            </a:r>
          </a:p>
          <a:p>
            <a:pPr algn="ctr"/>
            <a:r>
              <a:rPr lang="en-US" altLang="ko-KR" sz="1400" b="1" i="0" dirty="0">
                <a:solidFill>
                  <a:schemeClr val="bg1"/>
                </a:solidFill>
                <a:effectLst/>
                <a:latin typeface="Titillium Web" panose="00000500000000000000" pitchFamily="2" charset="0"/>
              </a:rPr>
              <a:t>AI-Embedded S</a:t>
            </a:r>
            <a:r>
              <a:rPr lang="en-US" altLang="ko-KR" sz="1400" b="1" i="0" baseline="30000" dirty="0">
                <a:solidFill>
                  <a:schemeClr val="bg1"/>
                </a:solidFill>
                <a:effectLst/>
                <a:latin typeface="Titillium Web" panose="00000500000000000000" pitchFamily="2" charset="0"/>
              </a:rPr>
              <a:t>2</a:t>
            </a:r>
            <a:r>
              <a:rPr lang="en-US" altLang="ko-KR" sz="1400" b="1" i="0" dirty="0">
                <a:solidFill>
                  <a:schemeClr val="bg1"/>
                </a:solidFill>
                <a:effectLst/>
                <a:latin typeface="Titillium Web" panose="00000500000000000000" pitchFamily="2" charset="0"/>
              </a:rPr>
              <a:t>oftware-on-Chip (AI-SoC) Lab</a:t>
            </a:r>
            <a:endParaRPr lang="ko-KR" altLang="en-US" sz="1400" b="1" dirty="0">
              <a:solidFill>
                <a:schemeClr val="bg1"/>
              </a:solidFill>
              <a:latin typeface="Titillium Web" panose="000005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8" name="왼쪽 대괄호 7">
            <a:extLst>
              <a:ext uri="{FF2B5EF4-FFF2-40B4-BE49-F238E27FC236}">
                <a16:creationId xmlns:a16="http://schemas.microsoft.com/office/drawing/2014/main" id="{5583BB55-6BBA-5E2B-EE42-67A32294EF69}"/>
              </a:ext>
            </a:extLst>
          </p:cNvPr>
          <p:cNvSpPr/>
          <p:nvPr/>
        </p:nvSpPr>
        <p:spPr>
          <a:xfrm>
            <a:off x="460671" y="249687"/>
            <a:ext cx="170263" cy="750411"/>
          </a:xfrm>
          <a:prstGeom prst="leftBracket">
            <a:avLst>
              <a:gd name="adj" fmla="val 79316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왼쪽 대괄호 8">
            <a:extLst>
              <a:ext uri="{FF2B5EF4-FFF2-40B4-BE49-F238E27FC236}">
                <a16:creationId xmlns:a16="http://schemas.microsoft.com/office/drawing/2014/main" id="{02FD4C2C-D6AB-13E6-86FF-74A32CE4D80F}"/>
              </a:ext>
            </a:extLst>
          </p:cNvPr>
          <p:cNvSpPr/>
          <p:nvPr/>
        </p:nvSpPr>
        <p:spPr>
          <a:xfrm rot="10800000">
            <a:off x="8652766" y="249686"/>
            <a:ext cx="170263" cy="750411"/>
          </a:xfrm>
          <a:prstGeom prst="leftBracket">
            <a:avLst>
              <a:gd name="adj" fmla="val 79316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00540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32</Words>
  <Application>Microsoft Office PowerPoint</Application>
  <PresentationFormat>사용자 지정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나눔스퀘어 Bold</vt:lpstr>
      <vt:lpstr>Arial</vt:lpstr>
      <vt:lpstr>Calibri</vt:lpstr>
      <vt:lpstr>Calibri Light</vt:lpstr>
      <vt:lpstr>Titillium Web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ParkDaejin</dc:creator>
  <cp:lastModifiedBy>대진 박</cp:lastModifiedBy>
  <cp:revision>22</cp:revision>
  <dcterms:created xsi:type="dcterms:W3CDTF">2022-08-29T01:33:28Z</dcterms:created>
  <dcterms:modified xsi:type="dcterms:W3CDTF">2025-08-25T12:55:03Z</dcterms:modified>
</cp:coreProperties>
</file>