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59900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0" y="13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90" y="235644"/>
            <a:ext cx="7019925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90" y="756262"/>
            <a:ext cx="7019925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6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76661"/>
            <a:ext cx="2018228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5" y="76661"/>
            <a:ext cx="5937687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9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7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358967"/>
            <a:ext cx="8072914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963575"/>
            <a:ext cx="8072914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7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383297"/>
            <a:ext cx="3977958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383297"/>
            <a:ext cx="3977958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7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76660"/>
            <a:ext cx="8072914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352968"/>
            <a:ext cx="395967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525951"/>
            <a:ext cx="3959676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1" y="352968"/>
            <a:ext cx="3979177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1" y="525951"/>
            <a:ext cx="3979177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9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1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5" y="95991"/>
            <a:ext cx="3018811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9" y="207314"/>
            <a:ext cx="473844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5" y="431960"/>
            <a:ext cx="3018811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6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5" y="95991"/>
            <a:ext cx="3018811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9" y="207314"/>
            <a:ext cx="473844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5" y="431960"/>
            <a:ext cx="3018811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9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76660"/>
            <a:ext cx="8072914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383297"/>
            <a:ext cx="8072914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1334540"/>
            <a:ext cx="210597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1334540"/>
            <a:ext cx="315896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1334540"/>
            <a:ext cx="210597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9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44DE1BC6-E327-30A6-2EFE-F7AB25B77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0" y="0"/>
            <a:ext cx="9359900" cy="14398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6FB76F-F071-476B-C8B9-41A9F1ADA992}"/>
              </a:ext>
            </a:extLst>
          </p:cNvPr>
          <p:cNvSpPr txBox="1"/>
          <p:nvPr/>
        </p:nvSpPr>
        <p:spPr>
          <a:xfrm>
            <a:off x="0" y="200178"/>
            <a:ext cx="9359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Embedded MCU 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Programming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Hyundai Intensive Software Programming Course</a:t>
            </a: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E72DFD8E-79A5-9E04-D40B-19891A6E481B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492AE815-CCB6-2727-4315-7DDAAC68B51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14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12</cp:revision>
  <dcterms:created xsi:type="dcterms:W3CDTF">2022-08-29T01:33:28Z</dcterms:created>
  <dcterms:modified xsi:type="dcterms:W3CDTF">2022-09-01T23:57:55Z</dcterms:modified>
</cp:coreProperties>
</file>