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79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2024 1</a:t>
            </a:r>
            <a:r>
              <a:rPr lang="en-US" altLang="ko-KR" sz="20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st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경북대학교 미래자동차 융합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SW, </a:t>
            </a:r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인력양성사업 워크샵</a:t>
            </a:r>
            <a:endParaRPr lang="en-US" altLang="ko-KR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Software-Defined Vehicle SW </a:t>
            </a:r>
            <a:r>
              <a:rPr lang="ko-KR" altLang="en-US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플랫폼 혁신 방향</a:t>
            </a:r>
            <a:endParaRPr lang="en-US" altLang="ko-KR" sz="2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713, Daegu, Korea, Oct. 10, 2024</a:t>
            </a: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945744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5"/>
            <a:ext cx="170262" cy="899606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35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22</cp:revision>
  <dcterms:created xsi:type="dcterms:W3CDTF">2022-08-29T01:33:28Z</dcterms:created>
  <dcterms:modified xsi:type="dcterms:W3CDTF">2024-10-10T01:37:48Z</dcterms:modified>
</cp:coreProperties>
</file>