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80135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942837"/>
            <a:ext cx="810101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025879"/>
            <a:ext cx="8101013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9716" y="306722"/>
            <a:ext cx="2329041" cy="48822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93" y="306722"/>
            <a:ext cx="6852106" cy="48822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67" y="1436260"/>
            <a:ext cx="9316164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67" y="3855362"/>
            <a:ext cx="9316164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7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593" y="1533609"/>
            <a:ext cx="4590574" cy="36553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183" y="1533609"/>
            <a:ext cx="4590574" cy="36553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3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06723"/>
            <a:ext cx="9316164" cy="1113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0" y="1412255"/>
            <a:ext cx="4569477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00" y="2104379"/>
            <a:ext cx="4569477" cy="30952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8183" y="1412255"/>
            <a:ext cx="4591981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8183" y="2104379"/>
            <a:ext cx="4591981" cy="30952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3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9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84069"/>
            <a:ext cx="348371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981" y="829483"/>
            <a:ext cx="5468183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00" y="1728311"/>
            <a:ext cx="348371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384069"/>
            <a:ext cx="3483716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981" y="829483"/>
            <a:ext cx="5468183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000" y="1728311"/>
            <a:ext cx="3483716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593" y="306723"/>
            <a:ext cx="9316164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593" y="1533609"/>
            <a:ext cx="9316164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93" y="5339629"/>
            <a:ext cx="243030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34FCB-4C14-4354-A6F2-BC91FE16BB8A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947" y="5339629"/>
            <a:ext cx="364545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8453" y="5339629"/>
            <a:ext cx="2430304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CE58-7EDE-499E-BFBC-8A57CE632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68096" rtl="0" eaLnBrk="1" latinLnBrk="1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1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5.wdp"/><Relationship Id="rId2" Type="http://schemas.openxmlformats.org/officeDocument/2006/relationships/image" Target="../media/image1.jp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microsoft.com/office/2007/relationships/hdphoto" Target="../media/hdphoto4.wdp"/><Relationship Id="rId10" Type="http://schemas.openxmlformats.org/officeDocument/2006/relationships/image" Target="../media/image6.png"/><Relationship Id="rId19" Type="http://schemas.microsoft.com/office/2007/relationships/hdphoto" Target="../media/hdphoto6.wdp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9541C-6A00-4752-A7D9-608173B85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05" y="1576048"/>
            <a:ext cx="1084115" cy="370493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6019960-A379-4F79-B1E3-868BA8E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23" b="92998" l="9906" r="92925">
                        <a14:foregroundMark x1="53774" y1="9741" x2="53774" y2="9741"/>
                        <a14:foregroundMark x1="53774" y1="5175" x2="53774" y2="5175"/>
                        <a14:foregroundMark x1="12736" y1="39117" x2="12736" y2="39117"/>
                        <a14:foregroundMark x1="92925" y1="39726" x2="92925" y2="39726"/>
                        <a14:foregroundMark x1="31604" y1="92998" x2="31604" y2="92998"/>
                        <a14:foregroundMark x1="60849" y1="92694" x2="60849" y2="92694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23" y="1576048"/>
            <a:ext cx="1189805" cy="3687271"/>
          </a:xfrm>
          <a:prstGeom prst="rect">
            <a:avLst/>
          </a:prstGeom>
        </p:spPr>
      </p:pic>
      <p:pic>
        <p:nvPicPr>
          <p:cNvPr id="180" name="그림 179">
            <a:extLst>
              <a:ext uri="{FF2B5EF4-FFF2-40B4-BE49-F238E27FC236}">
                <a16:creationId xmlns:a16="http://schemas.microsoft.com/office/drawing/2014/main" id="{87B5A3A8-8E49-47D6-AB47-BCD01A1D27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7284" y1="76944" x2="46543" y2="79028"/>
                        <a14:foregroundMark x1="49331" y1="75000" x2="49383" y2="75139"/>
                        <a14:foregroundMark x1="47901" y1="71181" x2="49227" y2="74722"/>
                        <a14:foregroundMark x1="56206" y1="77370" x2="57284" y2="78403"/>
                        <a14:foregroundMark x1="55183" y1="77586" x2="57284" y2="80278"/>
                        <a14:foregroundMark x1="56096" y1="77650" x2="56173" y2="78194"/>
                        <a14:foregroundMark x1="54198" y1="70972" x2="54776" y2="71948"/>
                        <a14:foregroundMark x1="46420" y1="79722" x2="44815" y2="80625"/>
                        <a14:foregroundMark x1="56199" y1="76633" x2="56296" y2="77014"/>
                        <a14:foregroundMark x1="53704" y1="75417" x2="53951" y2="76111"/>
                        <a14:backgroundMark x1="18395" y1="76111" x2="21111" y2="76111"/>
                        <a14:backgroundMark x1="23951" y1="72292" x2="25679" y2="75000"/>
                        <a14:backgroundMark x1="72716" y1="70069" x2="61358" y2="74167"/>
                        <a14:backgroundMark x1="61358" y1="74167" x2="87778" y2="71875"/>
                        <a14:backgroundMark x1="87778" y1="71875" x2="87901" y2="71806"/>
                        <a14:backgroundMark x1="73951" y1="71042" x2="87654" y2="71667"/>
                        <a14:backgroundMark x1="77037" y1="75139" x2="76420" y2="75139"/>
                        <a14:backgroundMark x1="71111" y1="65694" x2="71111" y2="65694"/>
                        <a14:backgroundMark x1="51111" y1="63264" x2="51111" y2="63264"/>
                        <a14:backgroundMark x1="50741" y1="59236" x2="51358" y2="67778"/>
                        <a14:backgroundMark x1="61358" y1="50625" x2="61852" y2="56250"/>
                        <a14:backgroundMark x1="38395" y1="45903" x2="38395" y2="45903"/>
                        <a14:backgroundMark x1="38519" y1="45833" x2="38395" y2="46389"/>
                        <a14:backgroundMark x1="38765" y1="44167" x2="38395" y2="47778"/>
                        <a14:backgroundMark x1="59753" y1="42222" x2="60494" y2="45278"/>
                        <a14:backgroundMark x1="60123" y1="70278" x2="59012" y2="74306"/>
                        <a14:backgroundMark x1="59383" y1="70486" x2="58148" y2="75417"/>
                        <a14:backgroundMark x1="52222" y1="76875" x2="52099" y2="77222"/>
                        <a14:backgroundMark x1="52222" y1="74722" x2="52222" y2="75000"/>
                        <a14:backgroundMark x1="52274" y1="76298" x2="52346" y2="76806"/>
                        <a14:backgroundMark x1="52099" y1="75069" x2="52173" y2="75587"/>
                      </a14:backgroundRemoval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30" t="17988" r="27672" b="17046"/>
          <a:stretch/>
        </p:blipFill>
        <p:spPr>
          <a:xfrm>
            <a:off x="5038306" y="1568188"/>
            <a:ext cx="1448315" cy="3631431"/>
          </a:xfrm>
          <a:prstGeom prst="rect">
            <a:avLst/>
          </a:prstGeom>
        </p:spPr>
      </p:pic>
      <p:pic>
        <p:nvPicPr>
          <p:cNvPr id="181" name="그림 180">
            <a:extLst>
              <a:ext uri="{FF2B5EF4-FFF2-40B4-BE49-F238E27FC236}">
                <a16:creationId xmlns:a16="http://schemas.microsoft.com/office/drawing/2014/main" id="{A4BFBE60-80A3-40AD-8F8E-87D44ACFBA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479" b="96042" l="27917" r="90000">
                        <a14:foregroundMark x1="50000" y1="39479" x2="49722" y2="42708"/>
                        <a14:foregroundMark x1="50833" y1="82708" x2="52083" y2="86146"/>
                        <a14:foregroundMark x1="63333" y1="81875" x2="64028" y2="84375"/>
                        <a14:foregroundMark x1="63194" y1="84167" x2="64444" y2="86458"/>
                        <a14:foregroundMark x1="64306" y1="79792" x2="65139" y2="82708"/>
                        <a14:foregroundMark x1="55139" y1="26563" x2="55139" y2="26563"/>
                        <a14:foregroundMark x1="55972" y1="24688" x2="55139" y2="26354"/>
                        <a14:backgroundMark x1="44167" y1="29688" x2="40417" y2="37292"/>
                        <a14:backgroundMark x1="41111" y1="30417" x2="38194" y2="40521"/>
                        <a14:backgroundMark x1="45833" y1="78333" x2="45833" y2="78333"/>
                        <a14:backgroundMark x1="47500" y1="77396" x2="46806" y2="79583"/>
                        <a14:backgroundMark x1="57083" y1="73750" x2="57083" y2="77188"/>
                        <a14:backgroundMark x1="71528" y1="70521" x2="70972" y2="75521"/>
                        <a14:backgroundMark x1="58194" y1="68958" x2="57639" y2="72917"/>
                        <a14:backgroundMark x1="57778" y1="80208" x2="57083" y2="82604"/>
                        <a14:backgroundMark x1="57500" y1="84271" x2="57222" y2="86771"/>
                        <a14:backgroundMark x1="69444" y1="84688" x2="70556" y2="89063"/>
                        <a14:backgroundMark x1="66667" y1="79792" x2="66944" y2="82188"/>
                        <a14:backgroundMark x1="65972" y1="31771" x2="65278" y2="33854"/>
                        <a14:backgroundMark x1="65556" y1="28854" x2="64861" y2="31250"/>
                        <a14:backgroundMark x1="58056" y1="66458" x2="57917" y2="6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34" t="19783" r="27737" b="8101"/>
          <a:stretch/>
        </p:blipFill>
        <p:spPr>
          <a:xfrm>
            <a:off x="567537" y="1431888"/>
            <a:ext cx="1457722" cy="3858379"/>
          </a:xfrm>
          <a:prstGeom prst="rect">
            <a:avLst/>
          </a:prstGeom>
        </p:spPr>
      </p:pic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DF93CFD9-1755-44EF-8FFD-4FAFEAFD96A5}"/>
              </a:ext>
            </a:extLst>
          </p:cNvPr>
          <p:cNvGrpSpPr/>
          <p:nvPr/>
        </p:nvGrpSpPr>
        <p:grpSpPr>
          <a:xfrm>
            <a:off x="9201649" y="1595514"/>
            <a:ext cx="1898850" cy="3649900"/>
            <a:chOff x="6144669" y="1376463"/>
            <a:chExt cx="1914850" cy="3868951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AF2D81BA-3C59-481F-B04D-9AD32E32C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4669" y="1376463"/>
              <a:ext cx="1914850" cy="3868951"/>
            </a:xfrm>
            <a:prstGeom prst="rect">
              <a:avLst/>
            </a:prstGeom>
          </p:spPr>
        </p:pic>
        <p:sp>
          <p:nvSpPr>
            <p:cNvPr id="184" name="자유형 10">
              <a:extLst>
                <a:ext uri="{FF2B5EF4-FFF2-40B4-BE49-F238E27FC236}">
                  <a16:creationId xmlns:a16="http://schemas.microsoft.com/office/drawing/2014/main" id="{088296B9-E4A8-4D38-BB3F-7E24B0A2E716}"/>
                </a:ext>
              </a:extLst>
            </p:cNvPr>
            <p:cNvSpPr/>
            <p:nvPr/>
          </p:nvSpPr>
          <p:spPr>
            <a:xfrm>
              <a:off x="6538913" y="1564481"/>
              <a:ext cx="967420" cy="1167015"/>
            </a:xfrm>
            <a:custGeom>
              <a:avLst/>
              <a:gdLst>
                <a:gd name="connsiteX0" fmla="*/ 0 w 967420"/>
                <a:gd name="connsiteY0" fmla="*/ 752475 h 1167015"/>
                <a:gd name="connsiteX1" fmla="*/ 4762 w 967420"/>
                <a:gd name="connsiteY1" fmla="*/ 731044 h 1167015"/>
                <a:gd name="connsiteX2" fmla="*/ 9525 w 967420"/>
                <a:gd name="connsiteY2" fmla="*/ 723900 h 1167015"/>
                <a:gd name="connsiteX3" fmla="*/ 23812 w 967420"/>
                <a:gd name="connsiteY3" fmla="*/ 711994 h 1167015"/>
                <a:gd name="connsiteX4" fmla="*/ 28575 w 967420"/>
                <a:gd name="connsiteY4" fmla="*/ 704850 h 1167015"/>
                <a:gd name="connsiteX5" fmla="*/ 35718 w 967420"/>
                <a:gd name="connsiteY5" fmla="*/ 702469 h 1167015"/>
                <a:gd name="connsiteX6" fmla="*/ 57150 w 967420"/>
                <a:gd name="connsiteY6" fmla="*/ 685800 h 1167015"/>
                <a:gd name="connsiteX7" fmla="*/ 61912 w 967420"/>
                <a:gd name="connsiteY7" fmla="*/ 678657 h 1167015"/>
                <a:gd name="connsiteX8" fmla="*/ 76200 w 967420"/>
                <a:gd name="connsiteY8" fmla="*/ 669132 h 1167015"/>
                <a:gd name="connsiteX9" fmla="*/ 80962 w 967420"/>
                <a:gd name="connsiteY9" fmla="*/ 661988 h 1167015"/>
                <a:gd name="connsiteX10" fmla="*/ 95250 w 967420"/>
                <a:gd name="connsiteY10" fmla="*/ 654844 h 1167015"/>
                <a:gd name="connsiteX11" fmla="*/ 107156 w 967420"/>
                <a:gd name="connsiteY11" fmla="*/ 640557 h 1167015"/>
                <a:gd name="connsiteX12" fmla="*/ 114300 w 967420"/>
                <a:gd name="connsiteY12" fmla="*/ 638175 h 1167015"/>
                <a:gd name="connsiteX13" fmla="*/ 133350 w 967420"/>
                <a:gd name="connsiteY13" fmla="*/ 633413 h 1167015"/>
                <a:gd name="connsiteX14" fmla="*/ 145256 w 967420"/>
                <a:gd name="connsiteY14" fmla="*/ 619125 h 1167015"/>
                <a:gd name="connsiteX15" fmla="*/ 152400 w 967420"/>
                <a:gd name="connsiteY15" fmla="*/ 614363 h 1167015"/>
                <a:gd name="connsiteX16" fmla="*/ 166687 w 967420"/>
                <a:gd name="connsiteY16" fmla="*/ 602457 h 1167015"/>
                <a:gd name="connsiteX17" fmla="*/ 173831 w 967420"/>
                <a:gd name="connsiteY17" fmla="*/ 600075 h 1167015"/>
                <a:gd name="connsiteX18" fmla="*/ 211931 w 967420"/>
                <a:gd name="connsiteY18" fmla="*/ 595313 h 1167015"/>
                <a:gd name="connsiteX19" fmla="*/ 219075 w 967420"/>
                <a:gd name="connsiteY19" fmla="*/ 590550 h 1167015"/>
                <a:gd name="connsiteX20" fmla="*/ 238125 w 967420"/>
                <a:gd name="connsiteY20" fmla="*/ 569119 h 1167015"/>
                <a:gd name="connsiteX21" fmla="*/ 252412 w 967420"/>
                <a:gd name="connsiteY21" fmla="*/ 559594 h 1167015"/>
                <a:gd name="connsiteX22" fmla="*/ 259556 w 967420"/>
                <a:gd name="connsiteY22" fmla="*/ 554832 h 1167015"/>
                <a:gd name="connsiteX23" fmla="*/ 269081 w 967420"/>
                <a:gd name="connsiteY23" fmla="*/ 547688 h 1167015"/>
                <a:gd name="connsiteX24" fmla="*/ 283368 w 967420"/>
                <a:gd name="connsiteY24" fmla="*/ 542925 h 1167015"/>
                <a:gd name="connsiteX25" fmla="*/ 285750 w 967420"/>
                <a:gd name="connsiteY25" fmla="*/ 535782 h 1167015"/>
                <a:gd name="connsiteX26" fmla="*/ 292893 w 967420"/>
                <a:gd name="connsiteY26" fmla="*/ 531019 h 1167015"/>
                <a:gd name="connsiteX27" fmla="*/ 297656 w 967420"/>
                <a:gd name="connsiteY27" fmla="*/ 523875 h 1167015"/>
                <a:gd name="connsiteX28" fmla="*/ 302418 w 967420"/>
                <a:gd name="connsiteY28" fmla="*/ 509588 h 1167015"/>
                <a:gd name="connsiteX29" fmla="*/ 300037 w 967420"/>
                <a:gd name="connsiteY29" fmla="*/ 471488 h 1167015"/>
                <a:gd name="connsiteX30" fmla="*/ 297656 w 967420"/>
                <a:gd name="connsiteY30" fmla="*/ 464344 h 1167015"/>
                <a:gd name="connsiteX31" fmla="*/ 290512 w 967420"/>
                <a:gd name="connsiteY31" fmla="*/ 445294 h 1167015"/>
                <a:gd name="connsiteX32" fmla="*/ 276225 w 967420"/>
                <a:gd name="connsiteY32" fmla="*/ 431007 h 1167015"/>
                <a:gd name="connsiteX33" fmla="*/ 271462 w 967420"/>
                <a:gd name="connsiteY33" fmla="*/ 423863 h 1167015"/>
                <a:gd name="connsiteX34" fmla="*/ 257175 w 967420"/>
                <a:gd name="connsiteY34" fmla="*/ 411957 h 1167015"/>
                <a:gd name="connsiteX35" fmla="*/ 238125 w 967420"/>
                <a:gd name="connsiteY35" fmla="*/ 390525 h 1167015"/>
                <a:gd name="connsiteX36" fmla="*/ 230981 w 967420"/>
                <a:gd name="connsiteY36" fmla="*/ 388144 h 1167015"/>
                <a:gd name="connsiteX37" fmla="*/ 223837 w 967420"/>
                <a:gd name="connsiteY37" fmla="*/ 366713 h 1167015"/>
                <a:gd name="connsiteX38" fmla="*/ 221456 w 967420"/>
                <a:gd name="connsiteY38" fmla="*/ 359569 h 1167015"/>
                <a:gd name="connsiteX39" fmla="*/ 219075 w 967420"/>
                <a:gd name="connsiteY39" fmla="*/ 309563 h 1167015"/>
                <a:gd name="connsiteX40" fmla="*/ 216693 w 967420"/>
                <a:gd name="connsiteY40" fmla="*/ 266700 h 1167015"/>
                <a:gd name="connsiteX41" fmla="*/ 219075 w 967420"/>
                <a:gd name="connsiteY41" fmla="*/ 147638 h 1167015"/>
                <a:gd name="connsiteX42" fmla="*/ 223837 w 967420"/>
                <a:gd name="connsiteY42" fmla="*/ 133350 h 1167015"/>
                <a:gd name="connsiteX43" fmla="*/ 226218 w 967420"/>
                <a:gd name="connsiteY43" fmla="*/ 126207 h 1167015"/>
                <a:gd name="connsiteX44" fmla="*/ 230981 w 967420"/>
                <a:gd name="connsiteY44" fmla="*/ 119063 h 1167015"/>
                <a:gd name="connsiteX45" fmla="*/ 242887 w 967420"/>
                <a:gd name="connsiteY45" fmla="*/ 102394 h 1167015"/>
                <a:gd name="connsiteX46" fmla="*/ 250031 w 967420"/>
                <a:gd name="connsiteY46" fmla="*/ 88107 h 1167015"/>
                <a:gd name="connsiteX47" fmla="*/ 264318 w 967420"/>
                <a:gd name="connsiteY47" fmla="*/ 73819 h 1167015"/>
                <a:gd name="connsiteX48" fmla="*/ 280987 w 967420"/>
                <a:gd name="connsiteY48" fmla="*/ 57150 h 1167015"/>
                <a:gd name="connsiteX49" fmla="*/ 290512 w 967420"/>
                <a:gd name="connsiteY49" fmla="*/ 47625 h 1167015"/>
                <a:gd name="connsiteX50" fmla="*/ 295275 w 967420"/>
                <a:gd name="connsiteY50" fmla="*/ 40482 h 1167015"/>
                <a:gd name="connsiteX51" fmla="*/ 302418 w 967420"/>
                <a:gd name="connsiteY51" fmla="*/ 35719 h 1167015"/>
                <a:gd name="connsiteX52" fmla="*/ 316706 w 967420"/>
                <a:gd name="connsiteY52" fmla="*/ 23813 h 1167015"/>
                <a:gd name="connsiteX53" fmla="*/ 330993 w 967420"/>
                <a:gd name="connsiteY53" fmla="*/ 14288 h 1167015"/>
                <a:gd name="connsiteX54" fmla="*/ 338137 w 967420"/>
                <a:gd name="connsiteY54" fmla="*/ 7144 h 1167015"/>
                <a:gd name="connsiteX55" fmla="*/ 347662 w 967420"/>
                <a:gd name="connsiteY55" fmla="*/ 4763 h 1167015"/>
                <a:gd name="connsiteX56" fmla="*/ 378618 w 967420"/>
                <a:gd name="connsiteY56" fmla="*/ 0 h 1167015"/>
                <a:gd name="connsiteX57" fmla="*/ 490537 w 967420"/>
                <a:gd name="connsiteY57" fmla="*/ 2382 h 1167015"/>
                <a:gd name="connsiteX58" fmla="*/ 504825 w 967420"/>
                <a:gd name="connsiteY58" fmla="*/ 11907 h 1167015"/>
                <a:gd name="connsiteX59" fmla="*/ 509587 w 967420"/>
                <a:gd name="connsiteY59" fmla="*/ 19050 h 1167015"/>
                <a:gd name="connsiteX60" fmla="*/ 523875 w 967420"/>
                <a:gd name="connsiteY60" fmla="*/ 30957 h 1167015"/>
                <a:gd name="connsiteX61" fmla="*/ 531018 w 967420"/>
                <a:gd name="connsiteY61" fmla="*/ 38100 h 1167015"/>
                <a:gd name="connsiteX62" fmla="*/ 538162 w 967420"/>
                <a:gd name="connsiteY62" fmla="*/ 52388 h 1167015"/>
                <a:gd name="connsiteX63" fmla="*/ 547687 w 967420"/>
                <a:gd name="connsiteY63" fmla="*/ 59532 h 1167015"/>
                <a:gd name="connsiteX64" fmla="*/ 557212 w 967420"/>
                <a:gd name="connsiteY64" fmla="*/ 73819 h 1167015"/>
                <a:gd name="connsiteX65" fmla="*/ 559593 w 967420"/>
                <a:gd name="connsiteY65" fmla="*/ 80963 h 1167015"/>
                <a:gd name="connsiteX66" fmla="*/ 566737 w 967420"/>
                <a:gd name="connsiteY66" fmla="*/ 85725 h 1167015"/>
                <a:gd name="connsiteX67" fmla="*/ 576262 w 967420"/>
                <a:gd name="connsiteY67" fmla="*/ 100013 h 1167015"/>
                <a:gd name="connsiteX68" fmla="*/ 581025 w 967420"/>
                <a:gd name="connsiteY68" fmla="*/ 116682 h 1167015"/>
                <a:gd name="connsiteX69" fmla="*/ 585787 w 967420"/>
                <a:gd name="connsiteY69" fmla="*/ 123825 h 1167015"/>
                <a:gd name="connsiteX70" fmla="*/ 588168 w 967420"/>
                <a:gd name="connsiteY70" fmla="*/ 133350 h 1167015"/>
                <a:gd name="connsiteX71" fmla="*/ 592931 w 967420"/>
                <a:gd name="connsiteY71" fmla="*/ 180975 h 1167015"/>
                <a:gd name="connsiteX72" fmla="*/ 595312 w 967420"/>
                <a:gd name="connsiteY72" fmla="*/ 188119 h 1167015"/>
                <a:gd name="connsiteX73" fmla="*/ 595312 w 967420"/>
                <a:gd name="connsiteY73" fmla="*/ 300038 h 1167015"/>
                <a:gd name="connsiteX74" fmla="*/ 583406 w 967420"/>
                <a:gd name="connsiteY74" fmla="*/ 314325 h 1167015"/>
                <a:gd name="connsiteX75" fmla="*/ 581025 w 967420"/>
                <a:gd name="connsiteY75" fmla="*/ 321469 h 1167015"/>
                <a:gd name="connsiteX76" fmla="*/ 578643 w 967420"/>
                <a:gd name="connsiteY76" fmla="*/ 373857 h 1167015"/>
                <a:gd name="connsiteX77" fmla="*/ 569118 w 967420"/>
                <a:gd name="connsiteY77" fmla="*/ 381000 h 1167015"/>
                <a:gd name="connsiteX78" fmla="*/ 559593 w 967420"/>
                <a:gd name="connsiteY78" fmla="*/ 390525 h 1167015"/>
                <a:gd name="connsiteX79" fmla="*/ 550068 w 967420"/>
                <a:gd name="connsiteY79" fmla="*/ 404813 h 1167015"/>
                <a:gd name="connsiteX80" fmla="*/ 545306 w 967420"/>
                <a:gd name="connsiteY80" fmla="*/ 411957 h 1167015"/>
                <a:gd name="connsiteX81" fmla="*/ 545306 w 967420"/>
                <a:gd name="connsiteY81" fmla="*/ 514350 h 1167015"/>
                <a:gd name="connsiteX82" fmla="*/ 554831 w 967420"/>
                <a:gd name="connsiteY82" fmla="*/ 531019 h 1167015"/>
                <a:gd name="connsiteX83" fmla="*/ 561975 w 967420"/>
                <a:gd name="connsiteY83" fmla="*/ 533400 h 1167015"/>
                <a:gd name="connsiteX84" fmla="*/ 578643 w 967420"/>
                <a:gd name="connsiteY84" fmla="*/ 545307 h 1167015"/>
                <a:gd name="connsiteX85" fmla="*/ 616743 w 967420"/>
                <a:gd name="connsiteY85" fmla="*/ 550069 h 1167015"/>
                <a:gd name="connsiteX86" fmla="*/ 623887 w 967420"/>
                <a:gd name="connsiteY86" fmla="*/ 552450 h 1167015"/>
                <a:gd name="connsiteX87" fmla="*/ 631031 w 967420"/>
                <a:gd name="connsiteY87" fmla="*/ 557213 h 1167015"/>
                <a:gd name="connsiteX88" fmla="*/ 647700 w 967420"/>
                <a:gd name="connsiteY88" fmla="*/ 571500 h 1167015"/>
                <a:gd name="connsiteX89" fmla="*/ 652462 w 967420"/>
                <a:gd name="connsiteY89" fmla="*/ 578644 h 1167015"/>
                <a:gd name="connsiteX90" fmla="*/ 666750 w 967420"/>
                <a:gd name="connsiteY90" fmla="*/ 588169 h 1167015"/>
                <a:gd name="connsiteX91" fmla="*/ 683418 w 967420"/>
                <a:gd name="connsiteY91" fmla="*/ 595313 h 1167015"/>
                <a:gd name="connsiteX92" fmla="*/ 759618 w 967420"/>
                <a:gd name="connsiteY92" fmla="*/ 597694 h 1167015"/>
                <a:gd name="connsiteX93" fmla="*/ 766762 w 967420"/>
                <a:gd name="connsiteY93" fmla="*/ 600075 h 1167015"/>
                <a:gd name="connsiteX94" fmla="*/ 771525 w 967420"/>
                <a:gd name="connsiteY94" fmla="*/ 607219 h 1167015"/>
                <a:gd name="connsiteX95" fmla="*/ 778668 w 967420"/>
                <a:gd name="connsiteY95" fmla="*/ 611982 h 1167015"/>
                <a:gd name="connsiteX96" fmla="*/ 788193 w 967420"/>
                <a:gd name="connsiteY96" fmla="*/ 623888 h 1167015"/>
                <a:gd name="connsiteX97" fmla="*/ 797718 w 967420"/>
                <a:gd name="connsiteY97" fmla="*/ 638175 h 1167015"/>
                <a:gd name="connsiteX98" fmla="*/ 802481 w 967420"/>
                <a:gd name="connsiteY98" fmla="*/ 645319 h 1167015"/>
                <a:gd name="connsiteX99" fmla="*/ 809625 w 967420"/>
                <a:gd name="connsiteY99" fmla="*/ 647700 h 1167015"/>
                <a:gd name="connsiteX100" fmla="*/ 816768 w 967420"/>
                <a:gd name="connsiteY100" fmla="*/ 652463 h 1167015"/>
                <a:gd name="connsiteX101" fmla="*/ 823912 w 967420"/>
                <a:gd name="connsiteY101" fmla="*/ 654844 h 1167015"/>
                <a:gd name="connsiteX102" fmla="*/ 842962 w 967420"/>
                <a:gd name="connsiteY102" fmla="*/ 673894 h 1167015"/>
                <a:gd name="connsiteX103" fmla="*/ 869156 w 967420"/>
                <a:gd name="connsiteY103" fmla="*/ 685800 h 1167015"/>
                <a:gd name="connsiteX104" fmla="*/ 871537 w 967420"/>
                <a:gd name="connsiteY104" fmla="*/ 692944 h 1167015"/>
                <a:gd name="connsiteX105" fmla="*/ 873918 w 967420"/>
                <a:gd name="connsiteY105" fmla="*/ 716757 h 1167015"/>
                <a:gd name="connsiteX106" fmla="*/ 878681 w 967420"/>
                <a:gd name="connsiteY106" fmla="*/ 723900 h 1167015"/>
                <a:gd name="connsiteX107" fmla="*/ 881062 w 967420"/>
                <a:gd name="connsiteY107" fmla="*/ 740569 h 1167015"/>
                <a:gd name="connsiteX108" fmla="*/ 883443 w 967420"/>
                <a:gd name="connsiteY108" fmla="*/ 747713 h 1167015"/>
                <a:gd name="connsiteX109" fmla="*/ 885825 w 967420"/>
                <a:gd name="connsiteY109" fmla="*/ 762000 h 1167015"/>
                <a:gd name="connsiteX110" fmla="*/ 888206 w 967420"/>
                <a:gd name="connsiteY110" fmla="*/ 769144 h 1167015"/>
                <a:gd name="connsiteX111" fmla="*/ 892968 w 967420"/>
                <a:gd name="connsiteY111" fmla="*/ 790575 h 1167015"/>
                <a:gd name="connsiteX112" fmla="*/ 897731 w 967420"/>
                <a:gd name="connsiteY112" fmla="*/ 804863 h 1167015"/>
                <a:gd name="connsiteX113" fmla="*/ 900112 w 967420"/>
                <a:gd name="connsiteY113" fmla="*/ 812007 h 1167015"/>
                <a:gd name="connsiteX114" fmla="*/ 904875 w 967420"/>
                <a:gd name="connsiteY114" fmla="*/ 819150 h 1167015"/>
                <a:gd name="connsiteX115" fmla="*/ 909637 w 967420"/>
                <a:gd name="connsiteY115" fmla="*/ 835819 h 1167015"/>
                <a:gd name="connsiteX116" fmla="*/ 914400 w 967420"/>
                <a:gd name="connsiteY116" fmla="*/ 850107 h 1167015"/>
                <a:gd name="connsiteX117" fmla="*/ 923925 w 967420"/>
                <a:gd name="connsiteY117" fmla="*/ 869157 h 1167015"/>
                <a:gd name="connsiteX118" fmla="*/ 928687 w 967420"/>
                <a:gd name="connsiteY118" fmla="*/ 904875 h 1167015"/>
                <a:gd name="connsiteX119" fmla="*/ 931068 w 967420"/>
                <a:gd name="connsiteY119" fmla="*/ 940594 h 1167015"/>
                <a:gd name="connsiteX120" fmla="*/ 938212 w 967420"/>
                <a:gd name="connsiteY120" fmla="*/ 981075 h 1167015"/>
                <a:gd name="connsiteX121" fmla="*/ 940593 w 967420"/>
                <a:gd name="connsiteY121" fmla="*/ 988219 h 1167015"/>
                <a:gd name="connsiteX122" fmla="*/ 947737 w 967420"/>
                <a:gd name="connsiteY122" fmla="*/ 995363 h 1167015"/>
                <a:gd name="connsiteX123" fmla="*/ 942975 w 967420"/>
                <a:gd name="connsiteY123" fmla="*/ 1009650 h 1167015"/>
                <a:gd name="connsiteX124" fmla="*/ 945356 w 967420"/>
                <a:gd name="connsiteY124" fmla="*/ 1090613 h 1167015"/>
                <a:gd name="connsiteX125" fmla="*/ 947737 w 967420"/>
                <a:gd name="connsiteY125" fmla="*/ 1097757 h 1167015"/>
                <a:gd name="connsiteX126" fmla="*/ 952500 w 967420"/>
                <a:gd name="connsiteY126" fmla="*/ 1104900 h 1167015"/>
                <a:gd name="connsiteX127" fmla="*/ 954881 w 967420"/>
                <a:gd name="connsiteY127" fmla="*/ 1114425 h 1167015"/>
                <a:gd name="connsiteX128" fmla="*/ 957262 w 967420"/>
                <a:gd name="connsiteY128" fmla="*/ 1138238 h 1167015"/>
                <a:gd name="connsiteX129" fmla="*/ 962025 w 967420"/>
                <a:gd name="connsiteY129" fmla="*/ 1152525 h 1167015"/>
                <a:gd name="connsiteX130" fmla="*/ 964406 w 967420"/>
                <a:gd name="connsiteY130" fmla="*/ 1159669 h 1167015"/>
                <a:gd name="connsiteX131" fmla="*/ 966787 w 967420"/>
                <a:gd name="connsiteY131" fmla="*/ 1166813 h 1167015"/>
                <a:gd name="connsiteX132" fmla="*/ 959643 w 967420"/>
                <a:gd name="connsiteY132" fmla="*/ 1159669 h 116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967420" h="1167015">
                  <a:moveTo>
                    <a:pt x="0" y="752475"/>
                  </a:moveTo>
                  <a:cubicBezTo>
                    <a:pt x="1587" y="745331"/>
                    <a:pt x="2448" y="737986"/>
                    <a:pt x="4762" y="731044"/>
                  </a:cubicBezTo>
                  <a:cubicBezTo>
                    <a:pt x="5667" y="728329"/>
                    <a:pt x="7693" y="726099"/>
                    <a:pt x="9525" y="723900"/>
                  </a:cubicBezTo>
                  <a:cubicBezTo>
                    <a:pt x="15254" y="717025"/>
                    <a:pt x="16788" y="716677"/>
                    <a:pt x="23812" y="711994"/>
                  </a:cubicBezTo>
                  <a:cubicBezTo>
                    <a:pt x="25400" y="709613"/>
                    <a:pt x="26340" y="706638"/>
                    <a:pt x="28575" y="704850"/>
                  </a:cubicBezTo>
                  <a:cubicBezTo>
                    <a:pt x="30535" y="703282"/>
                    <a:pt x="33524" y="703688"/>
                    <a:pt x="35718" y="702469"/>
                  </a:cubicBezTo>
                  <a:cubicBezTo>
                    <a:pt x="43959" y="697891"/>
                    <a:pt x="51165" y="692982"/>
                    <a:pt x="57150" y="685800"/>
                  </a:cubicBezTo>
                  <a:cubicBezTo>
                    <a:pt x="58982" y="683602"/>
                    <a:pt x="59758" y="680541"/>
                    <a:pt x="61912" y="678657"/>
                  </a:cubicBezTo>
                  <a:cubicBezTo>
                    <a:pt x="66220" y="674888"/>
                    <a:pt x="76200" y="669132"/>
                    <a:pt x="76200" y="669132"/>
                  </a:cubicBezTo>
                  <a:cubicBezTo>
                    <a:pt x="77787" y="666751"/>
                    <a:pt x="78938" y="664012"/>
                    <a:pt x="80962" y="661988"/>
                  </a:cubicBezTo>
                  <a:cubicBezTo>
                    <a:pt x="85579" y="657371"/>
                    <a:pt x="89439" y="656781"/>
                    <a:pt x="95250" y="654844"/>
                  </a:cubicBezTo>
                  <a:cubicBezTo>
                    <a:pt x="98765" y="649570"/>
                    <a:pt x="101653" y="644226"/>
                    <a:pt x="107156" y="640557"/>
                  </a:cubicBezTo>
                  <a:cubicBezTo>
                    <a:pt x="109245" y="639165"/>
                    <a:pt x="111865" y="638784"/>
                    <a:pt x="114300" y="638175"/>
                  </a:cubicBezTo>
                  <a:lnTo>
                    <a:pt x="133350" y="633413"/>
                  </a:lnTo>
                  <a:cubicBezTo>
                    <a:pt x="138032" y="626388"/>
                    <a:pt x="138380" y="624855"/>
                    <a:pt x="145256" y="619125"/>
                  </a:cubicBezTo>
                  <a:cubicBezTo>
                    <a:pt x="147455" y="617293"/>
                    <a:pt x="150201" y="616195"/>
                    <a:pt x="152400" y="614363"/>
                  </a:cubicBezTo>
                  <a:cubicBezTo>
                    <a:pt x="160305" y="607775"/>
                    <a:pt x="157813" y="606894"/>
                    <a:pt x="166687" y="602457"/>
                  </a:cubicBezTo>
                  <a:cubicBezTo>
                    <a:pt x="168932" y="601334"/>
                    <a:pt x="171396" y="600684"/>
                    <a:pt x="173831" y="600075"/>
                  </a:cubicBezTo>
                  <a:cubicBezTo>
                    <a:pt x="187886" y="596561"/>
                    <a:pt x="195674" y="596791"/>
                    <a:pt x="211931" y="595313"/>
                  </a:cubicBezTo>
                  <a:cubicBezTo>
                    <a:pt x="214312" y="593725"/>
                    <a:pt x="217051" y="592574"/>
                    <a:pt x="219075" y="590550"/>
                  </a:cubicBezTo>
                  <a:cubicBezTo>
                    <a:pt x="233391" y="576234"/>
                    <a:pt x="208119" y="589123"/>
                    <a:pt x="238125" y="569119"/>
                  </a:cubicBezTo>
                  <a:lnTo>
                    <a:pt x="252412" y="559594"/>
                  </a:lnTo>
                  <a:cubicBezTo>
                    <a:pt x="254793" y="558007"/>
                    <a:pt x="257267" y="556549"/>
                    <a:pt x="259556" y="554832"/>
                  </a:cubicBezTo>
                  <a:cubicBezTo>
                    <a:pt x="262731" y="552451"/>
                    <a:pt x="265531" y="549463"/>
                    <a:pt x="269081" y="547688"/>
                  </a:cubicBezTo>
                  <a:cubicBezTo>
                    <a:pt x="273571" y="545443"/>
                    <a:pt x="283368" y="542925"/>
                    <a:pt x="283368" y="542925"/>
                  </a:cubicBezTo>
                  <a:cubicBezTo>
                    <a:pt x="284162" y="540544"/>
                    <a:pt x="284182" y="537742"/>
                    <a:pt x="285750" y="535782"/>
                  </a:cubicBezTo>
                  <a:cubicBezTo>
                    <a:pt x="287538" y="533547"/>
                    <a:pt x="290869" y="533043"/>
                    <a:pt x="292893" y="531019"/>
                  </a:cubicBezTo>
                  <a:cubicBezTo>
                    <a:pt x="294917" y="528995"/>
                    <a:pt x="296068" y="526256"/>
                    <a:pt x="297656" y="523875"/>
                  </a:cubicBezTo>
                  <a:cubicBezTo>
                    <a:pt x="299243" y="519113"/>
                    <a:pt x="302731" y="514598"/>
                    <a:pt x="302418" y="509588"/>
                  </a:cubicBezTo>
                  <a:cubicBezTo>
                    <a:pt x="301624" y="496888"/>
                    <a:pt x="301369" y="484143"/>
                    <a:pt x="300037" y="471488"/>
                  </a:cubicBezTo>
                  <a:cubicBezTo>
                    <a:pt x="299774" y="468992"/>
                    <a:pt x="298265" y="466779"/>
                    <a:pt x="297656" y="464344"/>
                  </a:cubicBezTo>
                  <a:cubicBezTo>
                    <a:pt x="294983" y="453649"/>
                    <a:pt x="297330" y="452964"/>
                    <a:pt x="290512" y="445294"/>
                  </a:cubicBezTo>
                  <a:cubicBezTo>
                    <a:pt x="286038" y="440260"/>
                    <a:pt x="279961" y="436611"/>
                    <a:pt x="276225" y="431007"/>
                  </a:cubicBezTo>
                  <a:cubicBezTo>
                    <a:pt x="274637" y="428626"/>
                    <a:pt x="273486" y="425887"/>
                    <a:pt x="271462" y="423863"/>
                  </a:cubicBezTo>
                  <a:cubicBezTo>
                    <a:pt x="252733" y="405134"/>
                    <a:pt x="276676" y="435358"/>
                    <a:pt x="257175" y="411957"/>
                  </a:cubicBezTo>
                  <a:cubicBezTo>
                    <a:pt x="251067" y="404628"/>
                    <a:pt x="248808" y="394086"/>
                    <a:pt x="238125" y="390525"/>
                  </a:cubicBezTo>
                  <a:lnTo>
                    <a:pt x="230981" y="388144"/>
                  </a:lnTo>
                  <a:lnTo>
                    <a:pt x="223837" y="366713"/>
                  </a:lnTo>
                  <a:lnTo>
                    <a:pt x="221456" y="359569"/>
                  </a:lnTo>
                  <a:cubicBezTo>
                    <a:pt x="220662" y="342900"/>
                    <a:pt x="219930" y="326229"/>
                    <a:pt x="219075" y="309563"/>
                  </a:cubicBezTo>
                  <a:cubicBezTo>
                    <a:pt x="218342" y="295272"/>
                    <a:pt x="216693" y="281010"/>
                    <a:pt x="216693" y="266700"/>
                  </a:cubicBezTo>
                  <a:cubicBezTo>
                    <a:pt x="216693" y="227005"/>
                    <a:pt x="216951" y="187276"/>
                    <a:pt x="219075" y="147638"/>
                  </a:cubicBezTo>
                  <a:cubicBezTo>
                    <a:pt x="219344" y="142625"/>
                    <a:pt x="222250" y="138113"/>
                    <a:pt x="223837" y="133350"/>
                  </a:cubicBezTo>
                  <a:cubicBezTo>
                    <a:pt x="224631" y="130969"/>
                    <a:pt x="224826" y="128295"/>
                    <a:pt x="226218" y="126207"/>
                  </a:cubicBezTo>
                  <a:lnTo>
                    <a:pt x="230981" y="119063"/>
                  </a:lnTo>
                  <a:cubicBezTo>
                    <a:pt x="236537" y="102394"/>
                    <a:pt x="230980" y="106362"/>
                    <a:pt x="242887" y="102394"/>
                  </a:cubicBezTo>
                  <a:cubicBezTo>
                    <a:pt x="245094" y="95772"/>
                    <a:pt x="245105" y="93648"/>
                    <a:pt x="250031" y="88107"/>
                  </a:cubicBezTo>
                  <a:cubicBezTo>
                    <a:pt x="254506" y="83073"/>
                    <a:pt x="260582" y="79423"/>
                    <a:pt x="264318" y="73819"/>
                  </a:cubicBezTo>
                  <a:cubicBezTo>
                    <a:pt x="275235" y="57443"/>
                    <a:pt x="268413" y="61342"/>
                    <a:pt x="280987" y="57150"/>
                  </a:cubicBezTo>
                  <a:cubicBezTo>
                    <a:pt x="286181" y="41567"/>
                    <a:pt x="278967" y="56860"/>
                    <a:pt x="290512" y="47625"/>
                  </a:cubicBezTo>
                  <a:cubicBezTo>
                    <a:pt x="292747" y="45837"/>
                    <a:pt x="293251" y="42506"/>
                    <a:pt x="295275" y="40482"/>
                  </a:cubicBezTo>
                  <a:cubicBezTo>
                    <a:pt x="297299" y="38458"/>
                    <a:pt x="300037" y="37307"/>
                    <a:pt x="302418" y="35719"/>
                  </a:cubicBezTo>
                  <a:cubicBezTo>
                    <a:pt x="311808" y="21635"/>
                    <a:pt x="301324" y="34799"/>
                    <a:pt x="316706" y="23813"/>
                  </a:cubicBezTo>
                  <a:cubicBezTo>
                    <a:pt x="332315" y="12664"/>
                    <a:pt x="315669" y="19396"/>
                    <a:pt x="330993" y="14288"/>
                  </a:cubicBezTo>
                  <a:cubicBezTo>
                    <a:pt x="333374" y="11907"/>
                    <a:pt x="335213" y="8815"/>
                    <a:pt x="338137" y="7144"/>
                  </a:cubicBezTo>
                  <a:cubicBezTo>
                    <a:pt x="340979" y="5520"/>
                    <a:pt x="344515" y="5662"/>
                    <a:pt x="347662" y="4763"/>
                  </a:cubicBezTo>
                  <a:cubicBezTo>
                    <a:pt x="366146" y="-518"/>
                    <a:pt x="340319" y="3831"/>
                    <a:pt x="378618" y="0"/>
                  </a:cubicBezTo>
                  <a:lnTo>
                    <a:pt x="490537" y="2382"/>
                  </a:lnTo>
                  <a:cubicBezTo>
                    <a:pt x="497116" y="2645"/>
                    <a:pt x="500951" y="7258"/>
                    <a:pt x="504825" y="11907"/>
                  </a:cubicBezTo>
                  <a:cubicBezTo>
                    <a:pt x="506657" y="14105"/>
                    <a:pt x="507755" y="16852"/>
                    <a:pt x="509587" y="19050"/>
                  </a:cubicBezTo>
                  <a:cubicBezTo>
                    <a:pt x="519073" y="30433"/>
                    <a:pt x="513658" y="22443"/>
                    <a:pt x="523875" y="30957"/>
                  </a:cubicBezTo>
                  <a:cubicBezTo>
                    <a:pt x="526462" y="33113"/>
                    <a:pt x="528637" y="35719"/>
                    <a:pt x="531018" y="38100"/>
                  </a:cubicBezTo>
                  <a:cubicBezTo>
                    <a:pt x="532955" y="43909"/>
                    <a:pt x="533547" y="47773"/>
                    <a:pt x="538162" y="52388"/>
                  </a:cubicBezTo>
                  <a:cubicBezTo>
                    <a:pt x="540968" y="55194"/>
                    <a:pt x="545050" y="56566"/>
                    <a:pt x="547687" y="59532"/>
                  </a:cubicBezTo>
                  <a:cubicBezTo>
                    <a:pt x="551490" y="63810"/>
                    <a:pt x="555402" y="68389"/>
                    <a:pt x="557212" y="73819"/>
                  </a:cubicBezTo>
                  <a:cubicBezTo>
                    <a:pt x="558006" y="76200"/>
                    <a:pt x="558025" y="79003"/>
                    <a:pt x="559593" y="80963"/>
                  </a:cubicBezTo>
                  <a:cubicBezTo>
                    <a:pt x="561381" y="83198"/>
                    <a:pt x="564356" y="84138"/>
                    <a:pt x="566737" y="85725"/>
                  </a:cubicBezTo>
                  <a:cubicBezTo>
                    <a:pt x="569912" y="90488"/>
                    <a:pt x="574874" y="94460"/>
                    <a:pt x="576262" y="100013"/>
                  </a:cubicBezTo>
                  <a:cubicBezTo>
                    <a:pt x="577026" y="103071"/>
                    <a:pt x="579315" y="113262"/>
                    <a:pt x="581025" y="116682"/>
                  </a:cubicBezTo>
                  <a:cubicBezTo>
                    <a:pt x="582305" y="119241"/>
                    <a:pt x="584200" y="121444"/>
                    <a:pt x="585787" y="123825"/>
                  </a:cubicBezTo>
                  <a:cubicBezTo>
                    <a:pt x="586581" y="127000"/>
                    <a:pt x="587762" y="130103"/>
                    <a:pt x="588168" y="133350"/>
                  </a:cubicBezTo>
                  <a:cubicBezTo>
                    <a:pt x="590412" y="151303"/>
                    <a:pt x="589813" y="163822"/>
                    <a:pt x="592931" y="180975"/>
                  </a:cubicBezTo>
                  <a:cubicBezTo>
                    <a:pt x="593380" y="183445"/>
                    <a:pt x="594518" y="185738"/>
                    <a:pt x="595312" y="188119"/>
                  </a:cubicBezTo>
                  <a:cubicBezTo>
                    <a:pt x="601648" y="232476"/>
                    <a:pt x="600867" y="220413"/>
                    <a:pt x="595312" y="300038"/>
                  </a:cubicBezTo>
                  <a:cubicBezTo>
                    <a:pt x="595063" y="303604"/>
                    <a:pt x="585065" y="312666"/>
                    <a:pt x="583406" y="314325"/>
                  </a:cubicBezTo>
                  <a:cubicBezTo>
                    <a:pt x="582612" y="316706"/>
                    <a:pt x="581225" y="318967"/>
                    <a:pt x="581025" y="321469"/>
                  </a:cubicBezTo>
                  <a:cubicBezTo>
                    <a:pt x="579631" y="338894"/>
                    <a:pt x="582071" y="356716"/>
                    <a:pt x="578643" y="373857"/>
                  </a:cubicBezTo>
                  <a:cubicBezTo>
                    <a:pt x="577865" y="377749"/>
                    <a:pt x="572293" y="378619"/>
                    <a:pt x="569118" y="381000"/>
                  </a:cubicBezTo>
                  <a:cubicBezTo>
                    <a:pt x="562769" y="400051"/>
                    <a:pt x="572293" y="377825"/>
                    <a:pt x="559593" y="390525"/>
                  </a:cubicBezTo>
                  <a:cubicBezTo>
                    <a:pt x="555546" y="394572"/>
                    <a:pt x="553243" y="400050"/>
                    <a:pt x="550068" y="404813"/>
                  </a:cubicBezTo>
                  <a:lnTo>
                    <a:pt x="545306" y="411957"/>
                  </a:lnTo>
                  <a:cubicBezTo>
                    <a:pt x="538352" y="453682"/>
                    <a:pt x="541231" y="430801"/>
                    <a:pt x="545306" y="514350"/>
                  </a:cubicBezTo>
                  <a:cubicBezTo>
                    <a:pt x="545689" y="522202"/>
                    <a:pt x="548269" y="526645"/>
                    <a:pt x="554831" y="531019"/>
                  </a:cubicBezTo>
                  <a:cubicBezTo>
                    <a:pt x="556920" y="532411"/>
                    <a:pt x="559594" y="532606"/>
                    <a:pt x="561975" y="533400"/>
                  </a:cubicBezTo>
                  <a:cubicBezTo>
                    <a:pt x="565339" y="543494"/>
                    <a:pt x="563183" y="543375"/>
                    <a:pt x="578643" y="545307"/>
                  </a:cubicBezTo>
                  <a:lnTo>
                    <a:pt x="616743" y="550069"/>
                  </a:lnTo>
                  <a:cubicBezTo>
                    <a:pt x="619124" y="550863"/>
                    <a:pt x="621642" y="551327"/>
                    <a:pt x="623887" y="552450"/>
                  </a:cubicBezTo>
                  <a:cubicBezTo>
                    <a:pt x="626447" y="553730"/>
                    <a:pt x="628702" y="555549"/>
                    <a:pt x="631031" y="557213"/>
                  </a:cubicBezTo>
                  <a:cubicBezTo>
                    <a:pt x="637519" y="561848"/>
                    <a:pt x="642612" y="565394"/>
                    <a:pt x="647700" y="571500"/>
                  </a:cubicBezTo>
                  <a:cubicBezTo>
                    <a:pt x="649532" y="573699"/>
                    <a:pt x="650308" y="576759"/>
                    <a:pt x="652462" y="578644"/>
                  </a:cubicBezTo>
                  <a:cubicBezTo>
                    <a:pt x="656770" y="582413"/>
                    <a:pt x="661987" y="584994"/>
                    <a:pt x="666750" y="588169"/>
                  </a:cubicBezTo>
                  <a:cubicBezTo>
                    <a:pt x="673196" y="592466"/>
                    <a:pt x="675028" y="594847"/>
                    <a:pt x="683418" y="595313"/>
                  </a:cubicBezTo>
                  <a:cubicBezTo>
                    <a:pt x="708791" y="596722"/>
                    <a:pt x="734218" y="596900"/>
                    <a:pt x="759618" y="597694"/>
                  </a:cubicBezTo>
                  <a:cubicBezTo>
                    <a:pt x="761999" y="598488"/>
                    <a:pt x="764802" y="598507"/>
                    <a:pt x="766762" y="600075"/>
                  </a:cubicBezTo>
                  <a:cubicBezTo>
                    <a:pt x="768997" y="601863"/>
                    <a:pt x="769501" y="605195"/>
                    <a:pt x="771525" y="607219"/>
                  </a:cubicBezTo>
                  <a:cubicBezTo>
                    <a:pt x="773549" y="609243"/>
                    <a:pt x="776287" y="610394"/>
                    <a:pt x="778668" y="611982"/>
                  </a:cubicBezTo>
                  <a:cubicBezTo>
                    <a:pt x="784032" y="628068"/>
                    <a:pt x="776594" y="610631"/>
                    <a:pt x="788193" y="623888"/>
                  </a:cubicBezTo>
                  <a:cubicBezTo>
                    <a:pt x="791962" y="628196"/>
                    <a:pt x="794543" y="633413"/>
                    <a:pt x="797718" y="638175"/>
                  </a:cubicBezTo>
                  <a:cubicBezTo>
                    <a:pt x="799306" y="640556"/>
                    <a:pt x="799766" y="644414"/>
                    <a:pt x="802481" y="645319"/>
                  </a:cubicBezTo>
                  <a:lnTo>
                    <a:pt x="809625" y="647700"/>
                  </a:lnTo>
                  <a:cubicBezTo>
                    <a:pt x="812006" y="649288"/>
                    <a:pt x="814208" y="651183"/>
                    <a:pt x="816768" y="652463"/>
                  </a:cubicBezTo>
                  <a:cubicBezTo>
                    <a:pt x="819013" y="653586"/>
                    <a:pt x="821969" y="653255"/>
                    <a:pt x="823912" y="654844"/>
                  </a:cubicBezTo>
                  <a:cubicBezTo>
                    <a:pt x="830862" y="660531"/>
                    <a:pt x="834708" y="670356"/>
                    <a:pt x="842962" y="673894"/>
                  </a:cubicBezTo>
                  <a:cubicBezTo>
                    <a:pt x="862894" y="682436"/>
                    <a:pt x="854224" y="678335"/>
                    <a:pt x="869156" y="685800"/>
                  </a:cubicBezTo>
                  <a:cubicBezTo>
                    <a:pt x="869950" y="688181"/>
                    <a:pt x="871155" y="690463"/>
                    <a:pt x="871537" y="692944"/>
                  </a:cubicBezTo>
                  <a:cubicBezTo>
                    <a:pt x="872750" y="700829"/>
                    <a:pt x="872124" y="708984"/>
                    <a:pt x="873918" y="716757"/>
                  </a:cubicBezTo>
                  <a:cubicBezTo>
                    <a:pt x="874562" y="719545"/>
                    <a:pt x="877093" y="721519"/>
                    <a:pt x="878681" y="723900"/>
                  </a:cubicBezTo>
                  <a:cubicBezTo>
                    <a:pt x="879475" y="729456"/>
                    <a:pt x="879961" y="735065"/>
                    <a:pt x="881062" y="740569"/>
                  </a:cubicBezTo>
                  <a:cubicBezTo>
                    <a:pt x="881554" y="743030"/>
                    <a:pt x="882898" y="745263"/>
                    <a:pt x="883443" y="747713"/>
                  </a:cubicBezTo>
                  <a:cubicBezTo>
                    <a:pt x="884490" y="752426"/>
                    <a:pt x="884778" y="757287"/>
                    <a:pt x="885825" y="762000"/>
                  </a:cubicBezTo>
                  <a:cubicBezTo>
                    <a:pt x="886370" y="764450"/>
                    <a:pt x="887597" y="766709"/>
                    <a:pt x="888206" y="769144"/>
                  </a:cubicBezTo>
                  <a:cubicBezTo>
                    <a:pt x="891601" y="782727"/>
                    <a:pt x="889304" y="778362"/>
                    <a:pt x="892968" y="790575"/>
                  </a:cubicBezTo>
                  <a:cubicBezTo>
                    <a:pt x="894411" y="795384"/>
                    <a:pt x="896143" y="800100"/>
                    <a:pt x="897731" y="804863"/>
                  </a:cubicBezTo>
                  <a:cubicBezTo>
                    <a:pt x="898525" y="807244"/>
                    <a:pt x="898719" y="809919"/>
                    <a:pt x="900112" y="812007"/>
                  </a:cubicBezTo>
                  <a:lnTo>
                    <a:pt x="904875" y="819150"/>
                  </a:lnTo>
                  <a:cubicBezTo>
                    <a:pt x="912887" y="843188"/>
                    <a:pt x="900655" y="805880"/>
                    <a:pt x="909637" y="835819"/>
                  </a:cubicBezTo>
                  <a:cubicBezTo>
                    <a:pt x="911080" y="840628"/>
                    <a:pt x="911817" y="845802"/>
                    <a:pt x="914400" y="850107"/>
                  </a:cubicBezTo>
                  <a:cubicBezTo>
                    <a:pt x="922834" y="864166"/>
                    <a:pt x="920079" y="857623"/>
                    <a:pt x="923925" y="869157"/>
                  </a:cubicBezTo>
                  <a:cubicBezTo>
                    <a:pt x="926509" y="884661"/>
                    <a:pt x="927230" y="887388"/>
                    <a:pt x="928687" y="904875"/>
                  </a:cubicBezTo>
                  <a:cubicBezTo>
                    <a:pt x="929678" y="916767"/>
                    <a:pt x="930077" y="928702"/>
                    <a:pt x="931068" y="940594"/>
                  </a:cubicBezTo>
                  <a:cubicBezTo>
                    <a:pt x="932343" y="955897"/>
                    <a:pt x="933373" y="966556"/>
                    <a:pt x="938212" y="981075"/>
                  </a:cubicBezTo>
                  <a:cubicBezTo>
                    <a:pt x="939006" y="983456"/>
                    <a:pt x="939201" y="986130"/>
                    <a:pt x="940593" y="988219"/>
                  </a:cubicBezTo>
                  <a:cubicBezTo>
                    <a:pt x="942461" y="991021"/>
                    <a:pt x="945356" y="992982"/>
                    <a:pt x="947737" y="995363"/>
                  </a:cubicBezTo>
                  <a:cubicBezTo>
                    <a:pt x="946150" y="1000125"/>
                    <a:pt x="942827" y="1004632"/>
                    <a:pt x="942975" y="1009650"/>
                  </a:cubicBezTo>
                  <a:cubicBezTo>
                    <a:pt x="943769" y="1036638"/>
                    <a:pt x="943899" y="1063653"/>
                    <a:pt x="945356" y="1090613"/>
                  </a:cubicBezTo>
                  <a:cubicBezTo>
                    <a:pt x="945491" y="1093119"/>
                    <a:pt x="946614" y="1095512"/>
                    <a:pt x="947737" y="1097757"/>
                  </a:cubicBezTo>
                  <a:cubicBezTo>
                    <a:pt x="949017" y="1100317"/>
                    <a:pt x="950912" y="1102519"/>
                    <a:pt x="952500" y="1104900"/>
                  </a:cubicBezTo>
                  <a:cubicBezTo>
                    <a:pt x="953294" y="1108075"/>
                    <a:pt x="954418" y="1111185"/>
                    <a:pt x="954881" y="1114425"/>
                  </a:cubicBezTo>
                  <a:cubicBezTo>
                    <a:pt x="956009" y="1122322"/>
                    <a:pt x="955792" y="1130397"/>
                    <a:pt x="957262" y="1138238"/>
                  </a:cubicBezTo>
                  <a:cubicBezTo>
                    <a:pt x="958187" y="1143172"/>
                    <a:pt x="960437" y="1147763"/>
                    <a:pt x="962025" y="1152525"/>
                  </a:cubicBezTo>
                  <a:lnTo>
                    <a:pt x="964406" y="1159669"/>
                  </a:lnTo>
                  <a:cubicBezTo>
                    <a:pt x="965200" y="1162050"/>
                    <a:pt x="968875" y="1168205"/>
                    <a:pt x="966787" y="1166813"/>
                  </a:cubicBezTo>
                  <a:cubicBezTo>
                    <a:pt x="958983" y="1161610"/>
                    <a:pt x="959643" y="1164912"/>
                    <a:pt x="959643" y="1159669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5" name="자유형 153">
            <a:extLst>
              <a:ext uri="{FF2B5EF4-FFF2-40B4-BE49-F238E27FC236}">
                <a16:creationId xmlns:a16="http://schemas.microsoft.com/office/drawing/2014/main" id="{0D696297-7BB3-4149-BBC0-865E43A22240}"/>
              </a:ext>
            </a:extLst>
          </p:cNvPr>
          <p:cNvSpPr/>
          <p:nvPr/>
        </p:nvSpPr>
        <p:spPr>
          <a:xfrm>
            <a:off x="3555706" y="1670098"/>
            <a:ext cx="958851" cy="1235105"/>
          </a:xfrm>
          <a:custGeom>
            <a:avLst/>
            <a:gdLst>
              <a:gd name="connsiteX0" fmla="*/ 36946 w 969818"/>
              <a:gd name="connsiteY0" fmla="*/ 1348509 h 1348509"/>
              <a:gd name="connsiteX1" fmla="*/ 9237 w 969818"/>
              <a:gd name="connsiteY1" fmla="*/ 1246909 h 1348509"/>
              <a:gd name="connsiteX2" fmla="*/ 0 w 969818"/>
              <a:gd name="connsiteY2" fmla="*/ 1219200 h 1348509"/>
              <a:gd name="connsiteX3" fmla="*/ 9237 w 969818"/>
              <a:gd name="connsiteY3" fmla="*/ 1025236 h 1348509"/>
              <a:gd name="connsiteX4" fmla="*/ 18473 w 969818"/>
              <a:gd name="connsiteY4" fmla="*/ 988291 h 1348509"/>
              <a:gd name="connsiteX5" fmla="*/ 36946 w 969818"/>
              <a:gd name="connsiteY5" fmla="*/ 960582 h 1348509"/>
              <a:gd name="connsiteX6" fmla="*/ 36946 w 969818"/>
              <a:gd name="connsiteY6" fmla="*/ 840509 h 1348509"/>
              <a:gd name="connsiteX7" fmla="*/ 55418 w 969818"/>
              <a:gd name="connsiteY7" fmla="*/ 812800 h 1348509"/>
              <a:gd name="connsiteX8" fmla="*/ 73891 w 969818"/>
              <a:gd name="connsiteY8" fmla="*/ 757382 h 1348509"/>
              <a:gd name="connsiteX9" fmla="*/ 129309 w 969818"/>
              <a:gd name="connsiteY9" fmla="*/ 729673 h 1348509"/>
              <a:gd name="connsiteX10" fmla="*/ 147782 w 969818"/>
              <a:gd name="connsiteY10" fmla="*/ 701964 h 1348509"/>
              <a:gd name="connsiteX11" fmla="*/ 230909 w 969818"/>
              <a:gd name="connsiteY11" fmla="*/ 665018 h 1348509"/>
              <a:gd name="connsiteX12" fmla="*/ 258618 w 969818"/>
              <a:gd name="connsiteY12" fmla="*/ 655782 h 1348509"/>
              <a:gd name="connsiteX13" fmla="*/ 286328 w 969818"/>
              <a:gd name="connsiteY13" fmla="*/ 646545 h 1348509"/>
              <a:gd name="connsiteX14" fmla="*/ 350982 w 969818"/>
              <a:gd name="connsiteY14" fmla="*/ 628073 h 1348509"/>
              <a:gd name="connsiteX15" fmla="*/ 360218 w 969818"/>
              <a:gd name="connsiteY15" fmla="*/ 600364 h 1348509"/>
              <a:gd name="connsiteX16" fmla="*/ 378691 w 969818"/>
              <a:gd name="connsiteY16" fmla="*/ 572655 h 1348509"/>
              <a:gd name="connsiteX17" fmla="*/ 387928 w 969818"/>
              <a:gd name="connsiteY17" fmla="*/ 535709 h 1348509"/>
              <a:gd name="connsiteX18" fmla="*/ 360218 w 969818"/>
              <a:gd name="connsiteY18" fmla="*/ 406400 h 1348509"/>
              <a:gd name="connsiteX19" fmla="*/ 332509 w 969818"/>
              <a:gd name="connsiteY19" fmla="*/ 387927 h 1348509"/>
              <a:gd name="connsiteX20" fmla="*/ 323273 w 969818"/>
              <a:gd name="connsiteY20" fmla="*/ 332509 h 1348509"/>
              <a:gd name="connsiteX21" fmla="*/ 314037 w 969818"/>
              <a:gd name="connsiteY21" fmla="*/ 304800 h 1348509"/>
              <a:gd name="connsiteX22" fmla="*/ 304800 w 969818"/>
              <a:gd name="connsiteY22" fmla="*/ 240145 h 1348509"/>
              <a:gd name="connsiteX23" fmla="*/ 314037 w 969818"/>
              <a:gd name="connsiteY23" fmla="*/ 175491 h 1348509"/>
              <a:gd name="connsiteX24" fmla="*/ 350982 w 969818"/>
              <a:gd name="connsiteY24" fmla="*/ 64655 h 1348509"/>
              <a:gd name="connsiteX25" fmla="*/ 378691 w 969818"/>
              <a:gd name="connsiteY25" fmla="*/ 46182 h 1348509"/>
              <a:gd name="connsiteX26" fmla="*/ 406400 w 969818"/>
              <a:gd name="connsiteY26" fmla="*/ 18473 h 1348509"/>
              <a:gd name="connsiteX27" fmla="*/ 461818 w 969818"/>
              <a:gd name="connsiteY27" fmla="*/ 0 h 1348509"/>
              <a:gd name="connsiteX28" fmla="*/ 554182 w 969818"/>
              <a:gd name="connsiteY28" fmla="*/ 9236 h 1348509"/>
              <a:gd name="connsiteX29" fmla="*/ 581891 w 969818"/>
              <a:gd name="connsiteY29" fmla="*/ 18473 h 1348509"/>
              <a:gd name="connsiteX30" fmla="*/ 628073 w 969818"/>
              <a:gd name="connsiteY30" fmla="*/ 55418 h 1348509"/>
              <a:gd name="connsiteX31" fmla="*/ 655782 w 969818"/>
              <a:gd name="connsiteY31" fmla="*/ 83127 h 1348509"/>
              <a:gd name="connsiteX32" fmla="*/ 683491 w 969818"/>
              <a:gd name="connsiteY32" fmla="*/ 184727 h 1348509"/>
              <a:gd name="connsiteX33" fmla="*/ 692728 w 969818"/>
              <a:gd name="connsiteY33" fmla="*/ 212436 h 1348509"/>
              <a:gd name="connsiteX34" fmla="*/ 674255 w 969818"/>
              <a:gd name="connsiteY34" fmla="*/ 304800 h 1348509"/>
              <a:gd name="connsiteX35" fmla="*/ 665018 w 969818"/>
              <a:gd name="connsiteY35" fmla="*/ 350982 h 1348509"/>
              <a:gd name="connsiteX36" fmla="*/ 646546 w 969818"/>
              <a:gd name="connsiteY36" fmla="*/ 378691 h 1348509"/>
              <a:gd name="connsiteX37" fmla="*/ 609600 w 969818"/>
              <a:gd name="connsiteY37" fmla="*/ 461818 h 1348509"/>
              <a:gd name="connsiteX38" fmla="*/ 637309 w 969818"/>
              <a:gd name="connsiteY38" fmla="*/ 600364 h 1348509"/>
              <a:gd name="connsiteX39" fmla="*/ 665018 w 969818"/>
              <a:gd name="connsiteY39" fmla="*/ 618836 h 1348509"/>
              <a:gd name="connsiteX40" fmla="*/ 674255 w 969818"/>
              <a:gd name="connsiteY40" fmla="*/ 646545 h 1348509"/>
              <a:gd name="connsiteX41" fmla="*/ 729673 w 969818"/>
              <a:gd name="connsiteY41" fmla="*/ 665018 h 1348509"/>
              <a:gd name="connsiteX42" fmla="*/ 812800 w 969818"/>
              <a:gd name="connsiteY42" fmla="*/ 692727 h 1348509"/>
              <a:gd name="connsiteX43" fmla="*/ 840509 w 969818"/>
              <a:gd name="connsiteY43" fmla="*/ 701964 h 1348509"/>
              <a:gd name="connsiteX44" fmla="*/ 868218 w 969818"/>
              <a:gd name="connsiteY44" fmla="*/ 720436 h 1348509"/>
              <a:gd name="connsiteX45" fmla="*/ 923637 w 969818"/>
              <a:gd name="connsiteY45" fmla="*/ 738909 h 1348509"/>
              <a:gd name="connsiteX46" fmla="*/ 942109 w 969818"/>
              <a:gd name="connsiteY46" fmla="*/ 803564 h 1348509"/>
              <a:gd name="connsiteX47" fmla="*/ 960582 w 969818"/>
              <a:gd name="connsiteY47" fmla="*/ 951345 h 1348509"/>
              <a:gd name="connsiteX48" fmla="*/ 969818 w 969818"/>
              <a:gd name="connsiteY48" fmla="*/ 1016000 h 1348509"/>
              <a:gd name="connsiteX49" fmla="*/ 960582 w 969818"/>
              <a:gd name="connsiteY49" fmla="*/ 1136073 h 1348509"/>
              <a:gd name="connsiteX50" fmla="*/ 951346 w 969818"/>
              <a:gd name="connsiteY50" fmla="*/ 1163782 h 1348509"/>
              <a:gd name="connsiteX51" fmla="*/ 960582 w 969818"/>
              <a:gd name="connsiteY51" fmla="*/ 1274618 h 1348509"/>
              <a:gd name="connsiteX52" fmla="*/ 942109 w 969818"/>
              <a:gd name="connsiteY52" fmla="*/ 1320800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69818" h="1348509">
                <a:moveTo>
                  <a:pt x="36946" y="1348509"/>
                </a:moveTo>
                <a:cubicBezTo>
                  <a:pt x="23891" y="1283238"/>
                  <a:pt x="32672" y="1317214"/>
                  <a:pt x="9237" y="1246909"/>
                </a:cubicBezTo>
                <a:lnTo>
                  <a:pt x="0" y="1219200"/>
                </a:lnTo>
                <a:cubicBezTo>
                  <a:pt x="3079" y="1154545"/>
                  <a:pt x="4075" y="1089758"/>
                  <a:pt x="9237" y="1025236"/>
                </a:cubicBezTo>
                <a:cubicBezTo>
                  <a:pt x="10249" y="1012582"/>
                  <a:pt x="13473" y="999959"/>
                  <a:pt x="18473" y="988291"/>
                </a:cubicBezTo>
                <a:cubicBezTo>
                  <a:pt x="22846" y="978088"/>
                  <a:pt x="30788" y="969818"/>
                  <a:pt x="36946" y="960582"/>
                </a:cubicBezTo>
                <a:cubicBezTo>
                  <a:pt x="28146" y="907786"/>
                  <a:pt x="20391" y="895691"/>
                  <a:pt x="36946" y="840509"/>
                </a:cubicBezTo>
                <a:cubicBezTo>
                  <a:pt x="40136" y="829877"/>
                  <a:pt x="50910" y="822944"/>
                  <a:pt x="55418" y="812800"/>
                </a:cubicBezTo>
                <a:cubicBezTo>
                  <a:pt x="63326" y="795006"/>
                  <a:pt x="55418" y="763540"/>
                  <a:pt x="73891" y="757382"/>
                </a:cubicBezTo>
                <a:cubicBezTo>
                  <a:pt x="112131" y="744634"/>
                  <a:pt x="93499" y="753545"/>
                  <a:pt x="129309" y="729673"/>
                </a:cubicBezTo>
                <a:cubicBezTo>
                  <a:pt x="135467" y="720437"/>
                  <a:pt x="139933" y="709813"/>
                  <a:pt x="147782" y="701964"/>
                </a:cubicBezTo>
                <a:cubicBezTo>
                  <a:pt x="169738" y="680008"/>
                  <a:pt x="203471" y="674164"/>
                  <a:pt x="230909" y="665018"/>
                </a:cubicBezTo>
                <a:lnTo>
                  <a:pt x="258618" y="655782"/>
                </a:lnTo>
                <a:cubicBezTo>
                  <a:pt x="267855" y="652703"/>
                  <a:pt x="276882" y="648906"/>
                  <a:pt x="286328" y="646545"/>
                </a:cubicBezTo>
                <a:cubicBezTo>
                  <a:pt x="332718" y="634948"/>
                  <a:pt x="311230" y="641323"/>
                  <a:pt x="350982" y="628073"/>
                </a:cubicBezTo>
                <a:cubicBezTo>
                  <a:pt x="354061" y="618837"/>
                  <a:pt x="355864" y="609072"/>
                  <a:pt x="360218" y="600364"/>
                </a:cubicBezTo>
                <a:cubicBezTo>
                  <a:pt x="365182" y="590435"/>
                  <a:pt x="374318" y="582858"/>
                  <a:pt x="378691" y="572655"/>
                </a:cubicBezTo>
                <a:cubicBezTo>
                  <a:pt x="383692" y="560987"/>
                  <a:pt x="384849" y="548024"/>
                  <a:pt x="387928" y="535709"/>
                </a:cubicBezTo>
                <a:cubicBezTo>
                  <a:pt x="383405" y="485959"/>
                  <a:pt x="395688" y="441870"/>
                  <a:pt x="360218" y="406400"/>
                </a:cubicBezTo>
                <a:cubicBezTo>
                  <a:pt x="352369" y="398551"/>
                  <a:pt x="341745" y="394085"/>
                  <a:pt x="332509" y="387927"/>
                </a:cubicBezTo>
                <a:cubicBezTo>
                  <a:pt x="329430" y="369454"/>
                  <a:pt x="327335" y="350791"/>
                  <a:pt x="323273" y="332509"/>
                </a:cubicBezTo>
                <a:cubicBezTo>
                  <a:pt x="321161" y="323005"/>
                  <a:pt x="315946" y="314347"/>
                  <a:pt x="314037" y="304800"/>
                </a:cubicBezTo>
                <a:cubicBezTo>
                  <a:pt x="309767" y="283452"/>
                  <a:pt x="307879" y="261697"/>
                  <a:pt x="304800" y="240145"/>
                </a:cubicBezTo>
                <a:cubicBezTo>
                  <a:pt x="307879" y="218594"/>
                  <a:pt x="310727" y="197008"/>
                  <a:pt x="314037" y="175491"/>
                </a:cubicBezTo>
                <a:cubicBezTo>
                  <a:pt x="319619" y="139208"/>
                  <a:pt x="322717" y="92920"/>
                  <a:pt x="350982" y="64655"/>
                </a:cubicBezTo>
                <a:cubicBezTo>
                  <a:pt x="358831" y="56806"/>
                  <a:pt x="370163" y="53289"/>
                  <a:pt x="378691" y="46182"/>
                </a:cubicBezTo>
                <a:cubicBezTo>
                  <a:pt x="388726" y="37820"/>
                  <a:pt x="394982" y="24817"/>
                  <a:pt x="406400" y="18473"/>
                </a:cubicBezTo>
                <a:cubicBezTo>
                  <a:pt x="423422" y="9017"/>
                  <a:pt x="461818" y="0"/>
                  <a:pt x="461818" y="0"/>
                </a:cubicBezTo>
                <a:cubicBezTo>
                  <a:pt x="492606" y="3079"/>
                  <a:pt x="523600" y="4531"/>
                  <a:pt x="554182" y="9236"/>
                </a:cubicBezTo>
                <a:cubicBezTo>
                  <a:pt x="563805" y="10716"/>
                  <a:pt x="574288" y="12391"/>
                  <a:pt x="581891" y="18473"/>
                </a:cubicBezTo>
                <a:cubicBezTo>
                  <a:pt x="641572" y="66218"/>
                  <a:pt x="558428" y="32204"/>
                  <a:pt x="628073" y="55418"/>
                </a:cubicBezTo>
                <a:cubicBezTo>
                  <a:pt x="637309" y="64654"/>
                  <a:pt x="649438" y="71709"/>
                  <a:pt x="655782" y="83127"/>
                </a:cubicBezTo>
                <a:cubicBezTo>
                  <a:pt x="673798" y="115555"/>
                  <a:pt x="674808" y="149994"/>
                  <a:pt x="683491" y="184727"/>
                </a:cubicBezTo>
                <a:cubicBezTo>
                  <a:pt x="685852" y="194172"/>
                  <a:pt x="689649" y="203200"/>
                  <a:pt x="692728" y="212436"/>
                </a:cubicBezTo>
                <a:cubicBezTo>
                  <a:pt x="676389" y="277788"/>
                  <a:pt x="689354" y="221756"/>
                  <a:pt x="674255" y="304800"/>
                </a:cubicBezTo>
                <a:cubicBezTo>
                  <a:pt x="671447" y="320246"/>
                  <a:pt x="670530" y="336283"/>
                  <a:pt x="665018" y="350982"/>
                </a:cubicBezTo>
                <a:cubicBezTo>
                  <a:pt x="661120" y="361376"/>
                  <a:pt x="651054" y="368547"/>
                  <a:pt x="646546" y="378691"/>
                </a:cubicBezTo>
                <a:cubicBezTo>
                  <a:pt x="602583" y="477609"/>
                  <a:pt x="651405" y="399112"/>
                  <a:pt x="609600" y="461818"/>
                </a:cubicBezTo>
                <a:cubicBezTo>
                  <a:pt x="610046" y="465834"/>
                  <a:pt x="617663" y="587267"/>
                  <a:pt x="637309" y="600364"/>
                </a:cubicBezTo>
                <a:lnTo>
                  <a:pt x="665018" y="618836"/>
                </a:lnTo>
                <a:cubicBezTo>
                  <a:pt x="668097" y="628072"/>
                  <a:pt x="666332" y="640886"/>
                  <a:pt x="674255" y="646545"/>
                </a:cubicBezTo>
                <a:cubicBezTo>
                  <a:pt x="690100" y="657863"/>
                  <a:pt x="711200" y="658860"/>
                  <a:pt x="729673" y="665018"/>
                </a:cubicBezTo>
                <a:lnTo>
                  <a:pt x="812800" y="692727"/>
                </a:lnTo>
                <a:cubicBezTo>
                  <a:pt x="822036" y="695806"/>
                  <a:pt x="832408" y="696564"/>
                  <a:pt x="840509" y="701964"/>
                </a:cubicBezTo>
                <a:cubicBezTo>
                  <a:pt x="849745" y="708121"/>
                  <a:pt x="858074" y="715928"/>
                  <a:pt x="868218" y="720436"/>
                </a:cubicBezTo>
                <a:cubicBezTo>
                  <a:pt x="886012" y="728344"/>
                  <a:pt x="923637" y="738909"/>
                  <a:pt x="923637" y="738909"/>
                </a:cubicBezTo>
                <a:cubicBezTo>
                  <a:pt x="930419" y="759255"/>
                  <a:pt x="938946" y="782475"/>
                  <a:pt x="942109" y="803564"/>
                </a:cubicBezTo>
                <a:cubicBezTo>
                  <a:pt x="949473" y="852658"/>
                  <a:pt x="953562" y="902200"/>
                  <a:pt x="960582" y="951345"/>
                </a:cubicBezTo>
                <a:lnTo>
                  <a:pt x="969818" y="1016000"/>
                </a:lnTo>
                <a:cubicBezTo>
                  <a:pt x="966739" y="1056024"/>
                  <a:pt x="965561" y="1096240"/>
                  <a:pt x="960582" y="1136073"/>
                </a:cubicBezTo>
                <a:cubicBezTo>
                  <a:pt x="959374" y="1145734"/>
                  <a:pt x="951346" y="1154046"/>
                  <a:pt x="951346" y="1163782"/>
                </a:cubicBezTo>
                <a:cubicBezTo>
                  <a:pt x="951346" y="1200855"/>
                  <a:pt x="957503" y="1237673"/>
                  <a:pt x="960582" y="1274618"/>
                </a:cubicBezTo>
                <a:cubicBezTo>
                  <a:pt x="950742" y="1323819"/>
                  <a:pt x="967045" y="1320800"/>
                  <a:pt x="942109" y="132080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E4610BE5-5C66-49BD-9D0B-01072D7A17E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48" y="1633667"/>
            <a:ext cx="986678" cy="3126592"/>
          </a:xfrm>
          <a:prstGeom prst="rect">
            <a:avLst/>
          </a:prstGeom>
        </p:spPr>
      </p:pic>
      <p:pic>
        <p:nvPicPr>
          <p:cNvPr id="187" name="_x367098568" descr="EMB00001cf40722">
            <a:extLst>
              <a:ext uri="{FF2B5EF4-FFF2-40B4-BE49-F238E27FC236}">
                <a16:creationId xmlns:a16="http://schemas.microsoft.com/office/drawing/2014/main" id="{D8C4A61F-59B8-4C8F-8321-2B5B84E0A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4" t="10529" r="37633" b="15756"/>
          <a:stretch>
            <a:fillRect/>
          </a:stretch>
        </p:blipFill>
        <p:spPr bwMode="auto">
          <a:xfrm>
            <a:off x="1782026" y="1517515"/>
            <a:ext cx="1119651" cy="3745804"/>
          </a:xfrm>
          <a:prstGeom prst="rect">
            <a:avLst/>
          </a:prstGeom>
          <a:noFill/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5BE464B9-751C-4E3F-9BC2-E59951E7F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827" y="1585521"/>
            <a:ext cx="1229971" cy="3737086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0706E8D4-79B0-4C38-BAC9-45E1AB46EB53}"/>
              </a:ext>
            </a:extLst>
          </p:cNvPr>
          <p:cNvSpPr txBox="1"/>
          <p:nvPr/>
        </p:nvSpPr>
        <p:spPr>
          <a:xfrm>
            <a:off x="4145073" y="4763758"/>
            <a:ext cx="1608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ACES Lab.</a:t>
            </a:r>
            <a:endParaRPr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자유형 152">
            <a:extLst>
              <a:ext uri="{FF2B5EF4-FFF2-40B4-BE49-F238E27FC236}">
                <a16:creationId xmlns:a16="http://schemas.microsoft.com/office/drawing/2014/main" id="{B9FDC442-5736-4FFE-A404-64B9F05C0B9B}"/>
              </a:ext>
            </a:extLst>
          </p:cNvPr>
          <p:cNvSpPr/>
          <p:nvPr/>
        </p:nvSpPr>
        <p:spPr>
          <a:xfrm>
            <a:off x="1886764" y="1652193"/>
            <a:ext cx="953716" cy="1323034"/>
          </a:xfrm>
          <a:custGeom>
            <a:avLst/>
            <a:gdLst>
              <a:gd name="connsiteX0" fmla="*/ 9236 w 1006764"/>
              <a:gd name="connsiteY0" fmla="*/ 1376218 h 1468581"/>
              <a:gd name="connsiteX1" fmla="*/ 0 w 1006764"/>
              <a:gd name="connsiteY1" fmla="*/ 1330036 h 1468581"/>
              <a:gd name="connsiteX2" fmla="*/ 9236 w 1006764"/>
              <a:gd name="connsiteY2" fmla="*/ 969818 h 1468581"/>
              <a:gd name="connsiteX3" fmla="*/ 27709 w 1006764"/>
              <a:gd name="connsiteY3" fmla="*/ 905163 h 1468581"/>
              <a:gd name="connsiteX4" fmla="*/ 73891 w 1006764"/>
              <a:gd name="connsiteY4" fmla="*/ 849745 h 1468581"/>
              <a:gd name="connsiteX5" fmla="*/ 120073 w 1006764"/>
              <a:gd name="connsiteY5" fmla="*/ 812800 h 1468581"/>
              <a:gd name="connsiteX6" fmla="*/ 147782 w 1006764"/>
              <a:gd name="connsiteY6" fmla="*/ 794327 h 1468581"/>
              <a:gd name="connsiteX7" fmla="*/ 230909 w 1006764"/>
              <a:gd name="connsiteY7" fmla="*/ 766618 h 1468581"/>
              <a:gd name="connsiteX8" fmla="*/ 258618 w 1006764"/>
              <a:gd name="connsiteY8" fmla="*/ 757381 h 1468581"/>
              <a:gd name="connsiteX9" fmla="*/ 286327 w 1006764"/>
              <a:gd name="connsiteY9" fmla="*/ 748145 h 1468581"/>
              <a:gd name="connsiteX10" fmla="*/ 314036 w 1006764"/>
              <a:gd name="connsiteY10" fmla="*/ 729672 h 1468581"/>
              <a:gd name="connsiteX11" fmla="*/ 341745 w 1006764"/>
              <a:gd name="connsiteY11" fmla="*/ 720436 h 1468581"/>
              <a:gd name="connsiteX12" fmla="*/ 360218 w 1006764"/>
              <a:gd name="connsiteY12" fmla="*/ 665018 h 1468581"/>
              <a:gd name="connsiteX13" fmla="*/ 350982 w 1006764"/>
              <a:gd name="connsiteY13" fmla="*/ 517236 h 1468581"/>
              <a:gd name="connsiteX14" fmla="*/ 332509 w 1006764"/>
              <a:gd name="connsiteY14" fmla="*/ 489527 h 1468581"/>
              <a:gd name="connsiteX15" fmla="*/ 304800 w 1006764"/>
              <a:gd name="connsiteY15" fmla="*/ 406400 h 1468581"/>
              <a:gd name="connsiteX16" fmla="*/ 295564 w 1006764"/>
              <a:gd name="connsiteY16" fmla="*/ 378690 h 1468581"/>
              <a:gd name="connsiteX17" fmla="*/ 267854 w 1006764"/>
              <a:gd name="connsiteY17" fmla="*/ 323272 h 1468581"/>
              <a:gd name="connsiteX18" fmla="*/ 277091 w 1006764"/>
              <a:gd name="connsiteY18" fmla="*/ 101600 h 1468581"/>
              <a:gd name="connsiteX19" fmla="*/ 304800 w 1006764"/>
              <a:gd name="connsiteY19" fmla="*/ 73890 h 1468581"/>
              <a:gd name="connsiteX20" fmla="*/ 360218 w 1006764"/>
              <a:gd name="connsiteY20" fmla="*/ 55418 h 1468581"/>
              <a:gd name="connsiteX21" fmla="*/ 434109 w 1006764"/>
              <a:gd name="connsiteY21" fmla="*/ 9236 h 1468581"/>
              <a:gd name="connsiteX22" fmla="*/ 461818 w 1006764"/>
              <a:gd name="connsiteY22" fmla="*/ 0 h 1468581"/>
              <a:gd name="connsiteX23" fmla="*/ 572654 w 1006764"/>
              <a:gd name="connsiteY23" fmla="*/ 27709 h 1468581"/>
              <a:gd name="connsiteX24" fmla="*/ 628073 w 1006764"/>
              <a:gd name="connsiteY24" fmla="*/ 55418 h 1468581"/>
              <a:gd name="connsiteX25" fmla="*/ 646545 w 1006764"/>
              <a:gd name="connsiteY25" fmla="*/ 83127 h 1468581"/>
              <a:gd name="connsiteX26" fmla="*/ 674254 w 1006764"/>
              <a:gd name="connsiteY26" fmla="*/ 101600 h 1468581"/>
              <a:gd name="connsiteX27" fmla="*/ 692727 w 1006764"/>
              <a:gd name="connsiteY27" fmla="*/ 157018 h 1468581"/>
              <a:gd name="connsiteX28" fmla="*/ 711200 w 1006764"/>
              <a:gd name="connsiteY28" fmla="*/ 184727 h 1468581"/>
              <a:gd name="connsiteX29" fmla="*/ 701964 w 1006764"/>
              <a:gd name="connsiteY29" fmla="*/ 406400 h 1468581"/>
              <a:gd name="connsiteX30" fmla="*/ 683491 w 1006764"/>
              <a:gd name="connsiteY30" fmla="*/ 434109 h 1468581"/>
              <a:gd name="connsiteX31" fmla="*/ 674254 w 1006764"/>
              <a:gd name="connsiteY31" fmla="*/ 461818 h 1468581"/>
              <a:gd name="connsiteX32" fmla="*/ 655782 w 1006764"/>
              <a:gd name="connsiteY32" fmla="*/ 489527 h 1468581"/>
              <a:gd name="connsiteX33" fmla="*/ 646545 w 1006764"/>
              <a:gd name="connsiteY33" fmla="*/ 517236 h 1468581"/>
              <a:gd name="connsiteX34" fmla="*/ 628073 w 1006764"/>
              <a:gd name="connsiteY34" fmla="*/ 544945 h 1468581"/>
              <a:gd name="connsiteX35" fmla="*/ 609600 w 1006764"/>
              <a:gd name="connsiteY35" fmla="*/ 600363 h 1468581"/>
              <a:gd name="connsiteX36" fmla="*/ 646545 w 1006764"/>
              <a:gd name="connsiteY36" fmla="*/ 692727 h 1468581"/>
              <a:gd name="connsiteX37" fmla="*/ 674254 w 1006764"/>
              <a:gd name="connsiteY37" fmla="*/ 720436 h 1468581"/>
              <a:gd name="connsiteX38" fmla="*/ 729673 w 1006764"/>
              <a:gd name="connsiteY38" fmla="*/ 738909 h 1468581"/>
              <a:gd name="connsiteX39" fmla="*/ 757382 w 1006764"/>
              <a:gd name="connsiteY39" fmla="*/ 748145 h 1468581"/>
              <a:gd name="connsiteX40" fmla="*/ 785091 w 1006764"/>
              <a:gd name="connsiteY40" fmla="*/ 766618 h 1468581"/>
              <a:gd name="connsiteX41" fmla="*/ 840509 w 1006764"/>
              <a:gd name="connsiteY41" fmla="*/ 785090 h 1468581"/>
              <a:gd name="connsiteX42" fmla="*/ 868218 w 1006764"/>
              <a:gd name="connsiteY42" fmla="*/ 803563 h 1468581"/>
              <a:gd name="connsiteX43" fmla="*/ 895927 w 1006764"/>
              <a:gd name="connsiteY43" fmla="*/ 812800 h 1468581"/>
              <a:gd name="connsiteX44" fmla="*/ 914400 w 1006764"/>
              <a:gd name="connsiteY44" fmla="*/ 840509 h 1468581"/>
              <a:gd name="connsiteX45" fmla="*/ 942109 w 1006764"/>
              <a:gd name="connsiteY45" fmla="*/ 868218 h 1468581"/>
              <a:gd name="connsiteX46" fmla="*/ 960582 w 1006764"/>
              <a:gd name="connsiteY46" fmla="*/ 923636 h 1468581"/>
              <a:gd name="connsiteX47" fmla="*/ 969818 w 1006764"/>
              <a:gd name="connsiteY47" fmla="*/ 951345 h 1468581"/>
              <a:gd name="connsiteX48" fmla="*/ 979054 w 1006764"/>
              <a:gd name="connsiteY48" fmla="*/ 1062181 h 1468581"/>
              <a:gd name="connsiteX49" fmla="*/ 988291 w 1006764"/>
              <a:gd name="connsiteY49" fmla="*/ 1089890 h 1468581"/>
              <a:gd name="connsiteX50" fmla="*/ 997527 w 1006764"/>
              <a:gd name="connsiteY50" fmla="*/ 1126836 h 1468581"/>
              <a:gd name="connsiteX51" fmla="*/ 1006764 w 1006764"/>
              <a:gd name="connsiteY51" fmla="*/ 1237672 h 1468581"/>
              <a:gd name="connsiteX52" fmla="*/ 997527 w 1006764"/>
              <a:gd name="connsiteY52" fmla="*/ 1440872 h 1468581"/>
              <a:gd name="connsiteX53" fmla="*/ 988291 w 1006764"/>
              <a:gd name="connsiteY53" fmla="*/ 1468581 h 146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764" h="1468581">
                <a:moveTo>
                  <a:pt x="9236" y="1376218"/>
                </a:moveTo>
                <a:cubicBezTo>
                  <a:pt x="6157" y="1360824"/>
                  <a:pt x="0" y="1345735"/>
                  <a:pt x="0" y="1330036"/>
                </a:cubicBezTo>
                <a:cubicBezTo>
                  <a:pt x="0" y="1209924"/>
                  <a:pt x="3655" y="1089800"/>
                  <a:pt x="9236" y="969818"/>
                </a:cubicBezTo>
                <a:cubicBezTo>
                  <a:pt x="9539" y="963295"/>
                  <a:pt x="23121" y="914338"/>
                  <a:pt x="27709" y="905163"/>
                </a:cubicBezTo>
                <a:cubicBezTo>
                  <a:pt x="44907" y="870767"/>
                  <a:pt x="48359" y="880384"/>
                  <a:pt x="73891" y="849745"/>
                </a:cubicBezTo>
                <a:cubicBezTo>
                  <a:pt x="106028" y="811181"/>
                  <a:pt x="74585" y="827962"/>
                  <a:pt x="120073" y="812800"/>
                </a:cubicBezTo>
                <a:cubicBezTo>
                  <a:pt x="129309" y="806642"/>
                  <a:pt x="137638" y="798836"/>
                  <a:pt x="147782" y="794327"/>
                </a:cubicBezTo>
                <a:cubicBezTo>
                  <a:pt x="147797" y="794320"/>
                  <a:pt x="217047" y="771239"/>
                  <a:pt x="230909" y="766618"/>
                </a:cubicBezTo>
                <a:lnTo>
                  <a:pt x="258618" y="757381"/>
                </a:lnTo>
                <a:lnTo>
                  <a:pt x="286327" y="748145"/>
                </a:lnTo>
                <a:cubicBezTo>
                  <a:pt x="295563" y="741987"/>
                  <a:pt x="304107" y="734636"/>
                  <a:pt x="314036" y="729672"/>
                </a:cubicBezTo>
                <a:cubicBezTo>
                  <a:pt x="322744" y="725318"/>
                  <a:pt x="336086" y="728358"/>
                  <a:pt x="341745" y="720436"/>
                </a:cubicBezTo>
                <a:cubicBezTo>
                  <a:pt x="353063" y="704591"/>
                  <a:pt x="360218" y="665018"/>
                  <a:pt x="360218" y="665018"/>
                </a:cubicBezTo>
                <a:cubicBezTo>
                  <a:pt x="357139" y="615757"/>
                  <a:pt x="358680" y="565989"/>
                  <a:pt x="350982" y="517236"/>
                </a:cubicBezTo>
                <a:cubicBezTo>
                  <a:pt x="349251" y="506271"/>
                  <a:pt x="337018" y="499671"/>
                  <a:pt x="332509" y="489527"/>
                </a:cubicBezTo>
                <a:cubicBezTo>
                  <a:pt x="332505" y="489518"/>
                  <a:pt x="309420" y="420259"/>
                  <a:pt x="304800" y="406400"/>
                </a:cubicBezTo>
                <a:cubicBezTo>
                  <a:pt x="301721" y="397163"/>
                  <a:pt x="300965" y="386791"/>
                  <a:pt x="295564" y="378690"/>
                </a:cubicBezTo>
                <a:cubicBezTo>
                  <a:pt x="271690" y="342880"/>
                  <a:pt x="280602" y="361512"/>
                  <a:pt x="267854" y="323272"/>
                </a:cubicBezTo>
                <a:cubicBezTo>
                  <a:pt x="270933" y="249381"/>
                  <a:pt x="266253" y="174756"/>
                  <a:pt x="277091" y="101600"/>
                </a:cubicBezTo>
                <a:cubicBezTo>
                  <a:pt x="279005" y="88679"/>
                  <a:pt x="293381" y="80234"/>
                  <a:pt x="304800" y="73890"/>
                </a:cubicBezTo>
                <a:cubicBezTo>
                  <a:pt x="321821" y="64434"/>
                  <a:pt x="360218" y="55418"/>
                  <a:pt x="360218" y="55418"/>
                </a:cubicBezTo>
                <a:cubicBezTo>
                  <a:pt x="389492" y="11508"/>
                  <a:pt x="368160" y="31219"/>
                  <a:pt x="434109" y="9236"/>
                </a:cubicBezTo>
                <a:lnTo>
                  <a:pt x="461818" y="0"/>
                </a:lnTo>
                <a:cubicBezTo>
                  <a:pt x="489522" y="4617"/>
                  <a:pt x="548255" y="11444"/>
                  <a:pt x="572654" y="27709"/>
                </a:cubicBezTo>
                <a:cubicBezTo>
                  <a:pt x="608465" y="51581"/>
                  <a:pt x="589833" y="42670"/>
                  <a:pt x="628073" y="55418"/>
                </a:cubicBezTo>
                <a:cubicBezTo>
                  <a:pt x="634230" y="64654"/>
                  <a:pt x="638696" y="75278"/>
                  <a:pt x="646545" y="83127"/>
                </a:cubicBezTo>
                <a:cubicBezTo>
                  <a:pt x="654394" y="90977"/>
                  <a:pt x="668371" y="92187"/>
                  <a:pt x="674254" y="101600"/>
                </a:cubicBezTo>
                <a:cubicBezTo>
                  <a:pt x="684574" y="118112"/>
                  <a:pt x="681926" y="140816"/>
                  <a:pt x="692727" y="157018"/>
                </a:cubicBezTo>
                <a:lnTo>
                  <a:pt x="711200" y="184727"/>
                </a:lnTo>
                <a:cubicBezTo>
                  <a:pt x="708121" y="258618"/>
                  <a:pt x="710131" y="332897"/>
                  <a:pt x="701964" y="406400"/>
                </a:cubicBezTo>
                <a:cubicBezTo>
                  <a:pt x="700738" y="417433"/>
                  <a:pt x="688456" y="424180"/>
                  <a:pt x="683491" y="434109"/>
                </a:cubicBezTo>
                <a:cubicBezTo>
                  <a:pt x="679137" y="442817"/>
                  <a:pt x="678608" y="453110"/>
                  <a:pt x="674254" y="461818"/>
                </a:cubicBezTo>
                <a:cubicBezTo>
                  <a:pt x="669290" y="471747"/>
                  <a:pt x="660746" y="479598"/>
                  <a:pt x="655782" y="489527"/>
                </a:cubicBezTo>
                <a:cubicBezTo>
                  <a:pt x="651428" y="498235"/>
                  <a:pt x="650899" y="508528"/>
                  <a:pt x="646545" y="517236"/>
                </a:cubicBezTo>
                <a:cubicBezTo>
                  <a:pt x="641581" y="527165"/>
                  <a:pt x="632581" y="534801"/>
                  <a:pt x="628073" y="544945"/>
                </a:cubicBezTo>
                <a:cubicBezTo>
                  <a:pt x="620165" y="562739"/>
                  <a:pt x="609600" y="600363"/>
                  <a:pt x="609600" y="600363"/>
                </a:cubicBezTo>
                <a:cubicBezTo>
                  <a:pt x="622728" y="705387"/>
                  <a:pt x="597058" y="651488"/>
                  <a:pt x="646545" y="692727"/>
                </a:cubicBezTo>
                <a:cubicBezTo>
                  <a:pt x="656580" y="701089"/>
                  <a:pt x="662836" y="714092"/>
                  <a:pt x="674254" y="720436"/>
                </a:cubicBezTo>
                <a:cubicBezTo>
                  <a:pt x="691276" y="729893"/>
                  <a:pt x="711200" y="732751"/>
                  <a:pt x="729673" y="738909"/>
                </a:cubicBezTo>
                <a:lnTo>
                  <a:pt x="757382" y="748145"/>
                </a:lnTo>
                <a:cubicBezTo>
                  <a:pt x="766618" y="754303"/>
                  <a:pt x="774947" y="762110"/>
                  <a:pt x="785091" y="766618"/>
                </a:cubicBezTo>
                <a:cubicBezTo>
                  <a:pt x="802885" y="774526"/>
                  <a:pt x="840509" y="785090"/>
                  <a:pt x="840509" y="785090"/>
                </a:cubicBezTo>
                <a:cubicBezTo>
                  <a:pt x="849745" y="791248"/>
                  <a:pt x="858289" y="798598"/>
                  <a:pt x="868218" y="803563"/>
                </a:cubicBezTo>
                <a:cubicBezTo>
                  <a:pt x="876926" y="807917"/>
                  <a:pt x="888324" y="806718"/>
                  <a:pt x="895927" y="812800"/>
                </a:cubicBezTo>
                <a:cubicBezTo>
                  <a:pt x="904595" y="819735"/>
                  <a:pt x="907293" y="831981"/>
                  <a:pt x="914400" y="840509"/>
                </a:cubicBezTo>
                <a:cubicBezTo>
                  <a:pt x="922762" y="850544"/>
                  <a:pt x="932873" y="858982"/>
                  <a:pt x="942109" y="868218"/>
                </a:cubicBezTo>
                <a:lnTo>
                  <a:pt x="960582" y="923636"/>
                </a:lnTo>
                <a:lnTo>
                  <a:pt x="969818" y="951345"/>
                </a:lnTo>
                <a:cubicBezTo>
                  <a:pt x="972897" y="988290"/>
                  <a:pt x="974154" y="1025433"/>
                  <a:pt x="979054" y="1062181"/>
                </a:cubicBezTo>
                <a:cubicBezTo>
                  <a:pt x="980341" y="1071832"/>
                  <a:pt x="985616" y="1080529"/>
                  <a:pt x="988291" y="1089890"/>
                </a:cubicBezTo>
                <a:cubicBezTo>
                  <a:pt x="991778" y="1102096"/>
                  <a:pt x="994448" y="1114521"/>
                  <a:pt x="997527" y="1126836"/>
                </a:cubicBezTo>
                <a:cubicBezTo>
                  <a:pt x="1000606" y="1163781"/>
                  <a:pt x="1006764" y="1200599"/>
                  <a:pt x="1006764" y="1237672"/>
                </a:cubicBezTo>
                <a:cubicBezTo>
                  <a:pt x="1006764" y="1305475"/>
                  <a:pt x="1002934" y="1373285"/>
                  <a:pt x="997527" y="1440872"/>
                </a:cubicBezTo>
                <a:cubicBezTo>
                  <a:pt x="996751" y="1450577"/>
                  <a:pt x="988291" y="1468581"/>
                  <a:pt x="988291" y="146858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자유형 155">
            <a:extLst>
              <a:ext uri="{FF2B5EF4-FFF2-40B4-BE49-F238E27FC236}">
                <a16:creationId xmlns:a16="http://schemas.microsoft.com/office/drawing/2014/main" id="{A310756F-2A61-4B81-B6DF-95A788F68C03}"/>
              </a:ext>
            </a:extLst>
          </p:cNvPr>
          <p:cNvSpPr/>
          <p:nvPr/>
        </p:nvSpPr>
        <p:spPr>
          <a:xfrm>
            <a:off x="9263817" y="221091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59C1180-54C1-4109-A3F4-0526975FBB7E}"/>
              </a:ext>
            </a:extLst>
          </p:cNvPr>
          <p:cNvSpPr txBox="1"/>
          <p:nvPr/>
        </p:nvSpPr>
        <p:spPr>
          <a:xfrm>
            <a:off x="150139" y="72422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G Moon (M.S.C)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자유형 158">
            <a:extLst>
              <a:ext uri="{FF2B5EF4-FFF2-40B4-BE49-F238E27FC236}">
                <a16:creationId xmlns:a16="http://schemas.microsoft.com/office/drawing/2014/main" id="{61B8758D-6A32-42DB-8265-CBD800A0D4DE}"/>
              </a:ext>
            </a:extLst>
          </p:cNvPr>
          <p:cNvSpPr/>
          <p:nvPr/>
        </p:nvSpPr>
        <p:spPr>
          <a:xfrm>
            <a:off x="1664223" y="306940"/>
            <a:ext cx="450656" cy="1380313"/>
          </a:xfrm>
          <a:custGeom>
            <a:avLst/>
            <a:gdLst>
              <a:gd name="connsiteX0" fmla="*/ 0 w 969819"/>
              <a:gd name="connsiteY0" fmla="*/ 0 h 1240422"/>
              <a:gd name="connsiteX1" fmla="*/ 461819 w 969819"/>
              <a:gd name="connsiteY1" fmla="*/ 286327 h 1240422"/>
              <a:gd name="connsiteX2" fmla="*/ 674255 w 969819"/>
              <a:gd name="connsiteY2" fmla="*/ 1108363 h 1240422"/>
              <a:gd name="connsiteX3" fmla="*/ 969819 w 969819"/>
              <a:gd name="connsiteY3" fmla="*/ 1228436 h 124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9819" h="1240422">
                <a:moveTo>
                  <a:pt x="0" y="0"/>
                </a:moveTo>
                <a:cubicBezTo>
                  <a:pt x="174721" y="50800"/>
                  <a:pt x="349443" y="101600"/>
                  <a:pt x="461819" y="286327"/>
                </a:cubicBezTo>
                <a:cubicBezTo>
                  <a:pt x="574195" y="471054"/>
                  <a:pt x="589588" y="951345"/>
                  <a:pt x="674255" y="1108363"/>
                </a:cubicBezTo>
                <a:cubicBezTo>
                  <a:pt x="758922" y="1265381"/>
                  <a:pt x="864370" y="1246908"/>
                  <a:pt x="969819" y="1228436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A39FA79-91EF-48EB-995A-B723011E231D}"/>
              </a:ext>
            </a:extLst>
          </p:cNvPr>
          <p:cNvSpPr txBox="1"/>
          <p:nvPr/>
        </p:nvSpPr>
        <p:spPr>
          <a:xfrm>
            <a:off x="279150" y="546934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lang="ko-KR" alt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14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I.Ph.D.C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자유형 160">
            <a:extLst>
              <a:ext uri="{FF2B5EF4-FFF2-40B4-BE49-F238E27FC236}">
                <a16:creationId xmlns:a16="http://schemas.microsoft.com/office/drawing/2014/main" id="{BCE95C1C-C52B-4333-A95E-072EA0694452}"/>
              </a:ext>
            </a:extLst>
          </p:cNvPr>
          <p:cNvSpPr/>
          <p:nvPr/>
        </p:nvSpPr>
        <p:spPr>
          <a:xfrm>
            <a:off x="1330473" y="911707"/>
            <a:ext cx="148362" cy="683807"/>
          </a:xfrm>
          <a:custGeom>
            <a:avLst/>
            <a:gdLst>
              <a:gd name="connsiteX0" fmla="*/ 0 w 159289"/>
              <a:gd name="connsiteY0" fmla="*/ 0 h 563419"/>
              <a:gd name="connsiteX1" fmla="*/ 147782 w 159289"/>
              <a:gd name="connsiteY1" fmla="*/ 230909 h 563419"/>
              <a:gd name="connsiteX2" fmla="*/ 138546 w 159289"/>
              <a:gd name="connsiteY2" fmla="*/ 563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9" h="563419">
                <a:moveTo>
                  <a:pt x="0" y="0"/>
                </a:moveTo>
                <a:cubicBezTo>
                  <a:pt x="62345" y="68503"/>
                  <a:pt x="124691" y="137006"/>
                  <a:pt x="147782" y="230909"/>
                </a:cubicBezTo>
                <a:cubicBezTo>
                  <a:pt x="170873" y="324812"/>
                  <a:pt x="154709" y="444115"/>
                  <a:pt x="138546" y="56341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51AED0B-C3B9-4EC3-9A31-0EEE8558CB13}"/>
              </a:ext>
            </a:extLst>
          </p:cNvPr>
          <p:cNvSpPr txBox="1"/>
          <p:nvPr/>
        </p:nvSpPr>
        <p:spPr>
          <a:xfrm>
            <a:off x="-183091" y="801981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J. Park (Prof.)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자유형 162">
            <a:extLst>
              <a:ext uri="{FF2B5EF4-FFF2-40B4-BE49-F238E27FC236}">
                <a16:creationId xmlns:a16="http://schemas.microsoft.com/office/drawing/2014/main" id="{FE029473-315C-4B1C-AF7E-6A94EFC0610A}"/>
              </a:ext>
            </a:extLst>
          </p:cNvPr>
          <p:cNvSpPr/>
          <p:nvPr/>
        </p:nvSpPr>
        <p:spPr>
          <a:xfrm>
            <a:off x="507931" y="1049944"/>
            <a:ext cx="270845" cy="637309"/>
          </a:xfrm>
          <a:custGeom>
            <a:avLst/>
            <a:gdLst>
              <a:gd name="connsiteX0" fmla="*/ 120073 w 270845"/>
              <a:gd name="connsiteY0" fmla="*/ 0 h 637309"/>
              <a:gd name="connsiteX1" fmla="*/ 267855 w 270845"/>
              <a:gd name="connsiteY1" fmla="*/ 443345 h 637309"/>
              <a:gd name="connsiteX2" fmla="*/ 0 w 270845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45" h="637309">
                <a:moveTo>
                  <a:pt x="120073" y="0"/>
                </a:moveTo>
                <a:cubicBezTo>
                  <a:pt x="203970" y="168563"/>
                  <a:pt x="287867" y="337127"/>
                  <a:pt x="267855" y="443345"/>
                </a:cubicBezTo>
                <a:cubicBezTo>
                  <a:pt x="247843" y="549563"/>
                  <a:pt x="123921" y="593436"/>
                  <a:pt x="0" y="63730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55C3A06-2A4D-4A2D-86D4-CA7E9D83270A}"/>
              </a:ext>
            </a:extLst>
          </p:cNvPr>
          <p:cNvSpPr txBox="1"/>
          <p:nvPr/>
        </p:nvSpPr>
        <p:spPr>
          <a:xfrm>
            <a:off x="2354610" y="97279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K. Lee (I.Ph.D.C.)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자유형 164">
            <a:extLst>
              <a:ext uri="{FF2B5EF4-FFF2-40B4-BE49-F238E27FC236}">
                <a16:creationId xmlns:a16="http://schemas.microsoft.com/office/drawing/2014/main" id="{4B45CE37-720A-4672-985F-A628BB7C01B7}"/>
              </a:ext>
            </a:extLst>
          </p:cNvPr>
          <p:cNvSpPr/>
          <p:nvPr/>
        </p:nvSpPr>
        <p:spPr>
          <a:xfrm>
            <a:off x="3755739" y="323928"/>
            <a:ext cx="407159" cy="1291702"/>
          </a:xfrm>
          <a:custGeom>
            <a:avLst/>
            <a:gdLst>
              <a:gd name="connsiteX0" fmla="*/ 0 w 159289"/>
              <a:gd name="connsiteY0" fmla="*/ 0 h 563419"/>
              <a:gd name="connsiteX1" fmla="*/ 147782 w 159289"/>
              <a:gd name="connsiteY1" fmla="*/ 230909 h 563419"/>
              <a:gd name="connsiteX2" fmla="*/ 138546 w 159289"/>
              <a:gd name="connsiteY2" fmla="*/ 563419 h 56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9" h="563419">
                <a:moveTo>
                  <a:pt x="0" y="0"/>
                </a:moveTo>
                <a:cubicBezTo>
                  <a:pt x="62345" y="68503"/>
                  <a:pt x="124691" y="137006"/>
                  <a:pt x="147782" y="230909"/>
                </a:cubicBezTo>
                <a:cubicBezTo>
                  <a:pt x="170873" y="324812"/>
                  <a:pt x="154709" y="444115"/>
                  <a:pt x="138546" y="56341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02D9E36-F7F1-40E5-B9B3-D1ABBE6DEACE}"/>
              </a:ext>
            </a:extLst>
          </p:cNvPr>
          <p:cNvSpPr txBox="1"/>
          <p:nvPr/>
        </p:nvSpPr>
        <p:spPr>
          <a:xfrm>
            <a:off x="4620825" y="1849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 R. Kim (I.Ph.D.C.)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자유형 166">
            <a:extLst>
              <a:ext uri="{FF2B5EF4-FFF2-40B4-BE49-F238E27FC236}">
                <a16:creationId xmlns:a16="http://schemas.microsoft.com/office/drawing/2014/main" id="{E7833EB3-8BC9-4316-909F-5737F90B9CA8}"/>
              </a:ext>
            </a:extLst>
          </p:cNvPr>
          <p:cNvSpPr/>
          <p:nvPr/>
        </p:nvSpPr>
        <p:spPr>
          <a:xfrm>
            <a:off x="4831199" y="306940"/>
            <a:ext cx="618836" cy="1264026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261793-B834-4237-AD5C-DD3F85246A17}"/>
              </a:ext>
            </a:extLst>
          </p:cNvPr>
          <p:cNvSpPr txBox="1"/>
          <p:nvPr/>
        </p:nvSpPr>
        <p:spPr>
          <a:xfrm>
            <a:off x="5081975" y="448837"/>
            <a:ext cx="173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H. Kwak (</a:t>
            </a:r>
            <a:r>
              <a:rPr lang="en-US" altLang="ko-KR" sz="14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I.Ph.D.C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자유형 168">
            <a:extLst>
              <a:ext uri="{FF2B5EF4-FFF2-40B4-BE49-F238E27FC236}">
                <a16:creationId xmlns:a16="http://schemas.microsoft.com/office/drawing/2014/main" id="{60B85D59-243F-471D-9DB9-324241D16617}"/>
              </a:ext>
            </a:extLst>
          </p:cNvPr>
          <p:cNvSpPr/>
          <p:nvPr/>
        </p:nvSpPr>
        <p:spPr>
          <a:xfrm>
            <a:off x="5745709" y="759982"/>
            <a:ext cx="198437" cy="813028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44DB49-744E-46C2-910B-1453390B9FB2}"/>
              </a:ext>
            </a:extLst>
          </p:cNvPr>
          <p:cNvSpPr txBox="1"/>
          <p:nvPr/>
        </p:nvSpPr>
        <p:spPr>
          <a:xfrm>
            <a:off x="8638455" y="712777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K. H. Choi (M.S.C.)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자유형 170">
            <a:extLst>
              <a:ext uri="{FF2B5EF4-FFF2-40B4-BE49-F238E27FC236}">
                <a16:creationId xmlns:a16="http://schemas.microsoft.com/office/drawing/2014/main" id="{D063A2BD-B25F-4ECE-88C6-47032CE09567}"/>
              </a:ext>
            </a:extLst>
          </p:cNvPr>
          <p:cNvSpPr/>
          <p:nvPr/>
        </p:nvSpPr>
        <p:spPr>
          <a:xfrm>
            <a:off x="8801398" y="1002048"/>
            <a:ext cx="380733" cy="785091"/>
          </a:xfrm>
          <a:custGeom>
            <a:avLst/>
            <a:gdLst>
              <a:gd name="connsiteX0" fmla="*/ 131351 w 380733"/>
              <a:gd name="connsiteY0" fmla="*/ 0 h 785091"/>
              <a:gd name="connsiteX1" fmla="*/ 11278 w 380733"/>
              <a:gd name="connsiteY1" fmla="*/ 267855 h 785091"/>
              <a:gd name="connsiteX2" fmla="*/ 380733 w 380733"/>
              <a:gd name="connsiteY2" fmla="*/ 785091 h 78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33" h="785091">
                <a:moveTo>
                  <a:pt x="131351" y="0"/>
                </a:moveTo>
                <a:cubicBezTo>
                  <a:pt x="50532" y="68503"/>
                  <a:pt x="-30286" y="137007"/>
                  <a:pt x="11278" y="267855"/>
                </a:cubicBezTo>
                <a:cubicBezTo>
                  <a:pt x="52842" y="398704"/>
                  <a:pt x="216787" y="591897"/>
                  <a:pt x="380733" y="785091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B2C935FF-4658-4A0A-96A9-97646B3A1B04}"/>
              </a:ext>
            </a:extLst>
          </p:cNvPr>
          <p:cNvSpPr/>
          <p:nvPr/>
        </p:nvSpPr>
        <p:spPr>
          <a:xfrm>
            <a:off x="116612" y="5168514"/>
            <a:ext cx="10435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i="0" cap="all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APPLICATION-AWARE COMPUTING FOR EMBEDDED SYSTEMS (ACES) LAB.</a:t>
            </a:r>
          </a:p>
          <a:p>
            <a:pPr algn="ctr"/>
            <a:r>
              <a:rPr lang="en-US" altLang="ko-KR" b="0" i="0" cap="all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SCHOOL OF ELECTRONICS ENGINEERING, KYUNGPOOK NATIONAL UNIVERSITY</a:t>
            </a:r>
          </a:p>
        </p:txBody>
      </p:sp>
      <p:sp>
        <p:nvSpPr>
          <p:cNvPr id="208" name="자유형 172">
            <a:extLst>
              <a:ext uri="{FF2B5EF4-FFF2-40B4-BE49-F238E27FC236}">
                <a16:creationId xmlns:a16="http://schemas.microsoft.com/office/drawing/2014/main" id="{C6308E85-1D01-4E52-9C4A-13A1E7C6C5D4}"/>
              </a:ext>
            </a:extLst>
          </p:cNvPr>
          <p:cNvSpPr/>
          <p:nvPr/>
        </p:nvSpPr>
        <p:spPr>
          <a:xfrm>
            <a:off x="116612" y="5182711"/>
            <a:ext cx="10446067" cy="45719"/>
          </a:xfrm>
          <a:custGeom>
            <a:avLst/>
            <a:gdLst>
              <a:gd name="connsiteX0" fmla="*/ 0 w 7278254"/>
              <a:gd name="connsiteY0" fmla="*/ 0 h 0"/>
              <a:gd name="connsiteX1" fmla="*/ 7278254 w 72782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78254">
                <a:moveTo>
                  <a:pt x="0" y="0"/>
                </a:moveTo>
                <a:lnTo>
                  <a:pt x="7278254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Rectangle 2">
            <a:extLst>
              <a:ext uri="{FF2B5EF4-FFF2-40B4-BE49-F238E27FC236}">
                <a16:creationId xmlns:a16="http://schemas.microsoft.com/office/drawing/2014/main" id="{C5C49214-BFBD-48BE-92EF-758BEDD4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184" y="1395643"/>
            <a:ext cx="7512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0" name="Rectangle 4">
            <a:extLst>
              <a:ext uri="{FF2B5EF4-FFF2-40B4-BE49-F238E27FC236}">
                <a16:creationId xmlns:a16="http://schemas.microsoft.com/office/drawing/2014/main" id="{371837CE-480C-493A-ACC2-E946A6B6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29" y="10965"/>
            <a:ext cx="3545760" cy="36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1" name="_x367423320" descr="EMB00001cf4071f">
            <a:extLst>
              <a:ext uri="{FF2B5EF4-FFF2-40B4-BE49-F238E27FC236}">
                <a16:creationId xmlns:a16="http://schemas.microsoft.com/office/drawing/2014/main" id="{B8E37AC6-36DE-4B72-B35A-372EBD1F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09" y="1427030"/>
            <a:ext cx="1681900" cy="398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3B4A540C-3D8E-4588-854A-7CF474184118}"/>
              </a:ext>
            </a:extLst>
          </p:cNvPr>
          <p:cNvSpPr txBox="1"/>
          <p:nvPr/>
        </p:nvSpPr>
        <p:spPr>
          <a:xfrm>
            <a:off x="2572264" y="81095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 S. Kim (M.S.C.)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자유형 37">
            <a:extLst>
              <a:ext uri="{FF2B5EF4-FFF2-40B4-BE49-F238E27FC236}">
                <a16:creationId xmlns:a16="http://schemas.microsoft.com/office/drawing/2014/main" id="{B309CDB8-BB02-49A4-99FA-E2225281CDB0}"/>
              </a:ext>
            </a:extLst>
          </p:cNvPr>
          <p:cNvSpPr/>
          <p:nvPr/>
        </p:nvSpPr>
        <p:spPr>
          <a:xfrm>
            <a:off x="2580113" y="992305"/>
            <a:ext cx="380733" cy="785091"/>
          </a:xfrm>
          <a:custGeom>
            <a:avLst/>
            <a:gdLst>
              <a:gd name="connsiteX0" fmla="*/ 131351 w 380733"/>
              <a:gd name="connsiteY0" fmla="*/ 0 h 785091"/>
              <a:gd name="connsiteX1" fmla="*/ 11278 w 380733"/>
              <a:gd name="connsiteY1" fmla="*/ 267855 h 785091"/>
              <a:gd name="connsiteX2" fmla="*/ 380733 w 380733"/>
              <a:gd name="connsiteY2" fmla="*/ 785091 h 78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733" h="785091">
                <a:moveTo>
                  <a:pt x="131351" y="0"/>
                </a:moveTo>
                <a:cubicBezTo>
                  <a:pt x="50532" y="68503"/>
                  <a:pt x="-30286" y="137007"/>
                  <a:pt x="11278" y="267855"/>
                </a:cubicBezTo>
                <a:cubicBezTo>
                  <a:pt x="52842" y="398704"/>
                  <a:pt x="216787" y="591897"/>
                  <a:pt x="380733" y="785091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C05B3E0-D170-4D46-8549-B05ABE07BF8A}"/>
              </a:ext>
            </a:extLst>
          </p:cNvPr>
          <p:cNvSpPr txBox="1"/>
          <p:nvPr/>
        </p:nvSpPr>
        <p:spPr>
          <a:xfrm>
            <a:off x="9161430" y="981561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H. Cho (Prof.)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자유형 40">
            <a:extLst>
              <a:ext uri="{FF2B5EF4-FFF2-40B4-BE49-F238E27FC236}">
                <a16:creationId xmlns:a16="http://schemas.microsoft.com/office/drawing/2014/main" id="{DEAA939E-9BF9-47FF-B0B9-6B87C79FA60A}"/>
              </a:ext>
            </a:extLst>
          </p:cNvPr>
          <p:cNvSpPr/>
          <p:nvPr/>
        </p:nvSpPr>
        <p:spPr>
          <a:xfrm>
            <a:off x="10260741" y="1266866"/>
            <a:ext cx="270845" cy="637309"/>
          </a:xfrm>
          <a:custGeom>
            <a:avLst/>
            <a:gdLst>
              <a:gd name="connsiteX0" fmla="*/ 120073 w 270845"/>
              <a:gd name="connsiteY0" fmla="*/ 0 h 637309"/>
              <a:gd name="connsiteX1" fmla="*/ 267855 w 270845"/>
              <a:gd name="connsiteY1" fmla="*/ 443345 h 637309"/>
              <a:gd name="connsiteX2" fmla="*/ 0 w 270845"/>
              <a:gd name="connsiteY2" fmla="*/ 637309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45" h="637309">
                <a:moveTo>
                  <a:pt x="120073" y="0"/>
                </a:moveTo>
                <a:cubicBezTo>
                  <a:pt x="203970" y="168563"/>
                  <a:pt x="287867" y="337127"/>
                  <a:pt x="267855" y="443345"/>
                </a:cubicBezTo>
                <a:cubicBezTo>
                  <a:pt x="247843" y="549563"/>
                  <a:pt x="123921" y="593436"/>
                  <a:pt x="0" y="637309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자유형 6">
            <a:extLst>
              <a:ext uri="{FF2B5EF4-FFF2-40B4-BE49-F238E27FC236}">
                <a16:creationId xmlns:a16="http://schemas.microsoft.com/office/drawing/2014/main" id="{F342B9C5-F741-47E2-9EB3-8421B167EE6A}"/>
              </a:ext>
            </a:extLst>
          </p:cNvPr>
          <p:cNvSpPr/>
          <p:nvPr/>
        </p:nvSpPr>
        <p:spPr>
          <a:xfrm>
            <a:off x="2812256" y="1697831"/>
            <a:ext cx="785813" cy="809625"/>
          </a:xfrm>
          <a:custGeom>
            <a:avLst/>
            <a:gdLst>
              <a:gd name="connsiteX0" fmla="*/ 0 w 785813"/>
              <a:gd name="connsiteY0" fmla="*/ 809625 h 809625"/>
              <a:gd name="connsiteX1" fmla="*/ 85725 w 785813"/>
              <a:gd name="connsiteY1" fmla="*/ 685800 h 809625"/>
              <a:gd name="connsiteX2" fmla="*/ 92869 w 785813"/>
              <a:gd name="connsiteY2" fmla="*/ 683419 h 809625"/>
              <a:gd name="connsiteX3" fmla="*/ 102394 w 785813"/>
              <a:gd name="connsiteY3" fmla="*/ 678657 h 809625"/>
              <a:gd name="connsiteX4" fmla="*/ 119063 w 785813"/>
              <a:gd name="connsiteY4" fmla="*/ 673894 h 809625"/>
              <a:gd name="connsiteX5" fmla="*/ 126207 w 785813"/>
              <a:gd name="connsiteY5" fmla="*/ 669132 h 809625"/>
              <a:gd name="connsiteX6" fmla="*/ 142875 w 785813"/>
              <a:gd name="connsiteY6" fmla="*/ 664369 h 809625"/>
              <a:gd name="connsiteX7" fmla="*/ 152400 w 785813"/>
              <a:gd name="connsiteY7" fmla="*/ 657225 h 809625"/>
              <a:gd name="connsiteX8" fmla="*/ 161925 w 785813"/>
              <a:gd name="connsiteY8" fmla="*/ 654844 h 809625"/>
              <a:gd name="connsiteX9" fmla="*/ 183357 w 785813"/>
              <a:gd name="connsiteY9" fmla="*/ 650082 h 809625"/>
              <a:gd name="connsiteX10" fmla="*/ 190500 w 785813"/>
              <a:gd name="connsiteY10" fmla="*/ 645319 h 809625"/>
              <a:gd name="connsiteX11" fmla="*/ 197644 w 785813"/>
              <a:gd name="connsiteY11" fmla="*/ 642938 h 809625"/>
              <a:gd name="connsiteX12" fmla="*/ 211932 w 785813"/>
              <a:gd name="connsiteY12" fmla="*/ 633413 h 809625"/>
              <a:gd name="connsiteX13" fmla="*/ 228600 w 785813"/>
              <a:gd name="connsiteY13" fmla="*/ 623888 h 809625"/>
              <a:gd name="connsiteX14" fmla="*/ 242888 w 785813"/>
              <a:gd name="connsiteY14" fmla="*/ 616744 h 809625"/>
              <a:gd name="connsiteX15" fmla="*/ 257175 w 785813"/>
              <a:gd name="connsiteY15" fmla="*/ 604838 h 809625"/>
              <a:gd name="connsiteX16" fmla="*/ 264319 w 785813"/>
              <a:gd name="connsiteY16" fmla="*/ 597694 h 809625"/>
              <a:gd name="connsiteX17" fmla="*/ 278607 w 785813"/>
              <a:gd name="connsiteY17" fmla="*/ 590550 h 809625"/>
              <a:gd name="connsiteX18" fmla="*/ 283369 w 785813"/>
              <a:gd name="connsiteY18" fmla="*/ 583407 h 809625"/>
              <a:gd name="connsiteX19" fmla="*/ 295275 w 785813"/>
              <a:gd name="connsiteY19" fmla="*/ 569119 h 809625"/>
              <a:gd name="connsiteX20" fmla="*/ 297657 w 785813"/>
              <a:gd name="connsiteY20" fmla="*/ 561975 h 809625"/>
              <a:gd name="connsiteX21" fmla="*/ 295275 w 785813"/>
              <a:gd name="connsiteY21" fmla="*/ 469107 h 809625"/>
              <a:gd name="connsiteX22" fmla="*/ 285750 w 785813"/>
              <a:gd name="connsiteY22" fmla="*/ 454819 h 809625"/>
              <a:gd name="connsiteX23" fmla="*/ 278607 w 785813"/>
              <a:gd name="connsiteY23" fmla="*/ 452438 h 809625"/>
              <a:gd name="connsiteX24" fmla="*/ 266700 w 785813"/>
              <a:gd name="connsiteY24" fmla="*/ 438150 h 809625"/>
              <a:gd name="connsiteX25" fmla="*/ 259557 w 785813"/>
              <a:gd name="connsiteY25" fmla="*/ 433388 h 809625"/>
              <a:gd name="connsiteX26" fmla="*/ 250032 w 785813"/>
              <a:gd name="connsiteY26" fmla="*/ 421482 h 809625"/>
              <a:gd name="connsiteX27" fmla="*/ 247650 w 785813"/>
              <a:gd name="connsiteY27" fmla="*/ 414338 h 809625"/>
              <a:gd name="connsiteX28" fmla="*/ 238125 w 785813"/>
              <a:gd name="connsiteY28" fmla="*/ 400050 h 809625"/>
              <a:gd name="connsiteX29" fmla="*/ 233363 w 785813"/>
              <a:gd name="connsiteY29" fmla="*/ 345282 h 809625"/>
              <a:gd name="connsiteX30" fmla="*/ 221457 w 785813"/>
              <a:gd name="connsiteY30" fmla="*/ 323850 h 809625"/>
              <a:gd name="connsiteX31" fmla="*/ 216694 w 785813"/>
              <a:gd name="connsiteY31" fmla="*/ 316707 h 809625"/>
              <a:gd name="connsiteX32" fmla="*/ 219075 w 785813"/>
              <a:gd name="connsiteY32" fmla="*/ 254794 h 809625"/>
              <a:gd name="connsiteX33" fmla="*/ 221457 w 785813"/>
              <a:gd name="connsiteY33" fmla="*/ 245269 h 809625"/>
              <a:gd name="connsiteX34" fmla="*/ 223838 w 785813"/>
              <a:gd name="connsiteY34" fmla="*/ 150019 h 809625"/>
              <a:gd name="connsiteX35" fmla="*/ 228600 w 785813"/>
              <a:gd name="connsiteY35" fmla="*/ 135732 h 809625"/>
              <a:gd name="connsiteX36" fmla="*/ 230982 w 785813"/>
              <a:gd name="connsiteY36" fmla="*/ 116682 h 809625"/>
              <a:gd name="connsiteX37" fmla="*/ 233363 w 785813"/>
              <a:gd name="connsiteY37" fmla="*/ 109538 h 809625"/>
              <a:gd name="connsiteX38" fmla="*/ 240507 w 785813"/>
              <a:gd name="connsiteY38" fmla="*/ 83344 h 809625"/>
              <a:gd name="connsiteX39" fmla="*/ 245269 w 785813"/>
              <a:gd name="connsiteY39" fmla="*/ 76200 h 809625"/>
              <a:gd name="connsiteX40" fmla="*/ 252413 w 785813"/>
              <a:gd name="connsiteY40" fmla="*/ 71438 h 809625"/>
              <a:gd name="connsiteX41" fmla="*/ 259557 w 785813"/>
              <a:gd name="connsiteY41" fmla="*/ 57150 h 809625"/>
              <a:gd name="connsiteX42" fmla="*/ 261938 w 785813"/>
              <a:gd name="connsiteY42" fmla="*/ 50007 h 809625"/>
              <a:gd name="connsiteX43" fmla="*/ 271463 w 785813"/>
              <a:gd name="connsiteY43" fmla="*/ 35719 h 809625"/>
              <a:gd name="connsiteX44" fmla="*/ 276225 w 785813"/>
              <a:gd name="connsiteY44" fmla="*/ 28575 h 809625"/>
              <a:gd name="connsiteX45" fmla="*/ 283369 w 785813"/>
              <a:gd name="connsiteY45" fmla="*/ 23813 h 809625"/>
              <a:gd name="connsiteX46" fmla="*/ 288132 w 785813"/>
              <a:gd name="connsiteY46" fmla="*/ 16669 h 809625"/>
              <a:gd name="connsiteX47" fmla="*/ 307182 w 785813"/>
              <a:gd name="connsiteY47" fmla="*/ 7144 h 809625"/>
              <a:gd name="connsiteX48" fmla="*/ 323850 w 785813"/>
              <a:gd name="connsiteY48" fmla="*/ 0 h 809625"/>
              <a:gd name="connsiteX49" fmla="*/ 497682 w 785813"/>
              <a:gd name="connsiteY49" fmla="*/ 2382 h 809625"/>
              <a:gd name="connsiteX50" fmla="*/ 507207 w 785813"/>
              <a:gd name="connsiteY50" fmla="*/ 7144 h 809625"/>
              <a:gd name="connsiteX51" fmla="*/ 523875 w 785813"/>
              <a:gd name="connsiteY51" fmla="*/ 23813 h 809625"/>
              <a:gd name="connsiteX52" fmla="*/ 526257 w 785813"/>
              <a:gd name="connsiteY52" fmla="*/ 30957 h 809625"/>
              <a:gd name="connsiteX53" fmla="*/ 535782 w 785813"/>
              <a:gd name="connsiteY53" fmla="*/ 45244 h 809625"/>
              <a:gd name="connsiteX54" fmla="*/ 547688 w 785813"/>
              <a:gd name="connsiteY54" fmla="*/ 64294 h 809625"/>
              <a:gd name="connsiteX55" fmla="*/ 559594 w 785813"/>
              <a:gd name="connsiteY55" fmla="*/ 73819 h 809625"/>
              <a:gd name="connsiteX56" fmla="*/ 564357 w 785813"/>
              <a:gd name="connsiteY56" fmla="*/ 80963 h 809625"/>
              <a:gd name="connsiteX57" fmla="*/ 571500 w 785813"/>
              <a:gd name="connsiteY57" fmla="*/ 85725 h 809625"/>
              <a:gd name="connsiteX58" fmla="*/ 576263 w 785813"/>
              <a:gd name="connsiteY58" fmla="*/ 92869 h 809625"/>
              <a:gd name="connsiteX59" fmla="*/ 583407 w 785813"/>
              <a:gd name="connsiteY59" fmla="*/ 100013 h 809625"/>
              <a:gd name="connsiteX60" fmla="*/ 585788 w 785813"/>
              <a:gd name="connsiteY60" fmla="*/ 107157 h 809625"/>
              <a:gd name="connsiteX61" fmla="*/ 595313 w 785813"/>
              <a:gd name="connsiteY61" fmla="*/ 121444 h 809625"/>
              <a:gd name="connsiteX62" fmla="*/ 600075 w 785813"/>
              <a:gd name="connsiteY62" fmla="*/ 135732 h 809625"/>
              <a:gd name="connsiteX63" fmla="*/ 602457 w 785813"/>
              <a:gd name="connsiteY63" fmla="*/ 142875 h 809625"/>
              <a:gd name="connsiteX64" fmla="*/ 600075 w 785813"/>
              <a:gd name="connsiteY64" fmla="*/ 200025 h 809625"/>
              <a:gd name="connsiteX65" fmla="*/ 597694 w 785813"/>
              <a:gd name="connsiteY65" fmla="*/ 323850 h 809625"/>
              <a:gd name="connsiteX66" fmla="*/ 588169 w 785813"/>
              <a:gd name="connsiteY66" fmla="*/ 338138 h 809625"/>
              <a:gd name="connsiteX67" fmla="*/ 583407 w 785813"/>
              <a:gd name="connsiteY67" fmla="*/ 345282 h 809625"/>
              <a:gd name="connsiteX68" fmla="*/ 581025 w 785813"/>
              <a:gd name="connsiteY68" fmla="*/ 376238 h 809625"/>
              <a:gd name="connsiteX69" fmla="*/ 576263 w 785813"/>
              <a:gd name="connsiteY69" fmla="*/ 390525 h 809625"/>
              <a:gd name="connsiteX70" fmla="*/ 573882 w 785813"/>
              <a:gd name="connsiteY70" fmla="*/ 397669 h 809625"/>
              <a:gd name="connsiteX71" fmla="*/ 571500 w 785813"/>
              <a:gd name="connsiteY71" fmla="*/ 407194 h 809625"/>
              <a:gd name="connsiteX72" fmla="*/ 566738 w 785813"/>
              <a:gd name="connsiteY72" fmla="*/ 414338 h 809625"/>
              <a:gd name="connsiteX73" fmla="*/ 561975 w 785813"/>
              <a:gd name="connsiteY73" fmla="*/ 428625 h 809625"/>
              <a:gd name="connsiteX74" fmla="*/ 552450 w 785813"/>
              <a:gd name="connsiteY74" fmla="*/ 442913 h 809625"/>
              <a:gd name="connsiteX75" fmla="*/ 547688 w 785813"/>
              <a:gd name="connsiteY75" fmla="*/ 450057 h 809625"/>
              <a:gd name="connsiteX76" fmla="*/ 540544 w 785813"/>
              <a:gd name="connsiteY76" fmla="*/ 464344 h 809625"/>
              <a:gd name="connsiteX77" fmla="*/ 533400 w 785813"/>
              <a:gd name="connsiteY77" fmla="*/ 485775 h 809625"/>
              <a:gd name="connsiteX78" fmla="*/ 531019 w 785813"/>
              <a:gd name="connsiteY78" fmla="*/ 492919 h 809625"/>
              <a:gd name="connsiteX79" fmla="*/ 533400 w 785813"/>
              <a:gd name="connsiteY79" fmla="*/ 552450 h 809625"/>
              <a:gd name="connsiteX80" fmla="*/ 542925 w 785813"/>
              <a:gd name="connsiteY80" fmla="*/ 566738 h 809625"/>
              <a:gd name="connsiteX81" fmla="*/ 545307 w 785813"/>
              <a:gd name="connsiteY81" fmla="*/ 573882 h 809625"/>
              <a:gd name="connsiteX82" fmla="*/ 552450 w 785813"/>
              <a:gd name="connsiteY82" fmla="*/ 578644 h 809625"/>
              <a:gd name="connsiteX83" fmla="*/ 564357 w 785813"/>
              <a:gd name="connsiteY83" fmla="*/ 590550 h 809625"/>
              <a:gd name="connsiteX84" fmla="*/ 571500 w 785813"/>
              <a:gd name="connsiteY84" fmla="*/ 597694 h 809625"/>
              <a:gd name="connsiteX85" fmla="*/ 578644 w 785813"/>
              <a:gd name="connsiteY85" fmla="*/ 600075 h 809625"/>
              <a:gd name="connsiteX86" fmla="*/ 623888 w 785813"/>
              <a:gd name="connsiteY86" fmla="*/ 602457 h 809625"/>
              <a:gd name="connsiteX87" fmla="*/ 645319 w 785813"/>
              <a:gd name="connsiteY87" fmla="*/ 607219 h 809625"/>
              <a:gd name="connsiteX88" fmla="*/ 650082 w 785813"/>
              <a:gd name="connsiteY88" fmla="*/ 614363 h 809625"/>
              <a:gd name="connsiteX89" fmla="*/ 657225 w 785813"/>
              <a:gd name="connsiteY89" fmla="*/ 628650 h 809625"/>
              <a:gd name="connsiteX90" fmla="*/ 664369 w 785813"/>
              <a:gd name="connsiteY90" fmla="*/ 633413 h 809625"/>
              <a:gd name="connsiteX91" fmla="*/ 671513 w 785813"/>
              <a:gd name="connsiteY91" fmla="*/ 635794 h 809625"/>
              <a:gd name="connsiteX92" fmla="*/ 678657 w 785813"/>
              <a:gd name="connsiteY92" fmla="*/ 640557 h 809625"/>
              <a:gd name="connsiteX93" fmla="*/ 695325 w 785813"/>
              <a:gd name="connsiteY93" fmla="*/ 645319 h 809625"/>
              <a:gd name="connsiteX94" fmla="*/ 731044 w 785813"/>
              <a:gd name="connsiteY94" fmla="*/ 650082 h 809625"/>
              <a:gd name="connsiteX95" fmla="*/ 745332 w 785813"/>
              <a:gd name="connsiteY95" fmla="*/ 671513 h 809625"/>
              <a:gd name="connsiteX96" fmla="*/ 750094 w 785813"/>
              <a:gd name="connsiteY96" fmla="*/ 678657 h 809625"/>
              <a:gd name="connsiteX97" fmla="*/ 757238 w 785813"/>
              <a:gd name="connsiteY97" fmla="*/ 681038 h 809625"/>
              <a:gd name="connsiteX98" fmla="*/ 766763 w 785813"/>
              <a:gd name="connsiteY98" fmla="*/ 690563 h 809625"/>
              <a:gd name="connsiteX99" fmla="*/ 769144 w 785813"/>
              <a:gd name="connsiteY99" fmla="*/ 697707 h 809625"/>
              <a:gd name="connsiteX100" fmla="*/ 776288 w 785813"/>
              <a:gd name="connsiteY100" fmla="*/ 702469 h 809625"/>
              <a:gd name="connsiteX101" fmla="*/ 781050 w 785813"/>
              <a:gd name="connsiteY101" fmla="*/ 709613 h 809625"/>
              <a:gd name="connsiteX102" fmla="*/ 783432 w 785813"/>
              <a:gd name="connsiteY102" fmla="*/ 716757 h 809625"/>
              <a:gd name="connsiteX103" fmla="*/ 785813 w 785813"/>
              <a:gd name="connsiteY103" fmla="*/ 721519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785813" h="809625">
                <a:moveTo>
                  <a:pt x="0" y="809625"/>
                </a:moveTo>
                <a:cubicBezTo>
                  <a:pt x="28575" y="768350"/>
                  <a:pt x="55972" y="726234"/>
                  <a:pt x="85725" y="685800"/>
                </a:cubicBezTo>
                <a:cubicBezTo>
                  <a:pt x="87213" y="683778"/>
                  <a:pt x="90562" y="684408"/>
                  <a:pt x="92869" y="683419"/>
                </a:cubicBezTo>
                <a:cubicBezTo>
                  <a:pt x="96132" y="682021"/>
                  <a:pt x="99131" y="680055"/>
                  <a:pt x="102394" y="678657"/>
                </a:cubicBezTo>
                <a:cubicBezTo>
                  <a:pt x="107183" y="676605"/>
                  <a:pt x="114221" y="675104"/>
                  <a:pt x="119063" y="673894"/>
                </a:cubicBezTo>
                <a:cubicBezTo>
                  <a:pt x="121444" y="672307"/>
                  <a:pt x="123647" y="670412"/>
                  <a:pt x="126207" y="669132"/>
                </a:cubicBezTo>
                <a:cubicBezTo>
                  <a:pt x="129629" y="667421"/>
                  <a:pt x="139815" y="665134"/>
                  <a:pt x="142875" y="664369"/>
                </a:cubicBezTo>
                <a:cubicBezTo>
                  <a:pt x="146050" y="661988"/>
                  <a:pt x="148850" y="659000"/>
                  <a:pt x="152400" y="657225"/>
                </a:cubicBezTo>
                <a:cubicBezTo>
                  <a:pt x="155327" y="655761"/>
                  <a:pt x="158778" y="655743"/>
                  <a:pt x="161925" y="654844"/>
                </a:cubicBezTo>
                <a:cubicBezTo>
                  <a:pt x="178339" y="650155"/>
                  <a:pt x="157573" y="654379"/>
                  <a:pt x="183357" y="650082"/>
                </a:cubicBezTo>
                <a:cubicBezTo>
                  <a:pt x="185738" y="648494"/>
                  <a:pt x="187940" y="646599"/>
                  <a:pt x="190500" y="645319"/>
                </a:cubicBezTo>
                <a:cubicBezTo>
                  <a:pt x="192745" y="644196"/>
                  <a:pt x="195555" y="644330"/>
                  <a:pt x="197644" y="642938"/>
                </a:cubicBezTo>
                <a:cubicBezTo>
                  <a:pt x="215482" y="631047"/>
                  <a:pt x="194945" y="639074"/>
                  <a:pt x="211932" y="633413"/>
                </a:cubicBezTo>
                <a:cubicBezTo>
                  <a:pt x="229329" y="621813"/>
                  <a:pt x="207460" y="635968"/>
                  <a:pt x="228600" y="623888"/>
                </a:cubicBezTo>
                <a:cubicBezTo>
                  <a:pt x="241527" y="616501"/>
                  <a:pt x="229789" y="621110"/>
                  <a:pt x="242888" y="616744"/>
                </a:cubicBezTo>
                <a:cubicBezTo>
                  <a:pt x="263761" y="595871"/>
                  <a:pt x="237283" y="621415"/>
                  <a:pt x="257175" y="604838"/>
                </a:cubicBezTo>
                <a:cubicBezTo>
                  <a:pt x="259762" y="602682"/>
                  <a:pt x="261732" y="599850"/>
                  <a:pt x="264319" y="597694"/>
                </a:cubicBezTo>
                <a:cubicBezTo>
                  <a:pt x="270472" y="592566"/>
                  <a:pt x="271449" y="592937"/>
                  <a:pt x="278607" y="590550"/>
                </a:cubicBezTo>
                <a:cubicBezTo>
                  <a:pt x="280194" y="588169"/>
                  <a:pt x="281537" y="585605"/>
                  <a:pt x="283369" y="583407"/>
                </a:cubicBezTo>
                <a:cubicBezTo>
                  <a:pt x="289954" y="575505"/>
                  <a:pt x="290839" y="577990"/>
                  <a:pt x="295275" y="569119"/>
                </a:cubicBezTo>
                <a:cubicBezTo>
                  <a:pt x="296398" y="566874"/>
                  <a:pt x="296863" y="564356"/>
                  <a:pt x="297657" y="561975"/>
                </a:cubicBezTo>
                <a:cubicBezTo>
                  <a:pt x="296863" y="531019"/>
                  <a:pt x="298695" y="499884"/>
                  <a:pt x="295275" y="469107"/>
                </a:cubicBezTo>
                <a:cubicBezTo>
                  <a:pt x="294643" y="463418"/>
                  <a:pt x="291180" y="456629"/>
                  <a:pt x="285750" y="454819"/>
                </a:cubicBezTo>
                <a:lnTo>
                  <a:pt x="278607" y="452438"/>
                </a:lnTo>
                <a:cubicBezTo>
                  <a:pt x="273924" y="445414"/>
                  <a:pt x="273576" y="443880"/>
                  <a:pt x="266700" y="438150"/>
                </a:cubicBezTo>
                <a:cubicBezTo>
                  <a:pt x="264502" y="436318"/>
                  <a:pt x="261938" y="434975"/>
                  <a:pt x="259557" y="433388"/>
                </a:cubicBezTo>
                <a:cubicBezTo>
                  <a:pt x="253569" y="415430"/>
                  <a:pt x="262342" y="436869"/>
                  <a:pt x="250032" y="421482"/>
                </a:cubicBezTo>
                <a:cubicBezTo>
                  <a:pt x="248464" y="419522"/>
                  <a:pt x="248869" y="416532"/>
                  <a:pt x="247650" y="414338"/>
                </a:cubicBezTo>
                <a:cubicBezTo>
                  <a:pt x="244870" y="409334"/>
                  <a:pt x="238125" y="400050"/>
                  <a:pt x="238125" y="400050"/>
                </a:cubicBezTo>
                <a:cubicBezTo>
                  <a:pt x="236472" y="368631"/>
                  <a:pt x="239211" y="365754"/>
                  <a:pt x="233363" y="345282"/>
                </a:cubicBezTo>
                <a:cubicBezTo>
                  <a:pt x="230220" y="334280"/>
                  <a:pt x="229985" y="336642"/>
                  <a:pt x="221457" y="323850"/>
                </a:cubicBezTo>
                <a:lnTo>
                  <a:pt x="216694" y="316707"/>
                </a:lnTo>
                <a:cubicBezTo>
                  <a:pt x="217488" y="296069"/>
                  <a:pt x="217701" y="275401"/>
                  <a:pt x="219075" y="254794"/>
                </a:cubicBezTo>
                <a:cubicBezTo>
                  <a:pt x="219293" y="251528"/>
                  <a:pt x="221308" y="248538"/>
                  <a:pt x="221457" y="245269"/>
                </a:cubicBezTo>
                <a:cubicBezTo>
                  <a:pt x="222899" y="213542"/>
                  <a:pt x="221771" y="181712"/>
                  <a:pt x="223838" y="150019"/>
                </a:cubicBezTo>
                <a:cubicBezTo>
                  <a:pt x="224165" y="145010"/>
                  <a:pt x="228600" y="135732"/>
                  <a:pt x="228600" y="135732"/>
                </a:cubicBezTo>
                <a:cubicBezTo>
                  <a:pt x="229394" y="129382"/>
                  <a:pt x="229837" y="122978"/>
                  <a:pt x="230982" y="116682"/>
                </a:cubicBezTo>
                <a:cubicBezTo>
                  <a:pt x="231431" y="114212"/>
                  <a:pt x="232754" y="111973"/>
                  <a:pt x="233363" y="109538"/>
                </a:cubicBezTo>
                <a:cubicBezTo>
                  <a:pt x="235153" y="102379"/>
                  <a:pt x="236419" y="89477"/>
                  <a:pt x="240507" y="83344"/>
                </a:cubicBezTo>
                <a:cubicBezTo>
                  <a:pt x="242094" y="80963"/>
                  <a:pt x="243245" y="78224"/>
                  <a:pt x="245269" y="76200"/>
                </a:cubicBezTo>
                <a:cubicBezTo>
                  <a:pt x="247293" y="74176"/>
                  <a:pt x="250032" y="73025"/>
                  <a:pt x="252413" y="71438"/>
                </a:cubicBezTo>
                <a:cubicBezTo>
                  <a:pt x="258396" y="53485"/>
                  <a:pt x="250326" y="75611"/>
                  <a:pt x="259557" y="57150"/>
                </a:cubicBezTo>
                <a:cubicBezTo>
                  <a:pt x="260679" y="54905"/>
                  <a:pt x="260719" y="52201"/>
                  <a:pt x="261938" y="50007"/>
                </a:cubicBezTo>
                <a:cubicBezTo>
                  <a:pt x="264718" y="45003"/>
                  <a:pt x="268288" y="40482"/>
                  <a:pt x="271463" y="35719"/>
                </a:cubicBezTo>
                <a:cubicBezTo>
                  <a:pt x="273050" y="33338"/>
                  <a:pt x="273844" y="30162"/>
                  <a:pt x="276225" y="28575"/>
                </a:cubicBezTo>
                <a:lnTo>
                  <a:pt x="283369" y="23813"/>
                </a:lnTo>
                <a:cubicBezTo>
                  <a:pt x="284957" y="21432"/>
                  <a:pt x="285787" y="18310"/>
                  <a:pt x="288132" y="16669"/>
                </a:cubicBezTo>
                <a:cubicBezTo>
                  <a:pt x="293948" y="12598"/>
                  <a:pt x="300832" y="10319"/>
                  <a:pt x="307182" y="7144"/>
                </a:cubicBezTo>
                <a:cubicBezTo>
                  <a:pt x="318949" y="1260"/>
                  <a:pt x="313341" y="3504"/>
                  <a:pt x="323850" y="0"/>
                </a:cubicBezTo>
                <a:cubicBezTo>
                  <a:pt x="381794" y="794"/>
                  <a:pt x="439776" y="126"/>
                  <a:pt x="497682" y="2382"/>
                </a:cubicBezTo>
                <a:cubicBezTo>
                  <a:pt x="501229" y="2520"/>
                  <a:pt x="504697" y="4634"/>
                  <a:pt x="507207" y="7144"/>
                </a:cubicBezTo>
                <a:cubicBezTo>
                  <a:pt x="526313" y="26250"/>
                  <a:pt x="507711" y="18425"/>
                  <a:pt x="523875" y="23813"/>
                </a:cubicBezTo>
                <a:cubicBezTo>
                  <a:pt x="524669" y="26194"/>
                  <a:pt x="525038" y="28763"/>
                  <a:pt x="526257" y="30957"/>
                </a:cubicBezTo>
                <a:cubicBezTo>
                  <a:pt x="529037" y="35960"/>
                  <a:pt x="535782" y="45244"/>
                  <a:pt x="535782" y="45244"/>
                </a:cubicBezTo>
                <a:cubicBezTo>
                  <a:pt x="541449" y="62247"/>
                  <a:pt x="536367" y="56748"/>
                  <a:pt x="547688" y="64294"/>
                </a:cubicBezTo>
                <a:cubicBezTo>
                  <a:pt x="561333" y="84765"/>
                  <a:pt x="543165" y="60676"/>
                  <a:pt x="559594" y="73819"/>
                </a:cubicBezTo>
                <a:cubicBezTo>
                  <a:pt x="561829" y="75607"/>
                  <a:pt x="562333" y="78939"/>
                  <a:pt x="564357" y="80963"/>
                </a:cubicBezTo>
                <a:cubicBezTo>
                  <a:pt x="566380" y="82986"/>
                  <a:pt x="569119" y="84138"/>
                  <a:pt x="571500" y="85725"/>
                </a:cubicBezTo>
                <a:cubicBezTo>
                  <a:pt x="573088" y="88106"/>
                  <a:pt x="574431" y="90670"/>
                  <a:pt x="576263" y="92869"/>
                </a:cubicBezTo>
                <a:cubicBezTo>
                  <a:pt x="578419" y="95456"/>
                  <a:pt x="581539" y="97211"/>
                  <a:pt x="583407" y="100013"/>
                </a:cubicBezTo>
                <a:cubicBezTo>
                  <a:pt x="584799" y="102102"/>
                  <a:pt x="584569" y="104963"/>
                  <a:pt x="585788" y="107157"/>
                </a:cubicBezTo>
                <a:cubicBezTo>
                  <a:pt x="588568" y="112160"/>
                  <a:pt x="595313" y="121444"/>
                  <a:pt x="595313" y="121444"/>
                </a:cubicBezTo>
                <a:lnTo>
                  <a:pt x="600075" y="135732"/>
                </a:lnTo>
                <a:lnTo>
                  <a:pt x="602457" y="142875"/>
                </a:lnTo>
                <a:cubicBezTo>
                  <a:pt x="601663" y="161925"/>
                  <a:pt x="600577" y="180965"/>
                  <a:pt x="600075" y="200025"/>
                </a:cubicBezTo>
                <a:cubicBezTo>
                  <a:pt x="598989" y="241293"/>
                  <a:pt x="601240" y="282720"/>
                  <a:pt x="597694" y="323850"/>
                </a:cubicBezTo>
                <a:cubicBezTo>
                  <a:pt x="597202" y="329553"/>
                  <a:pt x="591344" y="333375"/>
                  <a:pt x="588169" y="338138"/>
                </a:cubicBezTo>
                <a:lnTo>
                  <a:pt x="583407" y="345282"/>
                </a:lnTo>
                <a:cubicBezTo>
                  <a:pt x="582613" y="355601"/>
                  <a:pt x="582639" y="366015"/>
                  <a:pt x="581025" y="376238"/>
                </a:cubicBezTo>
                <a:cubicBezTo>
                  <a:pt x="580242" y="381196"/>
                  <a:pt x="577850" y="385763"/>
                  <a:pt x="576263" y="390525"/>
                </a:cubicBezTo>
                <a:cubicBezTo>
                  <a:pt x="575469" y="392906"/>
                  <a:pt x="574491" y="395234"/>
                  <a:pt x="573882" y="397669"/>
                </a:cubicBezTo>
                <a:cubicBezTo>
                  <a:pt x="573088" y="400844"/>
                  <a:pt x="572789" y="404186"/>
                  <a:pt x="571500" y="407194"/>
                </a:cubicBezTo>
                <a:cubicBezTo>
                  <a:pt x="570373" y="409824"/>
                  <a:pt x="567900" y="411723"/>
                  <a:pt x="566738" y="414338"/>
                </a:cubicBezTo>
                <a:cubicBezTo>
                  <a:pt x="564699" y="418925"/>
                  <a:pt x="564760" y="424448"/>
                  <a:pt x="561975" y="428625"/>
                </a:cubicBezTo>
                <a:lnTo>
                  <a:pt x="552450" y="442913"/>
                </a:lnTo>
                <a:cubicBezTo>
                  <a:pt x="550863" y="445294"/>
                  <a:pt x="548593" y="447342"/>
                  <a:pt x="547688" y="450057"/>
                </a:cubicBezTo>
                <a:cubicBezTo>
                  <a:pt x="544402" y="459915"/>
                  <a:pt x="546699" y="455112"/>
                  <a:pt x="540544" y="464344"/>
                </a:cubicBezTo>
                <a:lnTo>
                  <a:pt x="533400" y="485775"/>
                </a:lnTo>
                <a:lnTo>
                  <a:pt x="531019" y="492919"/>
                </a:lnTo>
                <a:cubicBezTo>
                  <a:pt x="531813" y="512763"/>
                  <a:pt x="530238" y="532844"/>
                  <a:pt x="533400" y="552450"/>
                </a:cubicBezTo>
                <a:cubicBezTo>
                  <a:pt x="534311" y="558101"/>
                  <a:pt x="541114" y="561308"/>
                  <a:pt x="542925" y="566738"/>
                </a:cubicBezTo>
                <a:cubicBezTo>
                  <a:pt x="543719" y="569119"/>
                  <a:pt x="543739" y="571922"/>
                  <a:pt x="545307" y="573882"/>
                </a:cubicBezTo>
                <a:cubicBezTo>
                  <a:pt x="547095" y="576117"/>
                  <a:pt x="550069" y="577057"/>
                  <a:pt x="552450" y="578644"/>
                </a:cubicBezTo>
                <a:cubicBezTo>
                  <a:pt x="561184" y="591744"/>
                  <a:pt x="552448" y="580626"/>
                  <a:pt x="564357" y="590550"/>
                </a:cubicBezTo>
                <a:cubicBezTo>
                  <a:pt x="566944" y="592706"/>
                  <a:pt x="568698" y="595826"/>
                  <a:pt x="571500" y="597694"/>
                </a:cubicBezTo>
                <a:cubicBezTo>
                  <a:pt x="573589" y="599086"/>
                  <a:pt x="576144" y="599848"/>
                  <a:pt x="578644" y="600075"/>
                </a:cubicBezTo>
                <a:cubicBezTo>
                  <a:pt x="593684" y="601442"/>
                  <a:pt x="608807" y="601663"/>
                  <a:pt x="623888" y="602457"/>
                </a:cubicBezTo>
                <a:cubicBezTo>
                  <a:pt x="624034" y="602481"/>
                  <a:pt x="642234" y="604751"/>
                  <a:pt x="645319" y="607219"/>
                </a:cubicBezTo>
                <a:cubicBezTo>
                  <a:pt x="647554" y="609007"/>
                  <a:pt x="648494" y="611982"/>
                  <a:pt x="650082" y="614363"/>
                </a:cubicBezTo>
                <a:cubicBezTo>
                  <a:pt x="652018" y="620173"/>
                  <a:pt x="652609" y="624034"/>
                  <a:pt x="657225" y="628650"/>
                </a:cubicBezTo>
                <a:cubicBezTo>
                  <a:pt x="659249" y="630674"/>
                  <a:pt x="661809" y="632133"/>
                  <a:pt x="664369" y="633413"/>
                </a:cubicBezTo>
                <a:cubicBezTo>
                  <a:pt x="666614" y="634536"/>
                  <a:pt x="669132" y="635000"/>
                  <a:pt x="671513" y="635794"/>
                </a:cubicBezTo>
                <a:cubicBezTo>
                  <a:pt x="673894" y="637382"/>
                  <a:pt x="676097" y="639277"/>
                  <a:pt x="678657" y="640557"/>
                </a:cubicBezTo>
                <a:cubicBezTo>
                  <a:pt x="681839" y="642148"/>
                  <a:pt x="692578" y="644709"/>
                  <a:pt x="695325" y="645319"/>
                </a:cubicBezTo>
                <a:cubicBezTo>
                  <a:pt x="711465" y="648905"/>
                  <a:pt x="710279" y="648005"/>
                  <a:pt x="731044" y="650082"/>
                </a:cubicBezTo>
                <a:lnTo>
                  <a:pt x="745332" y="671513"/>
                </a:lnTo>
                <a:cubicBezTo>
                  <a:pt x="746919" y="673894"/>
                  <a:pt x="747379" y="677752"/>
                  <a:pt x="750094" y="678657"/>
                </a:cubicBezTo>
                <a:lnTo>
                  <a:pt x="757238" y="681038"/>
                </a:lnTo>
                <a:cubicBezTo>
                  <a:pt x="763587" y="700089"/>
                  <a:pt x="754063" y="677863"/>
                  <a:pt x="766763" y="690563"/>
                </a:cubicBezTo>
                <a:cubicBezTo>
                  <a:pt x="768538" y="692338"/>
                  <a:pt x="767576" y="695747"/>
                  <a:pt x="769144" y="697707"/>
                </a:cubicBezTo>
                <a:cubicBezTo>
                  <a:pt x="770932" y="699942"/>
                  <a:pt x="773907" y="700882"/>
                  <a:pt x="776288" y="702469"/>
                </a:cubicBezTo>
                <a:cubicBezTo>
                  <a:pt x="777875" y="704850"/>
                  <a:pt x="779770" y="707053"/>
                  <a:pt x="781050" y="709613"/>
                </a:cubicBezTo>
                <a:cubicBezTo>
                  <a:pt x="782173" y="711858"/>
                  <a:pt x="782500" y="714426"/>
                  <a:pt x="783432" y="716757"/>
                </a:cubicBezTo>
                <a:cubicBezTo>
                  <a:pt x="784091" y="718405"/>
                  <a:pt x="785019" y="719932"/>
                  <a:pt x="785813" y="72151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7" name="그림 216">
            <a:extLst>
              <a:ext uri="{FF2B5EF4-FFF2-40B4-BE49-F238E27FC236}">
                <a16:creationId xmlns:a16="http://schemas.microsoft.com/office/drawing/2014/main" id="{6EE16D0A-38BD-4502-B4C1-20B33AC2C2B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99792" l="0" r="950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239" y="1678331"/>
            <a:ext cx="955429" cy="3514217"/>
          </a:xfrm>
          <a:prstGeom prst="rect">
            <a:avLst/>
          </a:prstGeom>
        </p:spPr>
      </p:pic>
      <p:sp>
        <p:nvSpPr>
          <p:cNvPr id="218" name="자유형 8">
            <a:extLst>
              <a:ext uri="{FF2B5EF4-FFF2-40B4-BE49-F238E27FC236}">
                <a16:creationId xmlns:a16="http://schemas.microsoft.com/office/drawing/2014/main" id="{2C6BECAA-3199-49C1-9D64-AA32B5882D67}"/>
              </a:ext>
            </a:extLst>
          </p:cNvPr>
          <p:cNvSpPr/>
          <p:nvPr/>
        </p:nvSpPr>
        <p:spPr>
          <a:xfrm>
            <a:off x="4429125" y="1657350"/>
            <a:ext cx="907256" cy="854869"/>
          </a:xfrm>
          <a:custGeom>
            <a:avLst/>
            <a:gdLst>
              <a:gd name="connsiteX0" fmla="*/ 0 w 907256"/>
              <a:gd name="connsiteY0" fmla="*/ 683419 h 854869"/>
              <a:gd name="connsiteX1" fmla="*/ 28575 w 907256"/>
              <a:gd name="connsiteY1" fmla="*/ 645319 h 854869"/>
              <a:gd name="connsiteX2" fmla="*/ 42863 w 907256"/>
              <a:gd name="connsiteY2" fmla="*/ 635794 h 854869"/>
              <a:gd name="connsiteX3" fmla="*/ 57150 w 907256"/>
              <a:gd name="connsiteY3" fmla="*/ 626269 h 854869"/>
              <a:gd name="connsiteX4" fmla="*/ 66675 w 907256"/>
              <a:gd name="connsiteY4" fmla="*/ 611981 h 854869"/>
              <a:gd name="connsiteX5" fmla="*/ 73819 w 907256"/>
              <a:gd name="connsiteY5" fmla="*/ 609600 h 854869"/>
              <a:gd name="connsiteX6" fmla="*/ 88106 w 907256"/>
              <a:gd name="connsiteY6" fmla="*/ 600075 h 854869"/>
              <a:gd name="connsiteX7" fmla="*/ 111919 w 907256"/>
              <a:gd name="connsiteY7" fmla="*/ 592931 h 854869"/>
              <a:gd name="connsiteX8" fmla="*/ 138113 w 907256"/>
              <a:gd name="connsiteY8" fmla="*/ 590550 h 854869"/>
              <a:gd name="connsiteX9" fmla="*/ 152400 w 907256"/>
              <a:gd name="connsiteY9" fmla="*/ 583406 h 854869"/>
              <a:gd name="connsiteX10" fmla="*/ 188119 w 907256"/>
              <a:gd name="connsiteY10" fmla="*/ 576263 h 854869"/>
              <a:gd name="connsiteX11" fmla="*/ 202406 w 907256"/>
              <a:gd name="connsiteY11" fmla="*/ 571500 h 854869"/>
              <a:gd name="connsiteX12" fmla="*/ 209550 w 907256"/>
              <a:gd name="connsiteY12" fmla="*/ 566738 h 854869"/>
              <a:gd name="connsiteX13" fmla="*/ 223838 w 907256"/>
              <a:gd name="connsiteY13" fmla="*/ 561975 h 854869"/>
              <a:gd name="connsiteX14" fmla="*/ 230981 w 907256"/>
              <a:gd name="connsiteY14" fmla="*/ 559594 h 854869"/>
              <a:gd name="connsiteX15" fmla="*/ 238125 w 907256"/>
              <a:gd name="connsiteY15" fmla="*/ 554831 h 854869"/>
              <a:gd name="connsiteX16" fmla="*/ 261938 w 907256"/>
              <a:gd name="connsiteY16" fmla="*/ 547688 h 854869"/>
              <a:gd name="connsiteX17" fmla="*/ 288131 w 907256"/>
              <a:gd name="connsiteY17" fmla="*/ 545306 h 854869"/>
              <a:gd name="connsiteX18" fmla="*/ 297656 w 907256"/>
              <a:gd name="connsiteY18" fmla="*/ 542925 h 854869"/>
              <a:gd name="connsiteX19" fmla="*/ 316706 w 907256"/>
              <a:gd name="connsiteY19" fmla="*/ 540544 h 854869"/>
              <a:gd name="connsiteX20" fmla="*/ 330994 w 907256"/>
              <a:gd name="connsiteY20" fmla="*/ 538163 h 854869"/>
              <a:gd name="connsiteX21" fmla="*/ 340519 w 907256"/>
              <a:gd name="connsiteY21" fmla="*/ 533400 h 854869"/>
              <a:gd name="connsiteX22" fmla="*/ 347663 w 907256"/>
              <a:gd name="connsiteY22" fmla="*/ 531019 h 854869"/>
              <a:gd name="connsiteX23" fmla="*/ 352425 w 907256"/>
              <a:gd name="connsiteY23" fmla="*/ 523875 h 854869"/>
              <a:gd name="connsiteX24" fmla="*/ 359569 w 907256"/>
              <a:gd name="connsiteY24" fmla="*/ 519113 h 854869"/>
              <a:gd name="connsiteX25" fmla="*/ 366713 w 907256"/>
              <a:gd name="connsiteY25" fmla="*/ 504825 h 854869"/>
              <a:gd name="connsiteX26" fmla="*/ 378619 w 907256"/>
              <a:gd name="connsiteY26" fmla="*/ 490538 h 854869"/>
              <a:gd name="connsiteX27" fmla="*/ 378619 w 907256"/>
              <a:gd name="connsiteY27" fmla="*/ 447675 h 854869"/>
              <a:gd name="connsiteX28" fmla="*/ 369094 w 907256"/>
              <a:gd name="connsiteY28" fmla="*/ 433388 h 854869"/>
              <a:gd name="connsiteX29" fmla="*/ 361950 w 907256"/>
              <a:gd name="connsiteY29" fmla="*/ 428625 h 854869"/>
              <a:gd name="connsiteX30" fmla="*/ 357188 w 907256"/>
              <a:gd name="connsiteY30" fmla="*/ 397669 h 854869"/>
              <a:gd name="connsiteX31" fmla="*/ 354806 w 907256"/>
              <a:gd name="connsiteY31" fmla="*/ 381000 h 854869"/>
              <a:gd name="connsiteX32" fmla="*/ 347663 w 907256"/>
              <a:gd name="connsiteY32" fmla="*/ 376238 h 854869"/>
              <a:gd name="connsiteX33" fmla="*/ 342900 w 907256"/>
              <a:gd name="connsiteY33" fmla="*/ 369094 h 854869"/>
              <a:gd name="connsiteX34" fmla="*/ 330994 w 907256"/>
              <a:gd name="connsiteY34" fmla="*/ 347663 h 854869"/>
              <a:gd name="connsiteX35" fmla="*/ 323850 w 907256"/>
              <a:gd name="connsiteY35" fmla="*/ 345281 h 854869"/>
              <a:gd name="connsiteX36" fmla="*/ 314325 w 907256"/>
              <a:gd name="connsiteY36" fmla="*/ 330994 h 854869"/>
              <a:gd name="connsiteX37" fmla="*/ 307181 w 907256"/>
              <a:gd name="connsiteY37" fmla="*/ 302419 h 854869"/>
              <a:gd name="connsiteX38" fmla="*/ 309563 w 907256"/>
              <a:gd name="connsiteY38" fmla="*/ 230981 h 854869"/>
              <a:gd name="connsiteX39" fmla="*/ 314325 w 907256"/>
              <a:gd name="connsiteY39" fmla="*/ 223838 h 854869"/>
              <a:gd name="connsiteX40" fmla="*/ 321469 w 907256"/>
              <a:gd name="connsiteY40" fmla="*/ 219075 h 854869"/>
              <a:gd name="connsiteX41" fmla="*/ 323850 w 907256"/>
              <a:gd name="connsiteY41" fmla="*/ 211931 h 854869"/>
              <a:gd name="connsiteX42" fmla="*/ 328613 w 907256"/>
              <a:gd name="connsiteY42" fmla="*/ 204788 h 854869"/>
              <a:gd name="connsiteX43" fmla="*/ 330994 w 907256"/>
              <a:gd name="connsiteY43" fmla="*/ 142875 h 854869"/>
              <a:gd name="connsiteX44" fmla="*/ 333375 w 907256"/>
              <a:gd name="connsiteY44" fmla="*/ 119063 h 854869"/>
              <a:gd name="connsiteX45" fmla="*/ 338138 w 907256"/>
              <a:gd name="connsiteY45" fmla="*/ 97631 h 854869"/>
              <a:gd name="connsiteX46" fmla="*/ 345281 w 907256"/>
              <a:gd name="connsiteY46" fmla="*/ 92869 h 854869"/>
              <a:gd name="connsiteX47" fmla="*/ 357188 w 907256"/>
              <a:gd name="connsiteY47" fmla="*/ 78581 h 854869"/>
              <a:gd name="connsiteX48" fmla="*/ 364331 w 907256"/>
              <a:gd name="connsiteY48" fmla="*/ 73819 h 854869"/>
              <a:gd name="connsiteX49" fmla="*/ 369094 w 907256"/>
              <a:gd name="connsiteY49" fmla="*/ 66675 h 854869"/>
              <a:gd name="connsiteX50" fmla="*/ 371475 w 907256"/>
              <a:gd name="connsiteY50" fmla="*/ 59531 h 854869"/>
              <a:gd name="connsiteX51" fmla="*/ 381000 w 907256"/>
              <a:gd name="connsiteY51" fmla="*/ 45244 h 854869"/>
              <a:gd name="connsiteX52" fmla="*/ 385763 w 907256"/>
              <a:gd name="connsiteY52" fmla="*/ 38100 h 854869"/>
              <a:gd name="connsiteX53" fmla="*/ 397669 w 907256"/>
              <a:gd name="connsiteY53" fmla="*/ 16669 h 854869"/>
              <a:gd name="connsiteX54" fmla="*/ 404813 w 907256"/>
              <a:gd name="connsiteY54" fmla="*/ 11906 h 854869"/>
              <a:gd name="connsiteX55" fmla="*/ 409575 w 907256"/>
              <a:gd name="connsiteY55" fmla="*/ 4763 h 854869"/>
              <a:gd name="connsiteX56" fmla="*/ 419100 w 907256"/>
              <a:gd name="connsiteY56" fmla="*/ 2381 h 854869"/>
              <a:gd name="connsiteX57" fmla="*/ 466725 w 907256"/>
              <a:gd name="connsiteY57" fmla="*/ 0 h 854869"/>
              <a:gd name="connsiteX58" fmla="*/ 566738 w 907256"/>
              <a:gd name="connsiteY58" fmla="*/ 2381 h 854869"/>
              <a:gd name="connsiteX59" fmla="*/ 581025 w 907256"/>
              <a:gd name="connsiteY59" fmla="*/ 9525 h 854869"/>
              <a:gd name="connsiteX60" fmla="*/ 588169 w 907256"/>
              <a:gd name="connsiteY60" fmla="*/ 11906 h 854869"/>
              <a:gd name="connsiteX61" fmla="*/ 595313 w 907256"/>
              <a:gd name="connsiteY61" fmla="*/ 16669 h 854869"/>
              <a:gd name="connsiteX62" fmla="*/ 600075 w 907256"/>
              <a:gd name="connsiteY62" fmla="*/ 23813 h 854869"/>
              <a:gd name="connsiteX63" fmla="*/ 607219 w 907256"/>
              <a:gd name="connsiteY63" fmla="*/ 26194 h 854869"/>
              <a:gd name="connsiteX64" fmla="*/ 621506 w 907256"/>
              <a:gd name="connsiteY64" fmla="*/ 35719 h 854869"/>
              <a:gd name="connsiteX65" fmla="*/ 626269 w 907256"/>
              <a:gd name="connsiteY65" fmla="*/ 42863 h 854869"/>
              <a:gd name="connsiteX66" fmla="*/ 640556 w 907256"/>
              <a:gd name="connsiteY66" fmla="*/ 52388 h 854869"/>
              <a:gd name="connsiteX67" fmla="*/ 645319 w 907256"/>
              <a:gd name="connsiteY67" fmla="*/ 59531 h 854869"/>
              <a:gd name="connsiteX68" fmla="*/ 652463 w 907256"/>
              <a:gd name="connsiteY68" fmla="*/ 64294 h 854869"/>
              <a:gd name="connsiteX69" fmla="*/ 661988 w 907256"/>
              <a:gd name="connsiteY69" fmla="*/ 78581 h 854869"/>
              <a:gd name="connsiteX70" fmla="*/ 664369 w 907256"/>
              <a:gd name="connsiteY70" fmla="*/ 85725 h 854869"/>
              <a:gd name="connsiteX71" fmla="*/ 669131 w 907256"/>
              <a:gd name="connsiteY71" fmla="*/ 92869 h 854869"/>
              <a:gd name="connsiteX72" fmla="*/ 673894 w 907256"/>
              <a:gd name="connsiteY72" fmla="*/ 107156 h 854869"/>
              <a:gd name="connsiteX73" fmla="*/ 676275 w 907256"/>
              <a:gd name="connsiteY73" fmla="*/ 114300 h 854869"/>
              <a:gd name="connsiteX74" fmla="*/ 678656 w 907256"/>
              <a:gd name="connsiteY74" fmla="*/ 130969 h 854869"/>
              <a:gd name="connsiteX75" fmla="*/ 683419 w 907256"/>
              <a:gd name="connsiteY75" fmla="*/ 147638 h 854869"/>
              <a:gd name="connsiteX76" fmla="*/ 688181 w 907256"/>
              <a:gd name="connsiteY76" fmla="*/ 169069 h 854869"/>
              <a:gd name="connsiteX77" fmla="*/ 692944 w 907256"/>
              <a:gd name="connsiteY77" fmla="*/ 183356 h 854869"/>
              <a:gd name="connsiteX78" fmla="*/ 695325 w 907256"/>
              <a:gd name="connsiteY78" fmla="*/ 190500 h 854869"/>
              <a:gd name="connsiteX79" fmla="*/ 695325 w 907256"/>
              <a:gd name="connsiteY79" fmla="*/ 323850 h 854869"/>
              <a:gd name="connsiteX80" fmla="*/ 690563 w 907256"/>
              <a:gd name="connsiteY80" fmla="*/ 333375 h 854869"/>
              <a:gd name="connsiteX81" fmla="*/ 688181 w 907256"/>
              <a:gd name="connsiteY81" fmla="*/ 340519 h 854869"/>
              <a:gd name="connsiteX82" fmla="*/ 678656 w 907256"/>
              <a:gd name="connsiteY82" fmla="*/ 354806 h 854869"/>
              <a:gd name="connsiteX83" fmla="*/ 673894 w 907256"/>
              <a:gd name="connsiteY83" fmla="*/ 361950 h 854869"/>
              <a:gd name="connsiteX84" fmla="*/ 671513 w 907256"/>
              <a:gd name="connsiteY84" fmla="*/ 369094 h 854869"/>
              <a:gd name="connsiteX85" fmla="*/ 669131 w 907256"/>
              <a:gd name="connsiteY85" fmla="*/ 407194 h 854869"/>
              <a:gd name="connsiteX86" fmla="*/ 654844 w 907256"/>
              <a:gd name="connsiteY86" fmla="*/ 435769 h 854869"/>
              <a:gd name="connsiteX87" fmla="*/ 652463 w 907256"/>
              <a:gd name="connsiteY87" fmla="*/ 442913 h 854869"/>
              <a:gd name="connsiteX88" fmla="*/ 635794 w 907256"/>
              <a:gd name="connsiteY88" fmla="*/ 464344 h 854869"/>
              <a:gd name="connsiteX89" fmla="*/ 626269 w 907256"/>
              <a:gd name="connsiteY89" fmla="*/ 485775 h 854869"/>
              <a:gd name="connsiteX90" fmla="*/ 619125 w 907256"/>
              <a:gd name="connsiteY90" fmla="*/ 490538 h 854869"/>
              <a:gd name="connsiteX91" fmla="*/ 614363 w 907256"/>
              <a:gd name="connsiteY91" fmla="*/ 531019 h 854869"/>
              <a:gd name="connsiteX92" fmla="*/ 609600 w 907256"/>
              <a:gd name="connsiteY92" fmla="*/ 547688 h 854869"/>
              <a:gd name="connsiteX93" fmla="*/ 607219 w 907256"/>
              <a:gd name="connsiteY93" fmla="*/ 557213 h 854869"/>
              <a:gd name="connsiteX94" fmla="*/ 609600 w 907256"/>
              <a:gd name="connsiteY94" fmla="*/ 595313 h 854869"/>
              <a:gd name="connsiteX95" fmla="*/ 614363 w 907256"/>
              <a:gd name="connsiteY95" fmla="*/ 602456 h 854869"/>
              <a:gd name="connsiteX96" fmla="*/ 623888 w 907256"/>
              <a:gd name="connsiteY96" fmla="*/ 604838 h 854869"/>
              <a:gd name="connsiteX97" fmla="*/ 631031 w 907256"/>
              <a:gd name="connsiteY97" fmla="*/ 611981 h 854869"/>
              <a:gd name="connsiteX98" fmla="*/ 635794 w 907256"/>
              <a:gd name="connsiteY98" fmla="*/ 619125 h 854869"/>
              <a:gd name="connsiteX99" fmla="*/ 650081 w 907256"/>
              <a:gd name="connsiteY99" fmla="*/ 628650 h 854869"/>
              <a:gd name="connsiteX100" fmla="*/ 654844 w 907256"/>
              <a:gd name="connsiteY100" fmla="*/ 635794 h 854869"/>
              <a:gd name="connsiteX101" fmla="*/ 664369 w 907256"/>
              <a:gd name="connsiteY101" fmla="*/ 638175 h 854869"/>
              <a:gd name="connsiteX102" fmla="*/ 678656 w 907256"/>
              <a:gd name="connsiteY102" fmla="*/ 642938 h 854869"/>
              <a:gd name="connsiteX103" fmla="*/ 692944 w 907256"/>
              <a:gd name="connsiteY103" fmla="*/ 652463 h 854869"/>
              <a:gd name="connsiteX104" fmla="*/ 697706 w 907256"/>
              <a:gd name="connsiteY104" fmla="*/ 659606 h 854869"/>
              <a:gd name="connsiteX105" fmla="*/ 711994 w 907256"/>
              <a:gd name="connsiteY105" fmla="*/ 664369 h 854869"/>
              <a:gd name="connsiteX106" fmla="*/ 719138 w 907256"/>
              <a:gd name="connsiteY106" fmla="*/ 669131 h 854869"/>
              <a:gd name="connsiteX107" fmla="*/ 726281 w 907256"/>
              <a:gd name="connsiteY107" fmla="*/ 671513 h 854869"/>
              <a:gd name="connsiteX108" fmla="*/ 740569 w 907256"/>
              <a:gd name="connsiteY108" fmla="*/ 681038 h 854869"/>
              <a:gd name="connsiteX109" fmla="*/ 747713 w 907256"/>
              <a:gd name="connsiteY109" fmla="*/ 685800 h 854869"/>
              <a:gd name="connsiteX110" fmla="*/ 754856 w 907256"/>
              <a:gd name="connsiteY110" fmla="*/ 690563 h 854869"/>
              <a:gd name="connsiteX111" fmla="*/ 762000 w 907256"/>
              <a:gd name="connsiteY111" fmla="*/ 692944 h 854869"/>
              <a:gd name="connsiteX112" fmla="*/ 769144 w 907256"/>
              <a:gd name="connsiteY112" fmla="*/ 700088 h 854869"/>
              <a:gd name="connsiteX113" fmla="*/ 783431 w 907256"/>
              <a:gd name="connsiteY113" fmla="*/ 709613 h 854869"/>
              <a:gd name="connsiteX114" fmla="*/ 785813 w 907256"/>
              <a:gd name="connsiteY114" fmla="*/ 716756 h 854869"/>
              <a:gd name="connsiteX115" fmla="*/ 807244 w 907256"/>
              <a:gd name="connsiteY115" fmla="*/ 728663 h 854869"/>
              <a:gd name="connsiteX116" fmla="*/ 814388 w 907256"/>
              <a:gd name="connsiteY116" fmla="*/ 733425 h 854869"/>
              <a:gd name="connsiteX117" fmla="*/ 833438 w 907256"/>
              <a:gd name="connsiteY117" fmla="*/ 750094 h 854869"/>
              <a:gd name="connsiteX118" fmla="*/ 840581 w 907256"/>
              <a:gd name="connsiteY118" fmla="*/ 754856 h 854869"/>
              <a:gd name="connsiteX119" fmla="*/ 845344 w 907256"/>
              <a:gd name="connsiteY119" fmla="*/ 771525 h 854869"/>
              <a:gd name="connsiteX120" fmla="*/ 847725 w 907256"/>
              <a:gd name="connsiteY120" fmla="*/ 790575 h 854869"/>
              <a:gd name="connsiteX121" fmla="*/ 850106 w 907256"/>
              <a:gd name="connsiteY121" fmla="*/ 797719 h 854869"/>
              <a:gd name="connsiteX122" fmla="*/ 857250 w 907256"/>
              <a:gd name="connsiteY122" fmla="*/ 802481 h 854869"/>
              <a:gd name="connsiteX123" fmla="*/ 859631 w 907256"/>
              <a:gd name="connsiteY123" fmla="*/ 809625 h 854869"/>
              <a:gd name="connsiteX124" fmla="*/ 866775 w 907256"/>
              <a:gd name="connsiteY124" fmla="*/ 816769 h 854869"/>
              <a:gd name="connsiteX125" fmla="*/ 869156 w 907256"/>
              <a:gd name="connsiteY125" fmla="*/ 833438 h 854869"/>
              <a:gd name="connsiteX126" fmla="*/ 871538 w 907256"/>
              <a:gd name="connsiteY126" fmla="*/ 854869 h 854869"/>
              <a:gd name="connsiteX127" fmla="*/ 892969 w 907256"/>
              <a:gd name="connsiteY127" fmla="*/ 842963 h 854869"/>
              <a:gd name="connsiteX128" fmla="*/ 907256 w 907256"/>
              <a:gd name="connsiteY128" fmla="*/ 842963 h 854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907256" h="854869">
                <a:moveTo>
                  <a:pt x="0" y="683419"/>
                </a:moveTo>
                <a:cubicBezTo>
                  <a:pt x="9525" y="670719"/>
                  <a:pt x="17955" y="657119"/>
                  <a:pt x="28575" y="645319"/>
                </a:cubicBezTo>
                <a:cubicBezTo>
                  <a:pt x="32404" y="641064"/>
                  <a:pt x="38816" y="639842"/>
                  <a:pt x="42863" y="635794"/>
                </a:cubicBezTo>
                <a:cubicBezTo>
                  <a:pt x="51781" y="626875"/>
                  <a:pt x="46811" y="629715"/>
                  <a:pt x="57150" y="626269"/>
                </a:cubicBezTo>
                <a:cubicBezTo>
                  <a:pt x="60325" y="621506"/>
                  <a:pt x="61245" y="613791"/>
                  <a:pt x="66675" y="611981"/>
                </a:cubicBezTo>
                <a:cubicBezTo>
                  <a:pt x="69056" y="611187"/>
                  <a:pt x="71625" y="610819"/>
                  <a:pt x="73819" y="609600"/>
                </a:cubicBezTo>
                <a:cubicBezTo>
                  <a:pt x="78822" y="606820"/>
                  <a:pt x="82676" y="601885"/>
                  <a:pt x="88106" y="600075"/>
                </a:cubicBezTo>
                <a:cubicBezTo>
                  <a:pt x="92607" y="598575"/>
                  <a:pt x="105928" y="593730"/>
                  <a:pt x="111919" y="592931"/>
                </a:cubicBezTo>
                <a:cubicBezTo>
                  <a:pt x="120609" y="591772"/>
                  <a:pt x="129382" y="591344"/>
                  <a:pt x="138113" y="590550"/>
                </a:cubicBezTo>
                <a:cubicBezTo>
                  <a:pt x="164170" y="581864"/>
                  <a:pt x="124696" y="595719"/>
                  <a:pt x="152400" y="583406"/>
                </a:cubicBezTo>
                <a:cubicBezTo>
                  <a:pt x="166469" y="577153"/>
                  <a:pt x="171775" y="578079"/>
                  <a:pt x="188119" y="576263"/>
                </a:cubicBezTo>
                <a:cubicBezTo>
                  <a:pt x="192881" y="574675"/>
                  <a:pt x="198229" y="574284"/>
                  <a:pt x="202406" y="571500"/>
                </a:cubicBezTo>
                <a:cubicBezTo>
                  <a:pt x="204787" y="569913"/>
                  <a:pt x="206935" y="567900"/>
                  <a:pt x="209550" y="566738"/>
                </a:cubicBezTo>
                <a:cubicBezTo>
                  <a:pt x="214138" y="564699"/>
                  <a:pt x="219075" y="563563"/>
                  <a:pt x="223838" y="561975"/>
                </a:cubicBezTo>
                <a:lnTo>
                  <a:pt x="230981" y="559594"/>
                </a:lnTo>
                <a:cubicBezTo>
                  <a:pt x="233362" y="558006"/>
                  <a:pt x="235510" y="555993"/>
                  <a:pt x="238125" y="554831"/>
                </a:cubicBezTo>
                <a:cubicBezTo>
                  <a:pt x="241025" y="553542"/>
                  <a:pt x="256990" y="548348"/>
                  <a:pt x="261938" y="547688"/>
                </a:cubicBezTo>
                <a:cubicBezTo>
                  <a:pt x="270628" y="546529"/>
                  <a:pt x="279400" y="546100"/>
                  <a:pt x="288131" y="545306"/>
                </a:cubicBezTo>
                <a:cubicBezTo>
                  <a:pt x="291306" y="544512"/>
                  <a:pt x="294428" y="543463"/>
                  <a:pt x="297656" y="542925"/>
                </a:cubicBezTo>
                <a:cubicBezTo>
                  <a:pt x="303968" y="541873"/>
                  <a:pt x="310371" y="541449"/>
                  <a:pt x="316706" y="540544"/>
                </a:cubicBezTo>
                <a:cubicBezTo>
                  <a:pt x="321486" y="539861"/>
                  <a:pt x="326231" y="538957"/>
                  <a:pt x="330994" y="538163"/>
                </a:cubicBezTo>
                <a:cubicBezTo>
                  <a:pt x="334169" y="536575"/>
                  <a:pt x="337256" y="534798"/>
                  <a:pt x="340519" y="533400"/>
                </a:cubicBezTo>
                <a:cubicBezTo>
                  <a:pt x="342826" y="532411"/>
                  <a:pt x="345703" y="532587"/>
                  <a:pt x="347663" y="531019"/>
                </a:cubicBezTo>
                <a:cubicBezTo>
                  <a:pt x="349898" y="529231"/>
                  <a:pt x="350401" y="525899"/>
                  <a:pt x="352425" y="523875"/>
                </a:cubicBezTo>
                <a:cubicBezTo>
                  <a:pt x="354449" y="521851"/>
                  <a:pt x="357188" y="520700"/>
                  <a:pt x="359569" y="519113"/>
                </a:cubicBezTo>
                <a:cubicBezTo>
                  <a:pt x="373216" y="498640"/>
                  <a:pt x="356854" y="524543"/>
                  <a:pt x="366713" y="504825"/>
                </a:cubicBezTo>
                <a:cubicBezTo>
                  <a:pt x="370030" y="498192"/>
                  <a:pt x="373350" y="495807"/>
                  <a:pt x="378619" y="490538"/>
                </a:cubicBezTo>
                <a:cubicBezTo>
                  <a:pt x="383969" y="474486"/>
                  <a:pt x="384989" y="474430"/>
                  <a:pt x="378619" y="447675"/>
                </a:cubicBezTo>
                <a:cubicBezTo>
                  <a:pt x="377293" y="442107"/>
                  <a:pt x="373856" y="436563"/>
                  <a:pt x="369094" y="433388"/>
                </a:cubicBezTo>
                <a:lnTo>
                  <a:pt x="361950" y="428625"/>
                </a:lnTo>
                <a:cubicBezTo>
                  <a:pt x="356821" y="413235"/>
                  <a:pt x="360537" y="426134"/>
                  <a:pt x="357188" y="397669"/>
                </a:cubicBezTo>
                <a:cubicBezTo>
                  <a:pt x="356532" y="392095"/>
                  <a:pt x="357086" y="386129"/>
                  <a:pt x="354806" y="381000"/>
                </a:cubicBezTo>
                <a:cubicBezTo>
                  <a:pt x="353644" y="378385"/>
                  <a:pt x="350044" y="377825"/>
                  <a:pt x="347663" y="376238"/>
                </a:cubicBezTo>
                <a:cubicBezTo>
                  <a:pt x="346075" y="373857"/>
                  <a:pt x="344180" y="371654"/>
                  <a:pt x="342900" y="369094"/>
                </a:cubicBezTo>
                <a:cubicBezTo>
                  <a:pt x="339545" y="362384"/>
                  <a:pt x="340006" y="350668"/>
                  <a:pt x="330994" y="347663"/>
                </a:cubicBezTo>
                <a:lnTo>
                  <a:pt x="323850" y="345281"/>
                </a:lnTo>
                <a:cubicBezTo>
                  <a:pt x="320675" y="340519"/>
                  <a:pt x="316135" y="336424"/>
                  <a:pt x="314325" y="330994"/>
                </a:cubicBezTo>
                <a:cubicBezTo>
                  <a:pt x="308036" y="312126"/>
                  <a:pt x="310389" y="321658"/>
                  <a:pt x="307181" y="302419"/>
                </a:cubicBezTo>
                <a:cubicBezTo>
                  <a:pt x="307975" y="278606"/>
                  <a:pt x="307406" y="254709"/>
                  <a:pt x="309563" y="230981"/>
                </a:cubicBezTo>
                <a:cubicBezTo>
                  <a:pt x="309822" y="228131"/>
                  <a:pt x="312302" y="225861"/>
                  <a:pt x="314325" y="223838"/>
                </a:cubicBezTo>
                <a:cubicBezTo>
                  <a:pt x="316349" y="221814"/>
                  <a:pt x="319088" y="220663"/>
                  <a:pt x="321469" y="219075"/>
                </a:cubicBezTo>
                <a:cubicBezTo>
                  <a:pt x="322263" y="216694"/>
                  <a:pt x="322727" y="214176"/>
                  <a:pt x="323850" y="211931"/>
                </a:cubicBezTo>
                <a:cubicBezTo>
                  <a:pt x="325130" y="209371"/>
                  <a:pt x="328319" y="207635"/>
                  <a:pt x="328613" y="204788"/>
                </a:cubicBezTo>
                <a:cubicBezTo>
                  <a:pt x="330738" y="184245"/>
                  <a:pt x="329849" y="163496"/>
                  <a:pt x="330994" y="142875"/>
                </a:cubicBezTo>
                <a:cubicBezTo>
                  <a:pt x="331436" y="134910"/>
                  <a:pt x="332386" y="126978"/>
                  <a:pt x="333375" y="119063"/>
                </a:cubicBezTo>
                <a:cubicBezTo>
                  <a:pt x="333393" y="118921"/>
                  <a:pt x="335672" y="100714"/>
                  <a:pt x="338138" y="97631"/>
                </a:cubicBezTo>
                <a:cubicBezTo>
                  <a:pt x="339926" y="95396"/>
                  <a:pt x="343083" y="94701"/>
                  <a:pt x="345281" y="92869"/>
                </a:cubicBezTo>
                <a:cubicBezTo>
                  <a:pt x="368686" y="73365"/>
                  <a:pt x="338457" y="97312"/>
                  <a:pt x="357188" y="78581"/>
                </a:cubicBezTo>
                <a:cubicBezTo>
                  <a:pt x="359211" y="76558"/>
                  <a:pt x="361950" y="75406"/>
                  <a:pt x="364331" y="73819"/>
                </a:cubicBezTo>
                <a:cubicBezTo>
                  <a:pt x="365919" y="71438"/>
                  <a:pt x="367814" y="69235"/>
                  <a:pt x="369094" y="66675"/>
                </a:cubicBezTo>
                <a:cubicBezTo>
                  <a:pt x="370217" y="64430"/>
                  <a:pt x="370256" y="61725"/>
                  <a:pt x="371475" y="59531"/>
                </a:cubicBezTo>
                <a:cubicBezTo>
                  <a:pt x="374255" y="54528"/>
                  <a:pt x="377825" y="50006"/>
                  <a:pt x="381000" y="45244"/>
                </a:cubicBezTo>
                <a:lnTo>
                  <a:pt x="385763" y="38100"/>
                </a:lnTo>
                <a:cubicBezTo>
                  <a:pt x="388244" y="30655"/>
                  <a:pt x="390650" y="21349"/>
                  <a:pt x="397669" y="16669"/>
                </a:cubicBezTo>
                <a:lnTo>
                  <a:pt x="404813" y="11906"/>
                </a:lnTo>
                <a:cubicBezTo>
                  <a:pt x="406400" y="9525"/>
                  <a:pt x="407194" y="6350"/>
                  <a:pt x="409575" y="4763"/>
                </a:cubicBezTo>
                <a:cubicBezTo>
                  <a:pt x="412298" y="2948"/>
                  <a:pt x="415839" y="2653"/>
                  <a:pt x="419100" y="2381"/>
                </a:cubicBezTo>
                <a:cubicBezTo>
                  <a:pt x="434940" y="1061"/>
                  <a:pt x="450850" y="794"/>
                  <a:pt x="466725" y="0"/>
                </a:cubicBezTo>
                <a:cubicBezTo>
                  <a:pt x="500063" y="794"/>
                  <a:pt x="533424" y="900"/>
                  <a:pt x="566738" y="2381"/>
                </a:cubicBezTo>
                <a:cubicBezTo>
                  <a:pt x="573303" y="2673"/>
                  <a:pt x="575547" y="6787"/>
                  <a:pt x="581025" y="9525"/>
                </a:cubicBezTo>
                <a:cubicBezTo>
                  <a:pt x="583270" y="10647"/>
                  <a:pt x="585788" y="11112"/>
                  <a:pt x="588169" y="11906"/>
                </a:cubicBezTo>
                <a:cubicBezTo>
                  <a:pt x="590550" y="13494"/>
                  <a:pt x="593289" y="14645"/>
                  <a:pt x="595313" y="16669"/>
                </a:cubicBezTo>
                <a:cubicBezTo>
                  <a:pt x="597337" y="18693"/>
                  <a:pt x="597840" y="22025"/>
                  <a:pt x="600075" y="23813"/>
                </a:cubicBezTo>
                <a:cubicBezTo>
                  <a:pt x="602035" y="25381"/>
                  <a:pt x="605025" y="24975"/>
                  <a:pt x="607219" y="26194"/>
                </a:cubicBezTo>
                <a:cubicBezTo>
                  <a:pt x="612222" y="28974"/>
                  <a:pt x="621506" y="35719"/>
                  <a:pt x="621506" y="35719"/>
                </a:cubicBezTo>
                <a:cubicBezTo>
                  <a:pt x="623094" y="38100"/>
                  <a:pt x="624115" y="40978"/>
                  <a:pt x="626269" y="42863"/>
                </a:cubicBezTo>
                <a:cubicBezTo>
                  <a:pt x="630576" y="46632"/>
                  <a:pt x="640556" y="52388"/>
                  <a:pt x="640556" y="52388"/>
                </a:cubicBezTo>
                <a:cubicBezTo>
                  <a:pt x="642144" y="54769"/>
                  <a:pt x="643295" y="57507"/>
                  <a:pt x="645319" y="59531"/>
                </a:cubicBezTo>
                <a:cubicBezTo>
                  <a:pt x="647343" y="61555"/>
                  <a:pt x="650578" y="62140"/>
                  <a:pt x="652463" y="64294"/>
                </a:cubicBezTo>
                <a:cubicBezTo>
                  <a:pt x="656232" y="68601"/>
                  <a:pt x="661988" y="78581"/>
                  <a:pt x="661988" y="78581"/>
                </a:cubicBezTo>
                <a:cubicBezTo>
                  <a:pt x="662782" y="80962"/>
                  <a:pt x="663247" y="83480"/>
                  <a:pt x="664369" y="85725"/>
                </a:cubicBezTo>
                <a:cubicBezTo>
                  <a:pt x="665649" y="88285"/>
                  <a:pt x="667969" y="90254"/>
                  <a:pt x="669131" y="92869"/>
                </a:cubicBezTo>
                <a:cubicBezTo>
                  <a:pt x="671170" y="97456"/>
                  <a:pt x="672306" y="102394"/>
                  <a:pt x="673894" y="107156"/>
                </a:cubicBezTo>
                <a:lnTo>
                  <a:pt x="676275" y="114300"/>
                </a:lnTo>
                <a:cubicBezTo>
                  <a:pt x="677069" y="119856"/>
                  <a:pt x="677652" y="125447"/>
                  <a:pt x="678656" y="130969"/>
                </a:cubicBezTo>
                <a:cubicBezTo>
                  <a:pt x="681624" y="147289"/>
                  <a:pt x="680021" y="134045"/>
                  <a:pt x="683419" y="147638"/>
                </a:cubicBezTo>
                <a:cubicBezTo>
                  <a:pt x="686814" y="161217"/>
                  <a:pt x="684518" y="156859"/>
                  <a:pt x="688181" y="169069"/>
                </a:cubicBezTo>
                <a:cubicBezTo>
                  <a:pt x="689624" y="173877"/>
                  <a:pt x="691356" y="178594"/>
                  <a:pt x="692944" y="183356"/>
                </a:cubicBezTo>
                <a:lnTo>
                  <a:pt x="695325" y="190500"/>
                </a:lnTo>
                <a:cubicBezTo>
                  <a:pt x="699896" y="245357"/>
                  <a:pt x="700521" y="240701"/>
                  <a:pt x="695325" y="323850"/>
                </a:cubicBezTo>
                <a:cubicBezTo>
                  <a:pt x="695104" y="327393"/>
                  <a:pt x="691961" y="330112"/>
                  <a:pt x="690563" y="333375"/>
                </a:cubicBezTo>
                <a:cubicBezTo>
                  <a:pt x="689574" y="335682"/>
                  <a:pt x="689400" y="338325"/>
                  <a:pt x="688181" y="340519"/>
                </a:cubicBezTo>
                <a:cubicBezTo>
                  <a:pt x="685401" y="345522"/>
                  <a:pt x="681831" y="350044"/>
                  <a:pt x="678656" y="354806"/>
                </a:cubicBezTo>
                <a:cubicBezTo>
                  <a:pt x="677069" y="357187"/>
                  <a:pt x="674799" y="359235"/>
                  <a:pt x="673894" y="361950"/>
                </a:cubicBezTo>
                <a:lnTo>
                  <a:pt x="671513" y="369094"/>
                </a:lnTo>
                <a:cubicBezTo>
                  <a:pt x="670719" y="381794"/>
                  <a:pt x="670850" y="394586"/>
                  <a:pt x="669131" y="407194"/>
                </a:cubicBezTo>
                <a:cubicBezTo>
                  <a:pt x="665393" y="434606"/>
                  <a:pt x="663922" y="408531"/>
                  <a:pt x="654844" y="435769"/>
                </a:cubicBezTo>
                <a:cubicBezTo>
                  <a:pt x="654050" y="438150"/>
                  <a:pt x="653855" y="440824"/>
                  <a:pt x="652463" y="442913"/>
                </a:cubicBezTo>
                <a:cubicBezTo>
                  <a:pt x="644241" y="455245"/>
                  <a:pt x="642139" y="445313"/>
                  <a:pt x="635794" y="464344"/>
                </a:cubicBezTo>
                <a:cubicBezTo>
                  <a:pt x="633437" y="471415"/>
                  <a:pt x="631928" y="480116"/>
                  <a:pt x="626269" y="485775"/>
                </a:cubicBezTo>
                <a:cubicBezTo>
                  <a:pt x="624245" y="487799"/>
                  <a:pt x="621506" y="488950"/>
                  <a:pt x="619125" y="490538"/>
                </a:cubicBezTo>
                <a:cubicBezTo>
                  <a:pt x="612740" y="509693"/>
                  <a:pt x="619057" y="488774"/>
                  <a:pt x="614363" y="531019"/>
                </a:cubicBezTo>
                <a:cubicBezTo>
                  <a:pt x="613687" y="537103"/>
                  <a:pt x="611240" y="541946"/>
                  <a:pt x="609600" y="547688"/>
                </a:cubicBezTo>
                <a:cubicBezTo>
                  <a:pt x="608701" y="550835"/>
                  <a:pt x="608013" y="554038"/>
                  <a:pt x="607219" y="557213"/>
                </a:cubicBezTo>
                <a:cubicBezTo>
                  <a:pt x="608013" y="569913"/>
                  <a:pt x="607615" y="582744"/>
                  <a:pt x="609600" y="595313"/>
                </a:cubicBezTo>
                <a:cubicBezTo>
                  <a:pt x="610046" y="598140"/>
                  <a:pt x="611982" y="600869"/>
                  <a:pt x="614363" y="602456"/>
                </a:cubicBezTo>
                <a:cubicBezTo>
                  <a:pt x="617086" y="604271"/>
                  <a:pt x="620713" y="604044"/>
                  <a:pt x="623888" y="604838"/>
                </a:cubicBezTo>
                <a:cubicBezTo>
                  <a:pt x="626269" y="607219"/>
                  <a:pt x="628875" y="609394"/>
                  <a:pt x="631031" y="611981"/>
                </a:cubicBezTo>
                <a:cubicBezTo>
                  <a:pt x="632863" y="614180"/>
                  <a:pt x="633640" y="617240"/>
                  <a:pt x="635794" y="619125"/>
                </a:cubicBezTo>
                <a:cubicBezTo>
                  <a:pt x="640101" y="622894"/>
                  <a:pt x="650081" y="628650"/>
                  <a:pt x="650081" y="628650"/>
                </a:cubicBezTo>
                <a:cubicBezTo>
                  <a:pt x="651669" y="631031"/>
                  <a:pt x="652463" y="634206"/>
                  <a:pt x="654844" y="635794"/>
                </a:cubicBezTo>
                <a:cubicBezTo>
                  <a:pt x="657567" y="637609"/>
                  <a:pt x="661234" y="637235"/>
                  <a:pt x="664369" y="638175"/>
                </a:cubicBezTo>
                <a:cubicBezTo>
                  <a:pt x="669177" y="639618"/>
                  <a:pt x="674479" y="640153"/>
                  <a:pt x="678656" y="642938"/>
                </a:cubicBezTo>
                <a:lnTo>
                  <a:pt x="692944" y="652463"/>
                </a:lnTo>
                <a:cubicBezTo>
                  <a:pt x="694531" y="654844"/>
                  <a:pt x="695279" y="658089"/>
                  <a:pt x="697706" y="659606"/>
                </a:cubicBezTo>
                <a:cubicBezTo>
                  <a:pt x="701963" y="662267"/>
                  <a:pt x="707817" y="661584"/>
                  <a:pt x="711994" y="664369"/>
                </a:cubicBezTo>
                <a:cubicBezTo>
                  <a:pt x="714375" y="665956"/>
                  <a:pt x="716578" y="667851"/>
                  <a:pt x="719138" y="669131"/>
                </a:cubicBezTo>
                <a:cubicBezTo>
                  <a:pt x="721383" y="670254"/>
                  <a:pt x="724087" y="670294"/>
                  <a:pt x="726281" y="671513"/>
                </a:cubicBezTo>
                <a:cubicBezTo>
                  <a:pt x="731285" y="674293"/>
                  <a:pt x="735806" y="677863"/>
                  <a:pt x="740569" y="681038"/>
                </a:cubicBezTo>
                <a:lnTo>
                  <a:pt x="747713" y="685800"/>
                </a:lnTo>
                <a:cubicBezTo>
                  <a:pt x="750094" y="687387"/>
                  <a:pt x="752141" y="689658"/>
                  <a:pt x="754856" y="690563"/>
                </a:cubicBezTo>
                <a:lnTo>
                  <a:pt x="762000" y="692944"/>
                </a:lnTo>
                <a:cubicBezTo>
                  <a:pt x="764381" y="695325"/>
                  <a:pt x="766486" y="698020"/>
                  <a:pt x="769144" y="700088"/>
                </a:cubicBezTo>
                <a:cubicBezTo>
                  <a:pt x="773662" y="703602"/>
                  <a:pt x="783431" y="709613"/>
                  <a:pt x="783431" y="709613"/>
                </a:cubicBezTo>
                <a:cubicBezTo>
                  <a:pt x="784225" y="711994"/>
                  <a:pt x="784038" y="714981"/>
                  <a:pt x="785813" y="716756"/>
                </a:cubicBezTo>
                <a:cubicBezTo>
                  <a:pt x="800825" y="731768"/>
                  <a:pt x="795268" y="722675"/>
                  <a:pt x="807244" y="728663"/>
                </a:cubicBezTo>
                <a:cubicBezTo>
                  <a:pt x="809804" y="729943"/>
                  <a:pt x="812007" y="731838"/>
                  <a:pt x="814388" y="733425"/>
                </a:cubicBezTo>
                <a:cubicBezTo>
                  <a:pt x="822325" y="745332"/>
                  <a:pt x="816769" y="738981"/>
                  <a:pt x="833438" y="750094"/>
                </a:cubicBezTo>
                <a:lnTo>
                  <a:pt x="840581" y="754856"/>
                </a:lnTo>
                <a:cubicBezTo>
                  <a:pt x="842470" y="760521"/>
                  <a:pt x="844347" y="765540"/>
                  <a:pt x="845344" y="771525"/>
                </a:cubicBezTo>
                <a:cubicBezTo>
                  <a:pt x="846396" y="777837"/>
                  <a:pt x="846580" y="784279"/>
                  <a:pt x="847725" y="790575"/>
                </a:cubicBezTo>
                <a:cubicBezTo>
                  <a:pt x="848174" y="793045"/>
                  <a:pt x="848538" y="795759"/>
                  <a:pt x="850106" y="797719"/>
                </a:cubicBezTo>
                <a:cubicBezTo>
                  <a:pt x="851894" y="799954"/>
                  <a:pt x="854869" y="800894"/>
                  <a:pt x="857250" y="802481"/>
                </a:cubicBezTo>
                <a:cubicBezTo>
                  <a:pt x="858044" y="804862"/>
                  <a:pt x="858239" y="807536"/>
                  <a:pt x="859631" y="809625"/>
                </a:cubicBezTo>
                <a:cubicBezTo>
                  <a:pt x="861499" y="812427"/>
                  <a:pt x="865524" y="813642"/>
                  <a:pt x="866775" y="816769"/>
                </a:cubicBezTo>
                <a:cubicBezTo>
                  <a:pt x="868859" y="821980"/>
                  <a:pt x="868460" y="827869"/>
                  <a:pt x="869156" y="833438"/>
                </a:cubicBezTo>
                <a:cubicBezTo>
                  <a:pt x="870048" y="840570"/>
                  <a:pt x="870744" y="847725"/>
                  <a:pt x="871538" y="854869"/>
                </a:cubicBezTo>
                <a:cubicBezTo>
                  <a:pt x="876447" y="851596"/>
                  <a:pt x="885423" y="843801"/>
                  <a:pt x="892969" y="842963"/>
                </a:cubicBezTo>
                <a:cubicBezTo>
                  <a:pt x="897702" y="842437"/>
                  <a:pt x="902494" y="842963"/>
                  <a:pt x="907256" y="84296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자유형 9">
            <a:extLst>
              <a:ext uri="{FF2B5EF4-FFF2-40B4-BE49-F238E27FC236}">
                <a16:creationId xmlns:a16="http://schemas.microsoft.com/office/drawing/2014/main" id="{F8AC002F-FCCF-435C-A554-CD9CA2709E8D}"/>
              </a:ext>
            </a:extLst>
          </p:cNvPr>
          <p:cNvSpPr/>
          <p:nvPr/>
        </p:nvSpPr>
        <p:spPr>
          <a:xfrm>
            <a:off x="8976768" y="1769269"/>
            <a:ext cx="633412" cy="724087"/>
          </a:xfrm>
          <a:custGeom>
            <a:avLst/>
            <a:gdLst>
              <a:gd name="connsiteX0" fmla="*/ 0 w 633412"/>
              <a:gd name="connsiteY0" fmla="*/ 711994 h 724087"/>
              <a:gd name="connsiteX1" fmla="*/ 11906 w 633412"/>
              <a:gd name="connsiteY1" fmla="*/ 723900 h 724087"/>
              <a:gd name="connsiteX2" fmla="*/ 26193 w 633412"/>
              <a:gd name="connsiteY2" fmla="*/ 719137 h 724087"/>
              <a:gd name="connsiteX3" fmla="*/ 28575 w 633412"/>
              <a:gd name="connsiteY3" fmla="*/ 711994 h 724087"/>
              <a:gd name="connsiteX4" fmla="*/ 50006 w 633412"/>
              <a:gd name="connsiteY4" fmla="*/ 695325 h 724087"/>
              <a:gd name="connsiteX5" fmla="*/ 57150 w 633412"/>
              <a:gd name="connsiteY5" fmla="*/ 690562 h 724087"/>
              <a:gd name="connsiteX6" fmla="*/ 69056 w 633412"/>
              <a:gd name="connsiteY6" fmla="*/ 681037 h 724087"/>
              <a:gd name="connsiteX7" fmla="*/ 76200 w 633412"/>
              <a:gd name="connsiteY7" fmla="*/ 676275 h 724087"/>
              <a:gd name="connsiteX8" fmla="*/ 83343 w 633412"/>
              <a:gd name="connsiteY8" fmla="*/ 669131 h 724087"/>
              <a:gd name="connsiteX9" fmla="*/ 95250 w 633412"/>
              <a:gd name="connsiteY9" fmla="*/ 666750 h 724087"/>
              <a:gd name="connsiteX10" fmla="*/ 121443 w 633412"/>
              <a:gd name="connsiteY10" fmla="*/ 664369 h 724087"/>
              <a:gd name="connsiteX11" fmla="*/ 138112 w 633412"/>
              <a:gd name="connsiteY11" fmla="*/ 661987 h 724087"/>
              <a:gd name="connsiteX12" fmla="*/ 157162 w 633412"/>
              <a:gd name="connsiteY12" fmla="*/ 654844 h 724087"/>
              <a:gd name="connsiteX13" fmla="*/ 171450 w 633412"/>
              <a:gd name="connsiteY13" fmla="*/ 650081 h 724087"/>
              <a:gd name="connsiteX14" fmla="*/ 178593 w 633412"/>
              <a:gd name="connsiteY14" fmla="*/ 647700 h 724087"/>
              <a:gd name="connsiteX15" fmla="*/ 188118 w 633412"/>
              <a:gd name="connsiteY15" fmla="*/ 645319 h 724087"/>
              <a:gd name="connsiteX16" fmla="*/ 202406 w 633412"/>
              <a:gd name="connsiteY16" fmla="*/ 640556 h 724087"/>
              <a:gd name="connsiteX17" fmla="*/ 209550 w 633412"/>
              <a:gd name="connsiteY17" fmla="*/ 638175 h 724087"/>
              <a:gd name="connsiteX18" fmla="*/ 221456 w 633412"/>
              <a:gd name="connsiteY18" fmla="*/ 626269 h 724087"/>
              <a:gd name="connsiteX19" fmla="*/ 226218 w 633412"/>
              <a:gd name="connsiteY19" fmla="*/ 619125 h 724087"/>
              <a:gd name="connsiteX20" fmla="*/ 240506 w 633412"/>
              <a:gd name="connsiteY20" fmla="*/ 607219 h 724087"/>
              <a:gd name="connsiteX21" fmla="*/ 250031 w 633412"/>
              <a:gd name="connsiteY21" fmla="*/ 592931 h 724087"/>
              <a:gd name="connsiteX22" fmla="*/ 254793 w 633412"/>
              <a:gd name="connsiteY22" fmla="*/ 578644 h 724087"/>
              <a:gd name="connsiteX23" fmla="*/ 259556 w 633412"/>
              <a:gd name="connsiteY23" fmla="*/ 564356 h 724087"/>
              <a:gd name="connsiteX24" fmla="*/ 264318 w 633412"/>
              <a:gd name="connsiteY24" fmla="*/ 547687 h 724087"/>
              <a:gd name="connsiteX25" fmla="*/ 271462 w 633412"/>
              <a:gd name="connsiteY25" fmla="*/ 542925 h 724087"/>
              <a:gd name="connsiteX26" fmla="*/ 273843 w 633412"/>
              <a:gd name="connsiteY26" fmla="*/ 535781 h 724087"/>
              <a:gd name="connsiteX27" fmla="*/ 283368 w 633412"/>
              <a:gd name="connsiteY27" fmla="*/ 521494 h 724087"/>
              <a:gd name="connsiteX28" fmla="*/ 285750 w 633412"/>
              <a:gd name="connsiteY28" fmla="*/ 483394 h 724087"/>
              <a:gd name="connsiteX29" fmla="*/ 288131 w 633412"/>
              <a:gd name="connsiteY29" fmla="*/ 476250 h 724087"/>
              <a:gd name="connsiteX30" fmla="*/ 290512 w 633412"/>
              <a:gd name="connsiteY30" fmla="*/ 464344 h 724087"/>
              <a:gd name="connsiteX31" fmla="*/ 290512 w 633412"/>
              <a:gd name="connsiteY31" fmla="*/ 400050 h 724087"/>
              <a:gd name="connsiteX32" fmla="*/ 288131 w 633412"/>
              <a:gd name="connsiteY32" fmla="*/ 392906 h 724087"/>
              <a:gd name="connsiteX33" fmla="*/ 278606 w 633412"/>
              <a:gd name="connsiteY33" fmla="*/ 378619 h 724087"/>
              <a:gd name="connsiteX34" fmla="*/ 276225 w 633412"/>
              <a:gd name="connsiteY34" fmla="*/ 371475 h 724087"/>
              <a:gd name="connsiteX35" fmla="*/ 271462 w 633412"/>
              <a:gd name="connsiteY35" fmla="*/ 364331 h 724087"/>
              <a:gd name="connsiteX36" fmla="*/ 266700 w 633412"/>
              <a:gd name="connsiteY36" fmla="*/ 350044 h 724087"/>
              <a:gd name="connsiteX37" fmla="*/ 264318 w 633412"/>
              <a:gd name="connsiteY37" fmla="*/ 323850 h 724087"/>
              <a:gd name="connsiteX38" fmla="*/ 259556 w 633412"/>
              <a:gd name="connsiteY38" fmla="*/ 295275 h 724087"/>
              <a:gd name="connsiteX39" fmla="*/ 261937 w 633412"/>
              <a:gd name="connsiteY39" fmla="*/ 157162 h 724087"/>
              <a:gd name="connsiteX40" fmla="*/ 264318 w 633412"/>
              <a:gd name="connsiteY40" fmla="*/ 147637 h 724087"/>
              <a:gd name="connsiteX41" fmla="*/ 269081 w 633412"/>
              <a:gd name="connsiteY41" fmla="*/ 121444 h 724087"/>
              <a:gd name="connsiteX42" fmla="*/ 280987 w 633412"/>
              <a:gd name="connsiteY42" fmla="*/ 71437 h 724087"/>
              <a:gd name="connsiteX43" fmla="*/ 288131 w 633412"/>
              <a:gd name="connsiteY43" fmla="*/ 69056 h 724087"/>
              <a:gd name="connsiteX44" fmla="*/ 292893 w 633412"/>
              <a:gd name="connsiteY44" fmla="*/ 61912 h 724087"/>
              <a:gd name="connsiteX45" fmla="*/ 300037 w 633412"/>
              <a:gd name="connsiteY45" fmla="*/ 57150 h 724087"/>
              <a:gd name="connsiteX46" fmla="*/ 316706 w 633412"/>
              <a:gd name="connsiteY46" fmla="*/ 35719 h 724087"/>
              <a:gd name="connsiteX47" fmla="*/ 330993 w 633412"/>
              <a:gd name="connsiteY47" fmla="*/ 26194 h 724087"/>
              <a:gd name="connsiteX48" fmla="*/ 338137 w 633412"/>
              <a:gd name="connsiteY48" fmla="*/ 19050 h 724087"/>
              <a:gd name="connsiteX49" fmla="*/ 352425 w 633412"/>
              <a:gd name="connsiteY49" fmla="*/ 14287 h 724087"/>
              <a:gd name="connsiteX50" fmla="*/ 361950 w 633412"/>
              <a:gd name="connsiteY50" fmla="*/ 9525 h 724087"/>
              <a:gd name="connsiteX51" fmla="*/ 369093 w 633412"/>
              <a:gd name="connsiteY51" fmla="*/ 4762 h 724087"/>
              <a:gd name="connsiteX52" fmla="*/ 383381 w 633412"/>
              <a:gd name="connsiteY52" fmla="*/ 0 h 724087"/>
              <a:gd name="connsiteX53" fmla="*/ 466725 w 633412"/>
              <a:gd name="connsiteY53" fmla="*/ 2381 h 724087"/>
              <a:gd name="connsiteX54" fmla="*/ 473868 w 633412"/>
              <a:gd name="connsiteY54" fmla="*/ 7144 h 724087"/>
              <a:gd name="connsiteX55" fmla="*/ 481012 w 633412"/>
              <a:gd name="connsiteY55" fmla="*/ 9525 h 724087"/>
              <a:gd name="connsiteX56" fmla="*/ 488156 w 633412"/>
              <a:gd name="connsiteY56" fmla="*/ 14287 h 724087"/>
              <a:gd name="connsiteX57" fmla="*/ 497681 w 633412"/>
              <a:gd name="connsiteY57" fmla="*/ 19050 h 724087"/>
              <a:gd name="connsiteX58" fmla="*/ 511968 w 633412"/>
              <a:gd name="connsiteY58" fmla="*/ 26194 h 724087"/>
              <a:gd name="connsiteX59" fmla="*/ 523875 w 633412"/>
              <a:gd name="connsiteY59" fmla="*/ 40481 h 724087"/>
              <a:gd name="connsiteX60" fmla="*/ 531018 w 633412"/>
              <a:gd name="connsiteY60" fmla="*/ 42862 h 724087"/>
              <a:gd name="connsiteX61" fmla="*/ 545306 w 633412"/>
              <a:gd name="connsiteY61" fmla="*/ 57150 h 724087"/>
              <a:gd name="connsiteX62" fmla="*/ 559593 w 633412"/>
              <a:gd name="connsiteY62" fmla="*/ 61912 h 724087"/>
              <a:gd name="connsiteX63" fmla="*/ 573881 w 633412"/>
              <a:gd name="connsiteY63" fmla="*/ 71437 h 724087"/>
              <a:gd name="connsiteX64" fmla="*/ 581025 w 633412"/>
              <a:gd name="connsiteY64" fmla="*/ 76200 h 724087"/>
              <a:gd name="connsiteX65" fmla="*/ 585787 w 633412"/>
              <a:gd name="connsiteY65" fmla="*/ 83344 h 724087"/>
              <a:gd name="connsiteX66" fmla="*/ 600075 w 633412"/>
              <a:gd name="connsiteY66" fmla="*/ 92869 h 724087"/>
              <a:gd name="connsiteX67" fmla="*/ 604837 w 633412"/>
              <a:gd name="connsiteY67" fmla="*/ 100012 h 724087"/>
              <a:gd name="connsiteX68" fmla="*/ 611981 w 633412"/>
              <a:gd name="connsiteY68" fmla="*/ 104775 h 724087"/>
              <a:gd name="connsiteX69" fmla="*/ 616743 w 633412"/>
              <a:gd name="connsiteY69" fmla="*/ 119062 h 724087"/>
              <a:gd name="connsiteX70" fmla="*/ 621506 w 633412"/>
              <a:gd name="connsiteY70" fmla="*/ 145256 h 724087"/>
              <a:gd name="connsiteX71" fmla="*/ 623887 w 633412"/>
              <a:gd name="connsiteY71" fmla="*/ 154781 h 724087"/>
              <a:gd name="connsiteX72" fmla="*/ 626268 w 633412"/>
              <a:gd name="connsiteY72" fmla="*/ 166687 h 724087"/>
              <a:gd name="connsiteX73" fmla="*/ 628650 w 633412"/>
              <a:gd name="connsiteY73" fmla="*/ 180975 h 724087"/>
              <a:gd name="connsiteX74" fmla="*/ 633412 w 633412"/>
              <a:gd name="connsiteY74" fmla="*/ 195262 h 724087"/>
              <a:gd name="connsiteX75" fmla="*/ 631031 w 633412"/>
              <a:gd name="connsiteY75" fmla="*/ 264319 h 724087"/>
              <a:gd name="connsiteX76" fmla="*/ 626268 w 633412"/>
              <a:gd name="connsiteY76" fmla="*/ 271462 h 724087"/>
              <a:gd name="connsiteX77" fmla="*/ 619125 w 633412"/>
              <a:gd name="connsiteY77" fmla="*/ 276225 h 724087"/>
              <a:gd name="connsiteX78" fmla="*/ 616743 w 633412"/>
              <a:gd name="connsiteY78" fmla="*/ 300037 h 724087"/>
              <a:gd name="connsiteX79" fmla="*/ 614362 w 633412"/>
              <a:gd name="connsiteY79" fmla="*/ 335756 h 724087"/>
              <a:gd name="connsiteX80" fmla="*/ 600075 w 633412"/>
              <a:gd name="connsiteY80" fmla="*/ 357187 h 724087"/>
              <a:gd name="connsiteX81" fmla="*/ 595312 w 633412"/>
              <a:gd name="connsiteY81" fmla="*/ 364331 h 724087"/>
              <a:gd name="connsiteX82" fmla="*/ 583406 w 633412"/>
              <a:gd name="connsiteY82" fmla="*/ 385762 h 724087"/>
              <a:gd name="connsiteX83" fmla="*/ 578643 w 633412"/>
              <a:gd name="connsiteY83" fmla="*/ 392906 h 724087"/>
              <a:gd name="connsiteX84" fmla="*/ 573881 w 633412"/>
              <a:gd name="connsiteY84" fmla="*/ 400050 h 724087"/>
              <a:gd name="connsiteX85" fmla="*/ 559593 w 633412"/>
              <a:gd name="connsiteY85" fmla="*/ 414337 h 724087"/>
              <a:gd name="connsiteX86" fmla="*/ 545306 w 633412"/>
              <a:gd name="connsiteY86" fmla="*/ 428625 h 724087"/>
              <a:gd name="connsiteX87" fmla="*/ 538162 w 633412"/>
              <a:gd name="connsiteY87" fmla="*/ 433387 h 724087"/>
              <a:gd name="connsiteX88" fmla="*/ 533400 w 633412"/>
              <a:gd name="connsiteY88" fmla="*/ 440531 h 724087"/>
              <a:gd name="connsiteX89" fmla="*/ 531018 w 633412"/>
              <a:gd name="connsiteY89" fmla="*/ 447675 h 724087"/>
              <a:gd name="connsiteX90" fmla="*/ 523875 w 633412"/>
              <a:gd name="connsiteY90" fmla="*/ 450056 h 724087"/>
              <a:gd name="connsiteX91" fmla="*/ 521493 w 633412"/>
              <a:gd name="connsiteY91" fmla="*/ 457200 h 724087"/>
              <a:gd name="connsiteX92" fmla="*/ 514350 w 633412"/>
              <a:gd name="connsiteY92" fmla="*/ 466725 h 724087"/>
              <a:gd name="connsiteX93" fmla="*/ 509587 w 633412"/>
              <a:gd name="connsiteY93" fmla="*/ 473869 h 724087"/>
              <a:gd name="connsiteX94" fmla="*/ 507206 w 633412"/>
              <a:gd name="connsiteY94" fmla="*/ 481012 h 724087"/>
              <a:gd name="connsiteX95" fmla="*/ 519112 w 633412"/>
              <a:gd name="connsiteY95" fmla="*/ 507206 h 724087"/>
              <a:gd name="connsiteX96" fmla="*/ 523875 w 633412"/>
              <a:gd name="connsiteY96" fmla="*/ 514350 h 724087"/>
              <a:gd name="connsiteX97" fmla="*/ 531018 w 633412"/>
              <a:gd name="connsiteY97" fmla="*/ 519112 h 724087"/>
              <a:gd name="connsiteX98" fmla="*/ 545306 w 633412"/>
              <a:gd name="connsiteY98" fmla="*/ 523875 h 724087"/>
              <a:gd name="connsiteX99" fmla="*/ 564356 w 633412"/>
              <a:gd name="connsiteY99" fmla="*/ 528637 h 724087"/>
              <a:gd name="connsiteX100" fmla="*/ 571500 w 633412"/>
              <a:gd name="connsiteY100" fmla="*/ 533400 h 724087"/>
              <a:gd name="connsiteX101" fmla="*/ 576262 w 633412"/>
              <a:gd name="connsiteY101" fmla="*/ 540544 h 724087"/>
              <a:gd name="connsiteX102" fmla="*/ 595312 w 633412"/>
              <a:gd name="connsiteY102" fmla="*/ 542925 h 724087"/>
              <a:gd name="connsiteX103" fmla="*/ 609600 w 633412"/>
              <a:gd name="connsiteY103" fmla="*/ 550069 h 724087"/>
              <a:gd name="connsiteX104" fmla="*/ 619125 w 633412"/>
              <a:gd name="connsiteY104" fmla="*/ 550069 h 72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633412" h="724087">
                <a:moveTo>
                  <a:pt x="0" y="711994"/>
                </a:moveTo>
                <a:cubicBezTo>
                  <a:pt x="3969" y="715963"/>
                  <a:pt x="6491" y="722423"/>
                  <a:pt x="11906" y="723900"/>
                </a:cubicBezTo>
                <a:cubicBezTo>
                  <a:pt x="16749" y="725221"/>
                  <a:pt x="26193" y="719137"/>
                  <a:pt x="26193" y="719137"/>
                </a:cubicBezTo>
                <a:cubicBezTo>
                  <a:pt x="26987" y="716756"/>
                  <a:pt x="27183" y="714082"/>
                  <a:pt x="28575" y="711994"/>
                </a:cubicBezTo>
                <a:cubicBezTo>
                  <a:pt x="33054" y="705276"/>
                  <a:pt x="44324" y="699113"/>
                  <a:pt x="50006" y="695325"/>
                </a:cubicBezTo>
                <a:lnTo>
                  <a:pt x="57150" y="690562"/>
                </a:lnTo>
                <a:cubicBezTo>
                  <a:pt x="65176" y="678522"/>
                  <a:pt x="57555" y="686787"/>
                  <a:pt x="69056" y="681037"/>
                </a:cubicBezTo>
                <a:cubicBezTo>
                  <a:pt x="71616" y="679757"/>
                  <a:pt x="74001" y="678107"/>
                  <a:pt x="76200" y="676275"/>
                </a:cubicBezTo>
                <a:cubicBezTo>
                  <a:pt x="78787" y="674119"/>
                  <a:pt x="80331" y="670637"/>
                  <a:pt x="83343" y="669131"/>
                </a:cubicBezTo>
                <a:cubicBezTo>
                  <a:pt x="86963" y="667321"/>
                  <a:pt x="91234" y="667252"/>
                  <a:pt x="95250" y="666750"/>
                </a:cubicBezTo>
                <a:cubicBezTo>
                  <a:pt x="103949" y="665663"/>
                  <a:pt x="112730" y="665337"/>
                  <a:pt x="121443" y="664369"/>
                </a:cubicBezTo>
                <a:cubicBezTo>
                  <a:pt x="127021" y="663749"/>
                  <a:pt x="132556" y="662781"/>
                  <a:pt x="138112" y="661987"/>
                </a:cubicBezTo>
                <a:cubicBezTo>
                  <a:pt x="150545" y="653699"/>
                  <a:pt x="139732" y="659598"/>
                  <a:pt x="157162" y="654844"/>
                </a:cubicBezTo>
                <a:cubicBezTo>
                  <a:pt x="162005" y="653523"/>
                  <a:pt x="166687" y="651669"/>
                  <a:pt x="171450" y="650081"/>
                </a:cubicBezTo>
                <a:cubicBezTo>
                  <a:pt x="173831" y="649287"/>
                  <a:pt x="176158" y="648309"/>
                  <a:pt x="178593" y="647700"/>
                </a:cubicBezTo>
                <a:cubicBezTo>
                  <a:pt x="181768" y="646906"/>
                  <a:pt x="184983" y="646259"/>
                  <a:pt x="188118" y="645319"/>
                </a:cubicBezTo>
                <a:cubicBezTo>
                  <a:pt x="192927" y="643876"/>
                  <a:pt x="197643" y="642144"/>
                  <a:pt x="202406" y="640556"/>
                </a:cubicBezTo>
                <a:lnTo>
                  <a:pt x="209550" y="638175"/>
                </a:lnTo>
                <a:cubicBezTo>
                  <a:pt x="222249" y="619124"/>
                  <a:pt x="205581" y="642144"/>
                  <a:pt x="221456" y="626269"/>
                </a:cubicBezTo>
                <a:cubicBezTo>
                  <a:pt x="223480" y="624245"/>
                  <a:pt x="224386" y="621324"/>
                  <a:pt x="226218" y="619125"/>
                </a:cubicBezTo>
                <a:cubicBezTo>
                  <a:pt x="231948" y="612249"/>
                  <a:pt x="233481" y="611901"/>
                  <a:pt x="240506" y="607219"/>
                </a:cubicBezTo>
                <a:cubicBezTo>
                  <a:pt x="248382" y="583587"/>
                  <a:pt x="235168" y="619685"/>
                  <a:pt x="250031" y="592931"/>
                </a:cubicBezTo>
                <a:cubicBezTo>
                  <a:pt x="252469" y="588543"/>
                  <a:pt x="253206" y="583406"/>
                  <a:pt x="254793" y="578644"/>
                </a:cubicBezTo>
                <a:lnTo>
                  <a:pt x="259556" y="564356"/>
                </a:lnTo>
                <a:cubicBezTo>
                  <a:pt x="259711" y="563734"/>
                  <a:pt x="263076" y="549239"/>
                  <a:pt x="264318" y="547687"/>
                </a:cubicBezTo>
                <a:cubicBezTo>
                  <a:pt x="266106" y="545452"/>
                  <a:pt x="269081" y="544512"/>
                  <a:pt x="271462" y="542925"/>
                </a:cubicBezTo>
                <a:cubicBezTo>
                  <a:pt x="272256" y="540544"/>
                  <a:pt x="272624" y="537975"/>
                  <a:pt x="273843" y="535781"/>
                </a:cubicBezTo>
                <a:cubicBezTo>
                  <a:pt x="276623" y="530778"/>
                  <a:pt x="283368" y="521494"/>
                  <a:pt x="283368" y="521494"/>
                </a:cubicBezTo>
                <a:cubicBezTo>
                  <a:pt x="284162" y="508794"/>
                  <a:pt x="284418" y="496049"/>
                  <a:pt x="285750" y="483394"/>
                </a:cubicBezTo>
                <a:cubicBezTo>
                  <a:pt x="286013" y="480898"/>
                  <a:pt x="287522" y="478685"/>
                  <a:pt x="288131" y="476250"/>
                </a:cubicBezTo>
                <a:cubicBezTo>
                  <a:pt x="289113" y="472324"/>
                  <a:pt x="289718" y="468313"/>
                  <a:pt x="290512" y="464344"/>
                </a:cubicBezTo>
                <a:cubicBezTo>
                  <a:pt x="292548" y="431763"/>
                  <a:pt x="294659" y="429085"/>
                  <a:pt x="290512" y="400050"/>
                </a:cubicBezTo>
                <a:cubicBezTo>
                  <a:pt x="290157" y="397565"/>
                  <a:pt x="289350" y="395100"/>
                  <a:pt x="288131" y="392906"/>
                </a:cubicBezTo>
                <a:cubicBezTo>
                  <a:pt x="285351" y="387903"/>
                  <a:pt x="278606" y="378619"/>
                  <a:pt x="278606" y="378619"/>
                </a:cubicBezTo>
                <a:cubicBezTo>
                  <a:pt x="277812" y="376238"/>
                  <a:pt x="277348" y="373720"/>
                  <a:pt x="276225" y="371475"/>
                </a:cubicBezTo>
                <a:cubicBezTo>
                  <a:pt x="274945" y="368915"/>
                  <a:pt x="272624" y="366946"/>
                  <a:pt x="271462" y="364331"/>
                </a:cubicBezTo>
                <a:cubicBezTo>
                  <a:pt x="269423" y="359744"/>
                  <a:pt x="266700" y="350044"/>
                  <a:pt x="266700" y="350044"/>
                </a:cubicBezTo>
                <a:cubicBezTo>
                  <a:pt x="265906" y="341313"/>
                  <a:pt x="265190" y="332574"/>
                  <a:pt x="264318" y="323850"/>
                </a:cubicBezTo>
                <a:cubicBezTo>
                  <a:pt x="262039" y="301062"/>
                  <a:pt x="264077" y="308841"/>
                  <a:pt x="259556" y="295275"/>
                </a:cubicBezTo>
                <a:cubicBezTo>
                  <a:pt x="260350" y="249237"/>
                  <a:pt x="260453" y="203183"/>
                  <a:pt x="261937" y="157162"/>
                </a:cubicBezTo>
                <a:cubicBezTo>
                  <a:pt x="262043" y="153891"/>
                  <a:pt x="263608" y="150832"/>
                  <a:pt x="264318" y="147637"/>
                </a:cubicBezTo>
                <a:cubicBezTo>
                  <a:pt x="266541" y="137636"/>
                  <a:pt x="267355" y="131803"/>
                  <a:pt x="269081" y="121444"/>
                </a:cubicBezTo>
                <a:cubicBezTo>
                  <a:pt x="269166" y="120174"/>
                  <a:pt x="266127" y="76390"/>
                  <a:pt x="280987" y="71437"/>
                </a:cubicBezTo>
                <a:lnTo>
                  <a:pt x="288131" y="69056"/>
                </a:lnTo>
                <a:cubicBezTo>
                  <a:pt x="289718" y="66675"/>
                  <a:pt x="290869" y="63936"/>
                  <a:pt x="292893" y="61912"/>
                </a:cubicBezTo>
                <a:cubicBezTo>
                  <a:pt x="294917" y="59888"/>
                  <a:pt x="298152" y="59304"/>
                  <a:pt x="300037" y="57150"/>
                </a:cubicBezTo>
                <a:cubicBezTo>
                  <a:pt x="311004" y="44617"/>
                  <a:pt x="305765" y="44228"/>
                  <a:pt x="316706" y="35719"/>
                </a:cubicBezTo>
                <a:cubicBezTo>
                  <a:pt x="321224" y="32205"/>
                  <a:pt x="326946" y="30241"/>
                  <a:pt x="330993" y="26194"/>
                </a:cubicBezTo>
                <a:cubicBezTo>
                  <a:pt x="333374" y="23813"/>
                  <a:pt x="335193" y="20686"/>
                  <a:pt x="338137" y="19050"/>
                </a:cubicBezTo>
                <a:cubicBezTo>
                  <a:pt x="342526" y="16612"/>
                  <a:pt x="347935" y="16532"/>
                  <a:pt x="352425" y="14287"/>
                </a:cubicBezTo>
                <a:cubicBezTo>
                  <a:pt x="355600" y="12700"/>
                  <a:pt x="358868" y="11286"/>
                  <a:pt x="361950" y="9525"/>
                </a:cubicBezTo>
                <a:cubicBezTo>
                  <a:pt x="364435" y="8105"/>
                  <a:pt x="366478" y="5924"/>
                  <a:pt x="369093" y="4762"/>
                </a:cubicBezTo>
                <a:cubicBezTo>
                  <a:pt x="373681" y="2723"/>
                  <a:pt x="383381" y="0"/>
                  <a:pt x="383381" y="0"/>
                </a:cubicBezTo>
                <a:cubicBezTo>
                  <a:pt x="411162" y="794"/>
                  <a:pt x="439019" y="194"/>
                  <a:pt x="466725" y="2381"/>
                </a:cubicBezTo>
                <a:cubicBezTo>
                  <a:pt x="469578" y="2606"/>
                  <a:pt x="471308" y="5864"/>
                  <a:pt x="473868" y="7144"/>
                </a:cubicBezTo>
                <a:cubicBezTo>
                  <a:pt x="476113" y="8267"/>
                  <a:pt x="478767" y="8403"/>
                  <a:pt x="481012" y="9525"/>
                </a:cubicBezTo>
                <a:cubicBezTo>
                  <a:pt x="483572" y="10805"/>
                  <a:pt x="485671" y="12867"/>
                  <a:pt x="488156" y="14287"/>
                </a:cubicBezTo>
                <a:cubicBezTo>
                  <a:pt x="491238" y="16048"/>
                  <a:pt x="494599" y="17289"/>
                  <a:pt x="497681" y="19050"/>
                </a:cubicBezTo>
                <a:cubicBezTo>
                  <a:pt x="510605" y="26435"/>
                  <a:pt x="498872" y="21827"/>
                  <a:pt x="511968" y="26194"/>
                </a:cubicBezTo>
                <a:cubicBezTo>
                  <a:pt x="515482" y="31464"/>
                  <a:pt x="518376" y="36815"/>
                  <a:pt x="523875" y="40481"/>
                </a:cubicBezTo>
                <a:cubicBezTo>
                  <a:pt x="525963" y="41873"/>
                  <a:pt x="528637" y="42068"/>
                  <a:pt x="531018" y="42862"/>
                </a:cubicBezTo>
                <a:cubicBezTo>
                  <a:pt x="535781" y="47625"/>
                  <a:pt x="538916" y="55020"/>
                  <a:pt x="545306" y="57150"/>
                </a:cubicBezTo>
                <a:lnTo>
                  <a:pt x="559593" y="61912"/>
                </a:lnTo>
                <a:lnTo>
                  <a:pt x="573881" y="71437"/>
                </a:lnTo>
                <a:lnTo>
                  <a:pt x="581025" y="76200"/>
                </a:lnTo>
                <a:cubicBezTo>
                  <a:pt x="582612" y="78581"/>
                  <a:pt x="583633" y="81459"/>
                  <a:pt x="585787" y="83344"/>
                </a:cubicBezTo>
                <a:cubicBezTo>
                  <a:pt x="590095" y="87113"/>
                  <a:pt x="600075" y="92869"/>
                  <a:pt x="600075" y="92869"/>
                </a:cubicBezTo>
                <a:cubicBezTo>
                  <a:pt x="601662" y="95250"/>
                  <a:pt x="602814" y="97989"/>
                  <a:pt x="604837" y="100012"/>
                </a:cubicBezTo>
                <a:cubicBezTo>
                  <a:pt x="606861" y="102036"/>
                  <a:pt x="610464" y="102348"/>
                  <a:pt x="611981" y="104775"/>
                </a:cubicBezTo>
                <a:cubicBezTo>
                  <a:pt x="614642" y="109032"/>
                  <a:pt x="615525" y="114192"/>
                  <a:pt x="616743" y="119062"/>
                </a:cubicBezTo>
                <a:cubicBezTo>
                  <a:pt x="622143" y="140655"/>
                  <a:pt x="615822" y="113988"/>
                  <a:pt x="621506" y="145256"/>
                </a:cubicBezTo>
                <a:cubicBezTo>
                  <a:pt x="622091" y="148476"/>
                  <a:pt x="623177" y="151586"/>
                  <a:pt x="623887" y="154781"/>
                </a:cubicBezTo>
                <a:cubicBezTo>
                  <a:pt x="624765" y="158732"/>
                  <a:pt x="625544" y="162705"/>
                  <a:pt x="626268" y="166687"/>
                </a:cubicBezTo>
                <a:cubicBezTo>
                  <a:pt x="627132" y="171438"/>
                  <a:pt x="627479" y="176291"/>
                  <a:pt x="628650" y="180975"/>
                </a:cubicBezTo>
                <a:cubicBezTo>
                  <a:pt x="629868" y="185845"/>
                  <a:pt x="633412" y="195262"/>
                  <a:pt x="633412" y="195262"/>
                </a:cubicBezTo>
                <a:cubicBezTo>
                  <a:pt x="632618" y="218281"/>
                  <a:pt x="633181" y="241387"/>
                  <a:pt x="631031" y="264319"/>
                </a:cubicBezTo>
                <a:cubicBezTo>
                  <a:pt x="630764" y="267168"/>
                  <a:pt x="628292" y="269438"/>
                  <a:pt x="626268" y="271462"/>
                </a:cubicBezTo>
                <a:cubicBezTo>
                  <a:pt x="624244" y="273486"/>
                  <a:pt x="621506" y="274637"/>
                  <a:pt x="619125" y="276225"/>
                </a:cubicBezTo>
                <a:cubicBezTo>
                  <a:pt x="609828" y="290169"/>
                  <a:pt x="616743" y="276357"/>
                  <a:pt x="616743" y="300037"/>
                </a:cubicBezTo>
                <a:cubicBezTo>
                  <a:pt x="616743" y="311970"/>
                  <a:pt x="617126" y="324148"/>
                  <a:pt x="614362" y="335756"/>
                </a:cubicBezTo>
                <a:cubicBezTo>
                  <a:pt x="614362" y="335757"/>
                  <a:pt x="602457" y="353615"/>
                  <a:pt x="600075" y="357187"/>
                </a:cubicBezTo>
                <a:lnTo>
                  <a:pt x="595312" y="364331"/>
                </a:lnTo>
                <a:cubicBezTo>
                  <a:pt x="591121" y="376905"/>
                  <a:pt x="594323" y="369387"/>
                  <a:pt x="583406" y="385762"/>
                </a:cubicBezTo>
                <a:lnTo>
                  <a:pt x="578643" y="392906"/>
                </a:lnTo>
                <a:cubicBezTo>
                  <a:pt x="577056" y="395287"/>
                  <a:pt x="575905" y="398026"/>
                  <a:pt x="573881" y="400050"/>
                </a:cubicBezTo>
                <a:lnTo>
                  <a:pt x="559593" y="414337"/>
                </a:lnTo>
                <a:lnTo>
                  <a:pt x="545306" y="428625"/>
                </a:lnTo>
                <a:lnTo>
                  <a:pt x="538162" y="433387"/>
                </a:lnTo>
                <a:cubicBezTo>
                  <a:pt x="536575" y="435768"/>
                  <a:pt x="534680" y="437971"/>
                  <a:pt x="533400" y="440531"/>
                </a:cubicBezTo>
                <a:cubicBezTo>
                  <a:pt x="532277" y="442776"/>
                  <a:pt x="532793" y="445900"/>
                  <a:pt x="531018" y="447675"/>
                </a:cubicBezTo>
                <a:cubicBezTo>
                  <a:pt x="529243" y="449450"/>
                  <a:pt x="526256" y="449262"/>
                  <a:pt x="523875" y="450056"/>
                </a:cubicBezTo>
                <a:cubicBezTo>
                  <a:pt x="523081" y="452437"/>
                  <a:pt x="522738" y="455021"/>
                  <a:pt x="521493" y="457200"/>
                </a:cubicBezTo>
                <a:cubicBezTo>
                  <a:pt x="519524" y="460646"/>
                  <a:pt x="516657" y="463496"/>
                  <a:pt x="514350" y="466725"/>
                </a:cubicBezTo>
                <a:cubicBezTo>
                  <a:pt x="512686" y="469054"/>
                  <a:pt x="511175" y="471488"/>
                  <a:pt x="509587" y="473869"/>
                </a:cubicBezTo>
                <a:cubicBezTo>
                  <a:pt x="508793" y="476250"/>
                  <a:pt x="507206" y="478502"/>
                  <a:pt x="507206" y="481012"/>
                </a:cubicBezTo>
                <a:cubicBezTo>
                  <a:pt x="507206" y="493277"/>
                  <a:pt x="512296" y="496982"/>
                  <a:pt x="519112" y="507206"/>
                </a:cubicBezTo>
                <a:cubicBezTo>
                  <a:pt x="520700" y="509587"/>
                  <a:pt x="521494" y="512762"/>
                  <a:pt x="523875" y="514350"/>
                </a:cubicBezTo>
                <a:cubicBezTo>
                  <a:pt x="526256" y="515937"/>
                  <a:pt x="528403" y="517950"/>
                  <a:pt x="531018" y="519112"/>
                </a:cubicBezTo>
                <a:cubicBezTo>
                  <a:pt x="535606" y="521151"/>
                  <a:pt x="540543" y="522287"/>
                  <a:pt x="545306" y="523875"/>
                </a:cubicBezTo>
                <a:cubicBezTo>
                  <a:pt x="556286" y="527535"/>
                  <a:pt x="549995" y="525765"/>
                  <a:pt x="564356" y="528637"/>
                </a:cubicBezTo>
                <a:cubicBezTo>
                  <a:pt x="566737" y="530225"/>
                  <a:pt x="569476" y="531376"/>
                  <a:pt x="571500" y="533400"/>
                </a:cubicBezTo>
                <a:cubicBezTo>
                  <a:pt x="573524" y="535424"/>
                  <a:pt x="573605" y="539481"/>
                  <a:pt x="576262" y="540544"/>
                </a:cubicBezTo>
                <a:cubicBezTo>
                  <a:pt x="582204" y="542921"/>
                  <a:pt x="588962" y="542131"/>
                  <a:pt x="595312" y="542925"/>
                </a:cubicBezTo>
                <a:cubicBezTo>
                  <a:pt x="600455" y="546353"/>
                  <a:pt x="603328" y="549173"/>
                  <a:pt x="609600" y="550069"/>
                </a:cubicBezTo>
                <a:cubicBezTo>
                  <a:pt x="612743" y="550518"/>
                  <a:pt x="615950" y="550069"/>
                  <a:pt x="619125" y="55006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자유형 5">
            <a:extLst>
              <a:ext uri="{FF2B5EF4-FFF2-40B4-BE49-F238E27FC236}">
                <a16:creationId xmlns:a16="http://schemas.microsoft.com/office/drawing/2014/main" id="{A5D59903-9BD6-45DA-92DE-A69EAC992762}"/>
              </a:ext>
            </a:extLst>
          </p:cNvPr>
          <p:cNvSpPr/>
          <p:nvPr/>
        </p:nvSpPr>
        <p:spPr>
          <a:xfrm>
            <a:off x="1813977" y="2952750"/>
            <a:ext cx="91023" cy="519113"/>
          </a:xfrm>
          <a:custGeom>
            <a:avLst/>
            <a:gdLst>
              <a:gd name="connsiteX0" fmla="*/ 67211 w 91023"/>
              <a:gd name="connsiteY0" fmla="*/ 0 h 519113"/>
              <a:gd name="connsiteX1" fmla="*/ 71973 w 91023"/>
              <a:gd name="connsiteY1" fmla="*/ 23813 h 519113"/>
              <a:gd name="connsiteX2" fmla="*/ 76736 w 91023"/>
              <a:gd name="connsiteY2" fmla="*/ 38100 h 519113"/>
              <a:gd name="connsiteX3" fmla="*/ 81498 w 91023"/>
              <a:gd name="connsiteY3" fmla="*/ 66675 h 519113"/>
              <a:gd name="connsiteX4" fmla="*/ 91023 w 91023"/>
              <a:gd name="connsiteY4" fmla="*/ 95250 h 519113"/>
              <a:gd name="connsiteX5" fmla="*/ 86261 w 91023"/>
              <a:gd name="connsiteY5" fmla="*/ 242888 h 519113"/>
              <a:gd name="connsiteX6" fmla="*/ 67211 w 91023"/>
              <a:gd name="connsiteY6" fmla="*/ 271463 h 519113"/>
              <a:gd name="connsiteX7" fmla="*/ 52923 w 91023"/>
              <a:gd name="connsiteY7" fmla="*/ 280988 h 519113"/>
              <a:gd name="connsiteX8" fmla="*/ 48161 w 91023"/>
              <a:gd name="connsiteY8" fmla="*/ 295275 h 519113"/>
              <a:gd name="connsiteX9" fmla="*/ 33873 w 91023"/>
              <a:gd name="connsiteY9" fmla="*/ 300038 h 519113"/>
              <a:gd name="connsiteX10" fmla="*/ 24348 w 91023"/>
              <a:gd name="connsiteY10" fmla="*/ 328613 h 519113"/>
              <a:gd name="connsiteX11" fmla="*/ 19586 w 91023"/>
              <a:gd name="connsiteY11" fmla="*/ 342900 h 519113"/>
              <a:gd name="connsiteX12" fmla="*/ 14823 w 91023"/>
              <a:gd name="connsiteY12" fmla="*/ 357188 h 519113"/>
              <a:gd name="connsiteX13" fmla="*/ 5298 w 91023"/>
              <a:gd name="connsiteY13" fmla="*/ 419100 h 519113"/>
              <a:gd name="connsiteX14" fmla="*/ 536 w 91023"/>
              <a:gd name="connsiteY14" fmla="*/ 442913 h 519113"/>
              <a:gd name="connsiteX15" fmla="*/ 536 w 91023"/>
              <a:gd name="connsiteY15" fmla="*/ 519113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1023" h="519113">
                <a:moveTo>
                  <a:pt x="67211" y="0"/>
                </a:moveTo>
                <a:cubicBezTo>
                  <a:pt x="68798" y="7938"/>
                  <a:pt x="70010" y="15960"/>
                  <a:pt x="71973" y="23813"/>
                </a:cubicBezTo>
                <a:cubicBezTo>
                  <a:pt x="73191" y="28683"/>
                  <a:pt x="75647" y="33200"/>
                  <a:pt x="76736" y="38100"/>
                </a:cubicBezTo>
                <a:cubicBezTo>
                  <a:pt x="78831" y="47526"/>
                  <a:pt x="79156" y="57307"/>
                  <a:pt x="81498" y="66675"/>
                </a:cubicBezTo>
                <a:cubicBezTo>
                  <a:pt x="83933" y="76415"/>
                  <a:pt x="91023" y="95250"/>
                  <a:pt x="91023" y="95250"/>
                </a:cubicBezTo>
                <a:cubicBezTo>
                  <a:pt x="89436" y="144463"/>
                  <a:pt x="92855" y="194093"/>
                  <a:pt x="86261" y="242888"/>
                </a:cubicBezTo>
                <a:cubicBezTo>
                  <a:pt x="84728" y="254233"/>
                  <a:pt x="76736" y="265113"/>
                  <a:pt x="67211" y="271463"/>
                </a:cubicBezTo>
                <a:lnTo>
                  <a:pt x="52923" y="280988"/>
                </a:lnTo>
                <a:cubicBezTo>
                  <a:pt x="51336" y="285750"/>
                  <a:pt x="51711" y="291725"/>
                  <a:pt x="48161" y="295275"/>
                </a:cubicBezTo>
                <a:cubicBezTo>
                  <a:pt x="44611" y="298825"/>
                  <a:pt x="36791" y="295953"/>
                  <a:pt x="33873" y="300038"/>
                </a:cubicBezTo>
                <a:cubicBezTo>
                  <a:pt x="28037" y="308208"/>
                  <a:pt x="27523" y="319088"/>
                  <a:pt x="24348" y="328613"/>
                </a:cubicBezTo>
                <a:lnTo>
                  <a:pt x="19586" y="342900"/>
                </a:lnTo>
                <a:lnTo>
                  <a:pt x="14823" y="357188"/>
                </a:lnTo>
                <a:cubicBezTo>
                  <a:pt x="11252" y="382189"/>
                  <a:pt x="9708" y="394847"/>
                  <a:pt x="5298" y="419100"/>
                </a:cubicBezTo>
                <a:cubicBezTo>
                  <a:pt x="3850" y="427064"/>
                  <a:pt x="921" y="434827"/>
                  <a:pt x="536" y="442913"/>
                </a:cubicBezTo>
                <a:cubicBezTo>
                  <a:pt x="-672" y="468284"/>
                  <a:pt x="536" y="493713"/>
                  <a:pt x="536" y="51911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자유형 11">
            <a:extLst>
              <a:ext uri="{FF2B5EF4-FFF2-40B4-BE49-F238E27FC236}">
                <a16:creationId xmlns:a16="http://schemas.microsoft.com/office/drawing/2014/main" id="{6539DEC7-CE24-49FF-B0C2-D441EB77499F}"/>
              </a:ext>
            </a:extLst>
          </p:cNvPr>
          <p:cNvSpPr/>
          <p:nvPr/>
        </p:nvSpPr>
        <p:spPr>
          <a:xfrm>
            <a:off x="1909763" y="3105150"/>
            <a:ext cx="114300" cy="338138"/>
          </a:xfrm>
          <a:custGeom>
            <a:avLst/>
            <a:gdLst>
              <a:gd name="connsiteX0" fmla="*/ 0 w 114300"/>
              <a:gd name="connsiteY0" fmla="*/ 0 h 338138"/>
              <a:gd name="connsiteX1" fmla="*/ 38100 w 114300"/>
              <a:gd name="connsiteY1" fmla="*/ 66675 h 338138"/>
              <a:gd name="connsiteX2" fmla="*/ 57150 w 114300"/>
              <a:gd name="connsiteY2" fmla="*/ 109538 h 338138"/>
              <a:gd name="connsiteX3" fmla="*/ 71437 w 114300"/>
              <a:gd name="connsiteY3" fmla="*/ 119063 h 338138"/>
              <a:gd name="connsiteX4" fmla="*/ 85725 w 114300"/>
              <a:gd name="connsiteY4" fmla="*/ 123825 h 338138"/>
              <a:gd name="connsiteX5" fmla="*/ 100012 w 114300"/>
              <a:gd name="connsiteY5" fmla="*/ 133350 h 338138"/>
              <a:gd name="connsiteX6" fmla="*/ 114300 w 114300"/>
              <a:gd name="connsiteY6" fmla="*/ 161925 h 338138"/>
              <a:gd name="connsiteX7" fmla="*/ 109537 w 114300"/>
              <a:gd name="connsiteY7" fmla="*/ 185738 h 338138"/>
              <a:gd name="connsiteX8" fmla="*/ 100012 w 114300"/>
              <a:gd name="connsiteY8" fmla="*/ 242888 h 338138"/>
              <a:gd name="connsiteX9" fmla="*/ 90487 w 114300"/>
              <a:gd name="connsiteY9" fmla="*/ 257175 h 338138"/>
              <a:gd name="connsiteX10" fmla="*/ 85725 w 114300"/>
              <a:gd name="connsiteY10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" h="338138">
                <a:moveTo>
                  <a:pt x="0" y="0"/>
                </a:moveTo>
                <a:cubicBezTo>
                  <a:pt x="12700" y="22225"/>
                  <a:pt x="26652" y="43780"/>
                  <a:pt x="38100" y="66675"/>
                </a:cubicBezTo>
                <a:cubicBezTo>
                  <a:pt x="47532" y="85538"/>
                  <a:pt x="43141" y="95528"/>
                  <a:pt x="57150" y="109538"/>
                </a:cubicBezTo>
                <a:cubicBezTo>
                  <a:pt x="61197" y="113585"/>
                  <a:pt x="66318" y="116503"/>
                  <a:pt x="71437" y="119063"/>
                </a:cubicBezTo>
                <a:cubicBezTo>
                  <a:pt x="75927" y="121308"/>
                  <a:pt x="80962" y="122238"/>
                  <a:pt x="85725" y="123825"/>
                </a:cubicBezTo>
                <a:cubicBezTo>
                  <a:pt x="90487" y="127000"/>
                  <a:pt x="95965" y="129303"/>
                  <a:pt x="100012" y="133350"/>
                </a:cubicBezTo>
                <a:cubicBezTo>
                  <a:pt x="109243" y="142582"/>
                  <a:pt x="110426" y="150306"/>
                  <a:pt x="114300" y="161925"/>
                </a:cubicBezTo>
                <a:cubicBezTo>
                  <a:pt x="112712" y="169863"/>
                  <a:pt x="110682" y="177724"/>
                  <a:pt x="109537" y="185738"/>
                </a:cubicBezTo>
                <a:cubicBezTo>
                  <a:pt x="107424" y="200532"/>
                  <a:pt x="108203" y="226507"/>
                  <a:pt x="100012" y="242888"/>
                </a:cubicBezTo>
                <a:cubicBezTo>
                  <a:pt x="97452" y="248007"/>
                  <a:pt x="93662" y="252413"/>
                  <a:pt x="90487" y="257175"/>
                </a:cubicBezTo>
                <a:cubicBezTo>
                  <a:pt x="85238" y="325419"/>
                  <a:pt x="85725" y="298389"/>
                  <a:pt x="85725" y="3381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자유형 12">
            <a:extLst>
              <a:ext uri="{FF2B5EF4-FFF2-40B4-BE49-F238E27FC236}">
                <a16:creationId xmlns:a16="http://schemas.microsoft.com/office/drawing/2014/main" id="{6661C0E9-749A-411B-B3D1-F646F4ED4E1A}"/>
              </a:ext>
            </a:extLst>
          </p:cNvPr>
          <p:cNvSpPr/>
          <p:nvPr/>
        </p:nvSpPr>
        <p:spPr>
          <a:xfrm>
            <a:off x="976108" y="2402440"/>
            <a:ext cx="79475" cy="1055135"/>
          </a:xfrm>
          <a:custGeom>
            <a:avLst/>
            <a:gdLst>
              <a:gd name="connsiteX0" fmla="*/ 0 w 74508"/>
              <a:gd name="connsiteY0" fmla="*/ 0 h 1019175"/>
              <a:gd name="connsiteX1" fmla="*/ 19050 w 74508"/>
              <a:gd name="connsiteY1" fmla="*/ 66675 h 1019175"/>
              <a:gd name="connsiteX2" fmla="*/ 23813 w 74508"/>
              <a:gd name="connsiteY2" fmla="*/ 80963 h 1019175"/>
              <a:gd name="connsiteX3" fmla="*/ 28575 w 74508"/>
              <a:gd name="connsiteY3" fmla="*/ 114300 h 1019175"/>
              <a:gd name="connsiteX4" fmla="*/ 42863 w 74508"/>
              <a:gd name="connsiteY4" fmla="*/ 157163 h 1019175"/>
              <a:gd name="connsiteX5" fmla="*/ 47625 w 74508"/>
              <a:gd name="connsiteY5" fmla="*/ 171450 h 1019175"/>
              <a:gd name="connsiteX6" fmla="*/ 61913 w 74508"/>
              <a:gd name="connsiteY6" fmla="*/ 180975 h 1019175"/>
              <a:gd name="connsiteX7" fmla="*/ 71438 w 74508"/>
              <a:gd name="connsiteY7" fmla="*/ 404813 h 1019175"/>
              <a:gd name="connsiteX8" fmla="*/ 66675 w 74508"/>
              <a:gd name="connsiteY8" fmla="*/ 528638 h 1019175"/>
              <a:gd name="connsiteX9" fmla="*/ 71438 w 74508"/>
              <a:gd name="connsiteY9" fmla="*/ 719138 h 1019175"/>
              <a:gd name="connsiteX10" fmla="*/ 66675 w 74508"/>
              <a:gd name="connsiteY10" fmla="*/ 895350 h 1019175"/>
              <a:gd name="connsiteX11" fmla="*/ 57150 w 74508"/>
              <a:gd name="connsiteY11" fmla="*/ 923925 h 1019175"/>
              <a:gd name="connsiteX12" fmla="*/ 52388 w 74508"/>
              <a:gd name="connsiteY12" fmla="*/ 938213 h 1019175"/>
              <a:gd name="connsiteX13" fmla="*/ 47625 w 74508"/>
              <a:gd name="connsiteY13" fmla="*/ 952500 h 1019175"/>
              <a:gd name="connsiteX14" fmla="*/ 28575 w 74508"/>
              <a:gd name="connsiteY1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508" h="1019175">
                <a:moveTo>
                  <a:pt x="0" y="0"/>
                </a:moveTo>
                <a:cubicBezTo>
                  <a:pt x="6350" y="22225"/>
                  <a:pt x="12528" y="44500"/>
                  <a:pt x="19050" y="66675"/>
                </a:cubicBezTo>
                <a:cubicBezTo>
                  <a:pt x="20467" y="71491"/>
                  <a:pt x="22828" y="76040"/>
                  <a:pt x="23813" y="80963"/>
                </a:cubicBezTo>
                <a:cubicBezTo>
                  <a:pt x="26014" y="91970"/>
                  <a:pt x="26051" y="103362"/>
                  <a:pt x="28575" y="114300"/>
                </a:cubicBezTo>
                <a:cubicBezTo>
                  <a:pt x="28577" y="114311"/>
                  <a:pt x="40480" y="150014"/>
                  <a:pt x="42863" y="157163"/>
                </a:cubicBezTo>
                <a:cubicBezTo>
                  <a:pt x="44450" y="161925"/>
                  <a:pt x="43448" y="168666"/>
                  <a:pt x="47625" y="171450"/>
                </a:cubicBezTo>
                <a:lnTo>
                  <a:pt x="61913" y="180975"/>
                </a:lnTo>
                <a:cubicBezTo>
                  <a:pt x="82763" y="264383"/>
                  <a:pt x="71438" y="213144"/>
                  <a:pt x="71438" y="404813"/>
                </a:cubicBezTo>
                <a:cubicBezTo>
                  <a:pt x="71438" y="446119"/>
                  <a:pt x="68263" y="487363"/>
                  <a:pt x="66675" y="528638"/>
                </a:cubicBezTo>
                <a:cubicBezTo>
                  <a:pt x="68263" y="592138"/>
                  <a:pt x="71438" y="655618"/>
                  <a:pt x="71438" y="719138"/>
                </a:cubicBezTo>
                <a:cubicBezTo>
                  <a:pt x="71438" y="777897"/>
                  <a:pt x="70765" y="836734"/>
                  <a:pt x="66675" y="895350"/>
                </a:cubicBezTo>
                <a:cubicBezTo>
                  <a:pt x="65976" y="905366"/>
                  <a:pt x="60325" y="914400"/>
                  <a:pt x="57150" y="923925"/>
                </a:cubicBezTo>
                <a:lnTo>
                  <a:pt x="52388" y="938213"/>
                </a:lnTo>
                <a:lnTo>
                  <a:pt x="47625" y="952500"/>
                </a:lnTo>
                <a:cubicBezTo>
                  <a:pt x="37362" y="1014079"/>
                  <a:pt x="51756" y="995994"/>
                  <a:pt x="28575" y="10191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자유형 13">
            <a:extLst>
              <a:ext uri="{FF2B5EF4-FFF2-40B4-BE49-F238E27FC236}">
                <a16:creationId xmlns:a16="http://schemas.microsoft.com/office/drawing/2014/main" id="{20A44BBA-BBFB-46F2-853B-34D0F6AAB7CA}"/>
              </a:ext>
            </a:extLst>
          </p:cNvPr>
          <p:cNvSpPr/>
          <p:nvPr/>
        </p:nvSpPr>
        <p:spPr>
          <a:xfrm>
            <a:off x="1052513" y="3238500"/>
            <a:ext cx="33337" cy="223838"/>
          </a:xfrm>
          <a:custGeom>
            <a:avLst/>
            <a:gdLst>
              <a:gd name="connsiteX0" fmla="*/ 0 w 33337"/>
              <a:gd name="connsiteY0" fmla="*/ 0 h 223838"/>
              <a:gd name="connsiteX1" fmla="*/ 14287 w 33337"/>
              <a:gd name="connsiteY1" fmla="*/ 71438 h 223838"/>
              <a:gd name="connsiteX2" fmla="*/ 23812 w 33337"/>
              <a:gd name="connsiteY2" fmla="*/ 85725 h 223838"/>
              <a:gd name="connsiteX3" fmla="*/ 33337 w 33337"/>
              <a:gd name="connsiteY3" fmla="*/ 119063 h 223838"/>
              <a:gd name="connsiteX4" fmla="*/ 28575 w 33337"/>
              <a:gd name="connsiteY4" fmla="*/ 171450 h 223838"/>
              <a:gd name="connsiteX5" fmla="*/ 23812 w 33337"/>
              <a:gd name="connsiteY5" fmla="*/ 185738 h 223838"/>
              <a:gd name="connsiteX6" fmla="*/ 23812 w 33337"/>
              <a:gd name="connsiteY6" fmla="*/ 223838 h 22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37" h="223838">
                <a:moveTo>
                  <a:pt x="0" y="0"/>
                </a:moveTo>
                <a:cubicBezTo>
                  <a:pt x="4762" y="23813"/>
                  <a:pt x="7788" y="48040"/>
                  <a:pt x="14287" y="71438"/>
                </a:cubicBezTo>
                <a:cubicBezTo>
                  <a:pt x="15819" y="76953"/>
                  <a:pt x="21252" y="80606"/>
                  <a:pt x="23812" y="85725"/>
                </a:cubicBezTo>
                <a:cubicBezTo>
                  <a:pt x="27230" y="92560"/>
                  <a:pt x="31810" y="112955"/>
                  <a:pt x="33337" y="119063"/>
                </a:cubicBezTo>
                <a:cubicBezTo>
                  <a:pt x="31750" y="136525"/>
                  <a:pt x="31055" y="154092"/>
                  <a:pt x="28575" y="171450"/>
                </a:cubicBezTo>
                <a:cubicBezTo>
                  <a:pt x="27865" y="176420"/>
                  <a:pt x="24267" y="180738"/>
                  <a:pt x="23812" y="185738"/>
                </a:cubicBezTo>
                <a:cubicBezTo>
                  <a:pt x="22662" y="198386"/>
                  <a:pt x="23812" y="211138"/>
                  <a:pt x="23812" y="22383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15">
            <a:extLst>
              <a:ext uri="{FF2B5EF4-FFF2-40B4-BE49-F238E27FC236}">
                <a16:creationId xmlns:a16="http://schemas.microsoft.com/office/drawing/2014/main" id="{EF44179D-557C-498B-8667-61862673F588}"/>
              </a:ext>
            </a:extLst>
          </p:cNvPr>
          <p:cNvSpPr/>
          <p:nvPr/>
        </p:nvSpPr>
        <p:spPr>
          <a:xfrm>
            <a:off x="2667000" y="3105150"/>
            <a:ext cx="235454" cy="404813"/>
          </a:xfrm>
          <a:custGeom>
            <a:avLst/>
            <a:gdLst>
              <a:gd name="connsiteX0" fmla="*/ 33338 w 235454"/>
              <a:gd name="connsiteY0" fmla="*/ 361950 h 404813"/>
              <a:gd name="connsiteX1" fmla="*/ 23813 w 235454"/>
              <a:gd name="connsiteY1" fmla="*/ 233363 h 404813"/>
              <a:gd name="connsiteX2" fmla="*/ 19050 w 235454"/>
              <a:gd name="connsiteY2" fmla="*/ 219075 h 404813"/>
              <a:gd name="connsiteX3" fmla="*/ 14288 w 235454"/>
              <a:gd name="connsiteY3" fmla="*/ 195263 h 404813"/>
              <a:gd name="connsiteX4" fmla="*/ 9525 w 235454"/>
              <a:gd name="connsiteY4" fmla="*/ 176213 h 404813"/>
              <a:gd name="connsiteX5" fmla="*/ 0 w 235454"/>
              <a:gd name="connsiteY5" fmla="*/ 138113 h 404813"/>
              <a:gd name="connsiteX6" fmla="*/ 4763 w 235454"/>
              <a:gd name="connsiteY6" fmla="*/ 114300 h 404813"/>
              <a:gd name="connsiteX7" fmla="*/ 19050 w 235454"/>
              <a:gd name="connsiteY7" fmla="*/ 109538 h 404813"/>
              <a:gd name="connsiteX8" fmla="*/ 57150 w 235454"/>
              <a:gd name="connsiteY8" fmla="*/ 100013 h 404813"/>
              <a:gd name="connsiteX9" fmla="*/ 71438 w 235454"/>
              <a:gd name="connsiteY9" fmla="*/ 85725 h 404813"/>
              <a:gd name="connsiteX10" fmla="*/ 90488 w 235454"/>
              <a:gd name="connsiteY10" fmla="*/ 57150 h 404813"/>
              <a:gd name="connsiteX11" fmla="*/ 95250 w 235454"/>
              <a:gd name="connsiteY11" fmla="*/ 23813 h 404813"/>
              <a:gd name="connsiteX12" fmla="*/ 100013 w 235454"/>
              <a:gd name="connsiteY12" fmla="*/ 9525 h 404813"/>
              <a:gd name="connsiteX13" fmla="*/ 114300 w 235454"/>
              <a:gd name="connsiteY13" fmla="*/ 0 h 404813"/>
              <a:gd name="connsiteX14" fmla="*/ 128588 w 235454"/>
              <a:gd name="connsiteY14" fmla="*/ 61913 h 404813"/>
              <a:gd name="connsiteX15" fmla="*/ 138113 w 235454"/>
              <a:gd name="connsiteY15" fmla="*/ 90488 h 404813"/>
              <a:gd name="connsiteX16" fmla="*/ 152400 w 235454"/>
              <a:gd name="connsiteY16" fmla="*/ 100013 h 404813"/>
              <a:gd name="connsiteX17" fmla="*/ 171450 w 235454"/>
              <a:gd name="connsiteY17" fmla="*/ 128588 h 404813"/>
              <a:gd name="connsiteX18" fmla="*/ 180975 w 235454"/>
              <a:gd name="connsiteY18" fmla="*/ 142875 h 404813"/>
              <a:gd name="connsiteX19" fmla="*/ 190500 w 235454"/>
              <a:gd name="connsiteY19" fmla="*/ 161925 h 404813"/>
              <a:gd name="connsiteX20" fmla="*/ 200025 w 235454"/>
              <a:gd name="connsiteY20" fmla="*/ 176213 h 404813"/>
              <a:gd name="connsiteX21" fmla="*/ 204788 w 235454"/>
              <a:gd name="connsiteY21" fmla="*/ 190500 h 404813"/>
              <a:gd name="connsiteX22" fmla="*/ 219075 w 235454"/>
              <a:gd name="connsiteY22" fmla="*/ 200025 h 404813"/>
              <a:gd name="connsiteX23" fmla="*/ 228600 w 235454"/>
              <a:gd name="connsiteY23" fmla="*/ 214313 h 404813"/>
              <a:gd name="connsiteX24" fmla="*/ 233363 w 235454"/>
              <a:gd name="connsiteY24" fmla="*/ 228600 h 404813"/>
              <a:gd name="connsiteX25" fmla="*/ 223838 w 235454"/>
              <a:gd name="connsiteY25" fmla="*/ 376238 h 404813"/>
              <a:gd name="connsiteX26" fmla="*/ 214313 w 235454"/>
              <a:gd name="connsiteY26" fmla="*/ 404813 h 4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5454" h="404813">
                <a:moveTo>
                  <a:pt x="33338" y="361950"/>
                </a:moveTo>
                <a:cubicBezTo>
                  <a:pt x="20213" y="296334"/>
                  <a:pt x="35441" y="378712"/>
                  <a:pt x="23813" y="233363"/>
                </a:cubicBezTo>
                <a:cubicBezTo>
                  <a:pt x="23413" y="228359"/>
                  <a:pt x="20268" y="223945"/>
                  <a:pt x="19050" y="219075"/>
                </a:cubicBezTo>
                <a:cubicBezTo>
                  <a:pt x="17087" y="211222"/>
                  <a:pt x="16044" y="203165"/>
                  <a:pt x="14288" y="195263"/>
                </a:cubicBezTo>
                <a:cubicBezTo>
                  <a:pt x="12868" y="188873"/>
                  <a:pt x="10945" y="182603"/>
                  <a:pt x="9525" y="176213"/>
                </a:cubicBezTo>
                <a:cubicBezTo>
                  <a:pt x="1862" y="141727"/>
                  <a:pt x="8512" y="163645"/>
                  <a:pt x="0" y="138113"/>
                </a:cubicBezTo>
                <a:cubicBezTo>
                  <a:pt x="1588" y="130175"/>
                  <a:pt x="273" y="121035"/>
                  <a:pt x="4763" y="114300"/>
                </a:cubicBezTo>
                <a:cubicBezTo>
                  <a:pt x="7548" y="110123"/>
                  <a:pt x="14180" y="110756"/>
                  <a:pt x="19050" y="109538"/>
                </a:cubicBezTo>
                <a:lnTo>
                  <a:pt x="57150" y="100013"/>
                </a:lnTo>
                <a:cubicBezTo>
                  <a:pt x="61913" y="95250"/>
                  <a:pt x="67303" y="91042"/>
                  <a:pt x="71438" y="85725"/>
                </a:cubicBezTo>
                <a:cubicBezTo>
                  <a:pt x="78466" y="76689"/>
                  <a:pt x="90488" y="57150"/>
                  <a:pt x="90488" y="57150"/>
                </a:cubicBezTo>
                <a:cubicBezTo>
                  <a:pt x="92075" y="46038"/>
                  <a:pt x="93049" y="34820"/>
                  <a:pt x="95250" y="23813"/>
                </a:cubicBezTo>
                <a:cubicBezTo>
                  <a:pt x="96235" y="18890"/>
                  <a:pt x="96877" y="13445"/>
                  <a:pt x="100013" y="9525"/>
                </a:cubicBezTo>
                <a:cubicBezTo>
                  <a:pt x="103589" y="5056"/>
                  <a:pt x="109538" y="3175"/>
                  <a:pt x="114300" y="0"/>
                </a:cubicBezTo>
                <a:cubicBezTo>
                  <a:pt x="135003" y="31056"/>
                  <a:pt x="116764" y="-1145"/>
                  <a:pt x="128588" y="61913"/>
                </a:cubicBezTo>
                <a:cubicBezTo>
                  <a:pt x="130438" y="71781"/>
                  <a:pt x="129759" y="84919"/>
                  <a:pt x="138113" y="90488"/>
                </a:cubicBezTo>
                <a:lnTo>
                  <a:pt x="152400" y="100013"/>
                </a:lnTo>
                <a:lnTo>
                  <a:pt x="171450" y="128588"/>
                </a:lnTo>
                <a:cubicBezTo>
                  <a:pt x="174625" y="133350"/>
                  <a:pt x="178415" y="137756"/>
                  <a:pt x="180975" y="142875"/>
                </a:cubicBezTo>
                <a:cubicBezTo>
                  <a:pt x="184150" y="149225"/>
                  <a:pt x="186978" y="155761"/>
                  <a:pt x="190500" y="161925"/>
                </a:cubicBezTo>
                <a:cubicBezTo>
                  <a:pt x="193340" y="166895"/>
                  <a:pt x="197465" y="171093"/>
                  <a:pt x="200025" y="176213"/>
                </a:cubicBezTo>
                <a:cubicBezTo>
                  <a:pt x="202270" y="180703"/>
                  <a:pt x="201652" y="186580"/>
                  <a:pt x="204788" y="190500"/>
                </a:cubicBezTo>
                <a:cubicBezTo>
                  <a:pt x="208364" y="194969"/>
                  <a:pt x="214313" y="196850"/>
                  <a:pt x="219075" y="200025"/>
                </a:cubicBezTo>
                <a:cubicBezTo>
                  <a:pt x="222250" y="204788"/>
                  <a:pt x="226040" y="209193"/>
                  <a:pt x="228600" y="214313"/>
                </a:cubicBezTo>
                <a:cubicBezTo>
                  <a:pt x="230845" y="218803"/>
                  <a:pt x="233363" y="223580"/>
                  <a:pt x="233363" y="228600"/>
                </a:cubicBezTo>
                <a:cubicBezTo>
                  <a:pt x="233363" y="433003"/>
                  <a:pt x="242106" y="312300"/>
                  <a:pt x="223838" y="376238"/>
                </a:cubicBezTo>
                <a:cubicBezTo>
                  <a:pt x="216341" y="402478"/>
                  <a:pt x="223018" y="387402"/>
                  <a:pt x="214313" y="40481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자유형 16">
            <a:extLst>
              <a:ext uri="{FF2B5EF4-FFF2-40B4-BE49-F238E27FC236}">
                <a16:creationId xmlns:a16="http://schemas.microsoft.com/office/drawing/2014/main" id="{75A0B338-F1AE-45A5-A23D-4FCA836C4C64}"/>
              </a:ext>
            </a:extLst>
          </p:cNvPr>
          <p:cNvSpPr/>
          <p:nvPr/>
        </p:nvSpPr>
        <p:spPr>
          <a:xfrm>
            <a:off x="3551106" y="3104934"/>
            <a:ext cx="197150" cy="447891"/>
          </a:xfrm>
          <a:custGeom>
            <a:avLst/>
            <a:gdLst>
              <a:gd name="connsiteX0" fmla="*/ 54107 w 197150"/>
              <a:gd name="connsiteY0" fmla="*/ 447891 h 447891"/>
              <a:gd name="connsiteX1" fmla="*/ 49344 w 197150"/>
              <a:gd name="connsiteY1" fmla="*/ 314541 h 447891"/>
              <a:gd name="connsiteX2" fmla="*/ 30294 w 197150"/>
              <a:gd name="connsiteY2" fmla="*/ 285966 h 447891"/>
              <a:gd name="connsiteX3" fmla="*/ 6482 w 197150"/>
              <a:gd name="connsiteY3" fmla="*/ 262154 h 447891"/>
              <a:gd name="connsiteX4" fmla="*/ 6482 w 197150"/>
              <a:gd name="connsiteY4" fmla="*/ 209766 h 447891"/>
              <a:gd name="connsiteX5" fmla="*/ 25532 w 197150"/>
              <a:gd name="connsiteY5" fmla="*/ 181191 h 447891"/>
              <a:gd name="connsiteX6" fmla="*/ 35057 w 197150"/>
              <a:gd name="connsiteY6" fmla="*/ 166904 h 447891"/>
              <a:gd name="connsiteX7" fmla="*/ 54107 w 197150"/>
              <a:gd name="connsiteY7" fmla="*/ 147854 h 447891"/>
              <a:gd name="connsiteX8" fmla="*/ 77919 w 197150"/>
              <a:gd name="connsiteY8" fmla="*/ 119279 h 447891"/>
              <a:gd name="connsiteX9" fmla="*/ 92207 w 197150"/>
              <a:gd name="connsiteY9" fmla="*/ 109754 h 447891"/>
              <a:gd name="connsiteX10" fmla="*/ 96969 w 197150"/>
              <a:gd name="connsiteY10" fmla="*/ 95466 h 447891"/>
              <a:gd name="connsiteX11" fmla="*/ 106494 w 197150"/>
              <a:gd name="connsiteY11" fmla="*/ 81179 h 447891"/>
              <a:gd name="connsiteX12" fmla="*/ 116019 w 197150"/>
              <a:gd name="connsiteY12" fmla="*/ 52604 h 447891"/>
              <a:gd name="connsiteX13" fmla="*/ 120782 w 197150"/>
              <a:gd name="connsiteY13" fmla="*/ 9741 h 447891"/>
              <a:gd name="connsiteX14" fmla="*/ 135069 w 197150"/>
              <a:gd name="connsiteY14" fmla="*/ 216 h 447891"/>
              <a:gd name="connsiteX15" fmla="*/ 139832 w 197150"/>
              <a:gd name="connsiteY15" fmla="*/ 14504 h 447891"/>
              <a:gd name="connsiteX16" fmla="*/ 144594 w 197150"/>
              <a:gd name="connsiteY16" fmla="*/ 38316 h 447891"/>
              <a:gd name="connsiteX17" fmla="*/ 158882 w 197150"/>
              <a:gd name="connsiteY17" fmla="*/ 52604 h 447891"/>
              <a:gd name="connsiteX18" fmla="*/ 182694 w 197150"/>
              <a:gd name="connsiteY18" fmla="*/ 76416 h 447891"/>
              <a:gd name="connsiteX19" fmla="*/ 187457 w 197150"/>
              <a:gd name="connsiteY19" fmla="*/ 90704 h 447891"/>
              <a:gd name="connsiteX20" fmla="*/ 196982 w 197150"/>
              <a:gd name="connsiteY20" fmla="*/ 104991 h 447891"/>
              <a:gd name="connsiteX21" fmla="*/ 192219 w 197150"/>
              <a:gd name="connsiteY21" fmla="*/ 138329 h 447891"/>
              <a:gd name="connsiteX22" fmla="*/ 182694 w 197150"/>
              <a:gd name="connsiteY22" fmla="*/ 219291 h 447891"/>
              <a:gd name="connsiteX23" fmla="*/ 177932 w 197150"/>
              <a:gd name="connsiteY23" fmla="*/ 281204 h 44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7150" h="447891">
                <a:moveTo>
                  <a:pt x="54107" y="447891"/>
                </a:moveTo>
                <a:cubicBezTo>
                  <a:pt x="52519" y="403441"/>
                  <a:pt x="55815" y="358546"/>
                  <a:pt x="49344" y="314541"/>
                </a:cubicBezTo>
                <a:cubicBezTo>
                  <a:pt x="47678" y="303215"/>
                  <a:pt x="36644" y="295491"/>
                  <a:pt x="30294" y="285966"/>
                </a:cubicBezTo>
                <a:cubicBezTo>
                  <a:pt x="17595" y="266917"/>
                  <a:pt x="25531" y="274854"/>
                  <a:pt x="6482" y="262154"/>
                </a:cubicBezTo>
                <a:cubicBezTo>
                  <a:pt x="-435" y="241405"/>
                  <a:pt x="-3732" y="238364"/>
                  <a:pt x="6482" y="209766"/>
                </a:cubicBezTo>
                <a:cubicBezTo>
                  <a:pt x="10332" y="198985"/>
                  <a:pt x="19182" y="190716"/>
                  <a:pt x="25532" y="181191"/>
                </a:cubicBezTo>
                <a:lnTo>
                  <a:pt x="35057" y="166904"/>
                </a:lnTo>
                <a:cubicBezTo>
                  <a:pt x="44128" y="139688"/>
                  <a:pt x="32335" y="162369"/>
                  <a:pt x="54107" y="147854"/>
                </a:cubicBezTo>
                <a:cubicBezTo>
                  <a:pt x="77510" y="132252"/>
                  <a:pt x="60350" y="136847"/>
                  <a:pt x="77919" y="119279"/>
                </a:cubicBezTo>
                <a:cubicBezTo>
                  <a:pt x="81967" y="115232"/>
                  <a:pt x="87444" y="112929"/>
                  <a:pt x="92207" y="109754"/>
                </a:cubicBezTo>
                <a:cubicBezTo>
                  <a:pt x="93794" y="104991"/>
                  <a:pt x="94724" y="99956"/>
                  <a:pt x="96969" y="95466"/>
                </a:cubicBezTo>
                <a:cubicBezTo>
                  <a:pt x="99529" y="90347"/>
                  <a:pt x="104169" y="86409"/>
                  <a:pt x="106494" y="81179"/>
                </a:cubicBezTo>
                <a:cubicBezTo>
                  <a:pt x="110572" y="72004"/>
                  <a:pt x="116019" y="52604"/>
                  <a:pt x="116019" y="52604"/>
                </a:cubicBezTo>
                <a:cubicBezTo>
                  <a:pt x="117607" y="38316"/>
                  <a:pt x="115869" y="23251"/>
                  <a:pt x="120782" y="9741"/>
                </a:cubicBezTo>
                <a:cubicBezTo>
                  <a:pt x="122738" y="4362"/>
                  <a:pt x="129516" y="-1172"/>
                  <a:pt x="135069" y="216"/>
                </a:cubicBezTo>
                <a:cubicBezTo>
                  <a:pt x="139939" y="1434"/>
                  <a:pt x="138614" y="9634"/>
                  <a:pt x="139832" y="14504"/>
                </a:cubicBezTo>
                <a:cubicBezTo>
                  <a:pt x="141795" y="22357"/>
                  <a:pt x="140974" y="31076"/>
                  <a:pt x="144594" y="38316"/>
                </a:cubicBezTo>
                <a:cubicBezTo>
                  <a:pt x="147606" y="44340"/>
                  <a:pt x="154570" y="47430"/>
                  <a:pt x="158882" y="52604"/>
                </a:cubicBezTo>
                <a:cubicBezTo>
                  <a:pt x="178726" y="76416"/>
                  <a:pt x="156501" y="58953"/>
                  <a:pt x="182694" y="76416"/>
                </a:cubicBezTo>
                <a:cubicBezTo>
                  <a:pt x="184282" y="81179"/>
                  <a:pt x="185212" y="86214"/>
                  <a:pt x="187457" y="90704"/>
                </a:cubicBezTo>
                <a:cubicBezTo>
                  <a:pt x="190017" y="95823"/>
                  <a:pt x="196413" y="99296"/>
                  <a:pt x="196982" y="104991"/>
                </a:cubicBezTo>
                <a:cubicBezTo>
                  <a:pt x="198099" y="116161"/>
                  <a:pt x="193336" y="127159"/>
                  <a:pt x="192219" y="138329"/>
                </a:cubicBezTo>
                <a:cubicBezTo>
                  <a:pt x="184322" y="217298"/>
                  <a:pt x="193310" y="176831"/>
                  <a:pt x="182694" y="219291"/>
                </a:cubicBezTo>
                <a:cubicBezTo>
                  <a:pt x="176948" y="265267"/>
                  <a:pt x="177932" y="244592"/>
                  <a:pt x="177932" y="2812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자유형 17">
            <a:extLst>
              <a:ext uri="{FF2B5EF4-FFF2-40B4-BE49-F238E27FC236}">
                <a16:creationId xmlns:a16="http://schemas.microsoft.com/office/drawing/2014/main" id="{7D07BE7F-4BC3-4F09-911F-329F7E1D694F}"/>
              </a:ext>
            </a:extLst>
          </p:cNvPr>
          <p:cNvSpPr/>
          <p:nvPr/>
        </p:nvSpPr>
        <p:spPr>
          <a:xfrm>
            <a:off x="4362241" y="3118843"/>
            <a:ext cx="105153" cy="314920"/>
          </a:xfrm>
          <a:custGeom>
            <a:avLst/>
            <a:gdLst>
              <a:gd name="connsiteX0" fmla="*/ 9734 w 105153"/>
              <a:gd name="connsiteY0" fmla="*/ 243482 h 314920"/>
              <a:gd name="connsiteX1" fmla="*/ 4972 w 105153"/>
              <a:gd name="connsiteY1" fmla="*/ 86320 h 314920"/>
              <a:gd name="connsiteX2" fmla="*/ 14497 w 105153"/>
              <a:gd name="connsiteY2" fmla="*/ 52982 h 314920"/>
              <a:gd name="connsiteX3" fmla="*/ 43072 w 105153"/>
              <a:gd name="connsiteY3" fmla="*/ 29170 h 314920"/>
              <a:gd name="connsiteX4" fmla="*/ 57359 w 105153"/>
              <a:gd name="connsiteY4" fmla="*/ 14882 h 314920"/>
              <a:gd name="connsiteX5" fmla="*/ 66884 w 105153"/>
              <a:gd name="connsiteY5" fmla="*/ 91082 h 314920"/>
              <a:gd name="connsiteX6" fmla="*/ 81172 w 105153"/>
              <a:gd name="connsiteY6" fmla="*/ 133945 h 314920"/>
              <a:gd name="connsiteX7" fmla="*/ 85934 w 105153"/>
              <a:gd name="connsiteY7" fmla="*/ 148232 h 314920"/>
              <a:gd name="connsiteX8" fmla="*/ 95459 w 105153"/>
              <a:gd name="connsiteY8" fmla="*/ 200620 h 314920"/>
              <a:gd name="connsiteX9" fmla="*/ 104984 w 105153"/>
              <a:gd name="connsiteY9" fmla="*/ 214907 h 314920"/>
              <a:gd name="connsiteX10" fmla="*/ 95459 w 105153"/>
              <a:gd name="connsiteY10" fmla="*/ 310157 h 314920"/>
              <a:gd name="connsiteX11" fmla="*/ 90697 w 105153"/>
              <a:gd name="connsiteY11" fmla="*/ 314920 h 314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5153" h="314920">
                <a:moveTo>
                  <a:pt x="9734" y="243482"/>
                </a:moveTo>
                <a:cubicBezTo>
                  <a:pt x="2243" y="153594"/>
                  <a:pt x="-5227" y="152615"/>
                  <a:pt x="4972" y="86320"/>
                </a:cubicBezTo>
                <a:cubicBezTo>
                  <a:pt x="5290" y="84253"/>
                  <a:pt x="12006" y="56718"/>
                  <a:pt x="14497" y="52982"/>
                </a:cubicBezTo>
                <a:cubicBezTo>
                  <a:pt x="21831" y="41981"/>
                  <a:pt x="32529" y="36198"/>
                  <a:pt x="43072" y="29170"/>
                </a:cubicBezTo>
                <a:cubicBezTo>
                  <a:pt x="54184" y="-4167"/>
                  <a:pt x="49422" y="-8930"/>
                  <a:pt x="57359" y="14882"/>
                </a:cubicBezTo>
                <a:cubicBezTo>
                  <a:pt x="59624" y="39792"/>
                  <a:pt x="60175" y="66482"/>
                  <a:pt x="66884" y="91082"/>
                </a:cubicBezTo>
                <a:cubicBezTo>
                  <a:pt x="66889" y="91100"/>
                  <a:pt x="78788" y="126792"/>
                  <a:pt x="81172" y="133945"/>
                </a:cubicBezTo>
                <a:lnTo>
                  <a:pt x="85934" y="148232"/>
                </a:lnTo>
                <a:cubicBezTo>
                  <a:pt x="87575" y="161358"/>
                  <a:pt x="88119" y="185940"/>
                  <a:pt x="95459" y="200620"/>
                </a:cubicBezTo>
                <a:cubicBezTo>
                  <a:pt x="98019" y="205739"/>
                  <a:pt x="101809" y="210145"/>
                  <a:pt x="104984" y="214907"/>
                </a:cubicBezTo>
                <a:cubicBezTo>
                  <a:pt x="104704" y="219662"/>
                  <a:pt x="107885" y="285305"/>
                  <a:pt x="95459" y="310157"/>
                </a:cubicBezTo>
                <a:cubicBezTo>
                  <a:pt x="94455" y="312165"/>
                  <a:pt x="92284" y="313332"/>
                  <a:pt x="90697" y="3149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자유형 18">
            <a:extLst>
              <a:ext uri="{FF2B5EF4-FFF2-40B4-BE49-F238E27FC236}">
                <a16:creationId xmlns:a16="http://schemas.microsoft.com/office/drawing/2014/main" id="{BD6DEBDE-30DD-43A7-9A7F-09C507A6DC2D}"/>
              </a:ext>
            </a:extLst>
          </p:cNvPr>
          <p:cNvSpPr/>
          <p:nvPr/>
        </p:nvSpPr>
        <p:spPr>
          <a:xfrm>
            <a:off x="5185378" y="3119438"/>
            <a:ext cx="62897" cy="357187"/>
          </a:xfrm>
          <a:custGeom>
            <a:avLst/>
            <a:gdLst>
              <a:gd name="connsiteX0" fmla="*/ 20035 w 62897"/>
              <a:gd name="connsiteY0" fmla="*/ 357187 h 357187"/>
              <a:gd name="connsiteX1" fmla="*/ 5747 w 62897"/>
              <a:gd name="connsiteY1" fmla="*/ 71437 h 357187"/>
              <a:gd name="connsiteX2" fmla="*/ 20035 w 62897"/>
              <a:gd name="connsiteY2" fmla="*/ 14287 h 357187"/>
              <a:gd name="connsiteX3" fmla="*/ 29560 w 62897"/>
              <a:gd name="connsiteY3" fmla="*/ 0 h 357187"/>
              <a:gd name="connsiteX4" fmla="*/ 39085 w 62897"/>
              <a:gd name="connsiteY4" fmla="*/ 14287 h 357187"/>
              <a:gd name="connsiteX5" fmla="*/ 43847 w 62897"/>
              <a:gd name="connsiteY5" fmla="*/ 28575 h 357187"/>
              <a:gd name="connsiteX6" fmla="*/ 48610 w 62897"/>
              <a:gd name="connsiteY6" fmla="*/ 214312 h 357187"/>
              <a:gd name="connsiteX7" fmla="*/ 53372 w 62897"/>
              <a:gd name="connsiteY7" fmla="*/ 233362 h 357187"/>
              <a:gd name="connsiteX8" fmla="*/ 62897 w 62897"/>
              <a:gd name="connsiteY8" fmla="*/ 261937 h 357187"/>
              <a:gd name="connsiteX9" fmla="*/ 62897 w 62897"/>
              <a:gd name="connsiteY9" fmla="*/ 271462 h 35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97" h="357187">
                <a:moveTo>
                  <a:pt x="20035" y="357187"/>
                </a:moveTo>
                <a:cubicBezTo>
                  <a:pt x="-3479" y="192589"/>
                  <a:pt x="-3500" y="247136"/>
                  <a:pt x="5747" y="71437"/>
                </a:cubicBezTo>
                <a:cubicBezTo>
                  <a:pt x="6359" y="59808"/>
                  <a:pt x="13489" y="24106"/>
                  <a:pt x="20035" y="14287"/>
                </a:cubicBezTo>
                <a:lnTo>
                  <a:pt x="29560" y="0"/>
                </a:lnTo>
                <a:cubicBezTo>
                  <a:pt x="32735" y="4762"/>
                  <a:pt x="36525" y="9168"/>
                  <a:pt x="39085" y="14287"/>
                </a:cubicBezTo>
                <a:cubicBezTo>
                  <a:pt x="41330" y="18777"/>
                  <a:pt x="43608" y="23560"/>
                  <a:pt x="43847" y="28575"/>
                </a:cubicBezTo>
                <a:cubicBezTo>
                  <a:pt x="46793" y="90438"/>
                  <a:pt x="45733" y="152446"/>
                  <a:pt x="48610" y="214312"/>
                </a:cubicBezTo>
                <a:cubicBezTo>
                  <a:pt x="48914" y="220850"/>
                  <a:pt x="51491" y="227093"/>
                  <a:pt x="53372" y="233362"/>
                </a:cubicBezTo>
                <a:cubicBezTo>
                  <a:pt x="56257" y="242979"/>
                  <a:pt x="62897" y="251897"/>
                  <a:pt x="62897" y="261937"/>
                </a:cubicBezTo>
                <a:lnTo>
                  <a:pt x="62897" y="27146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자유형 19">
            <a:extLst>
              <a:ext uri="{FF2B5EF4-FFF2-40B4-BE49-F238E27FC236}">
                <a16:creationId xmlns:a16="http://schemas.microsoft.com/office/drawing/2014/main" id="{F36F7C80-4C9A-43D1-B5AB-EF20D7E489B6}"/>
              </a:ext>
            </a:extLst>
          </p:cNvPr>
          <p:cNvSpPr/>
          <p:nvPr/>
        </p:nvSpPr>
        <p:spPr>
          <a:xfrm>
            <a:off x="10367418" y="2757488"/>
            <a:ext cx="195262" cy="771525"/>
          </a:xfrm>
          <a:custGeom>
            <a:avLst/>
            <a:gdLst>
              <a:gd name="connsiteX0" fmla="*/ 180975 w 195262"/>
              <a:gd name="connsiteY0" fmla="*/ 0 h 771525"/>
              <a:gd name="connsiteX1" fmla="*/ 185737 w 195262"/>
              <a:gd name="connsiteY1" fmla="*/ 90487 h 771525"/>
              <a:gd name="connsiteX2" fmla="*/ 190500 w 195262"/>
              <a:gd name="connsiteY2" fmla="*/ 109537 h 771525"/>
              <a:gd name="connsiteX3" fmla="*/ 195262 w 195262"/>
              <a:gd name="connsiteY3" fmla="*/ 209550 h 771525"/>
              <a:gd name="connsiteX4" fmla="*/ 190500 w 195262"/>
              <a:gd name="connsiteY4" fmla="*/ 323850 h 771525"/>
              <a:gd name="connsiteX5" fmla="*/ 185737 w 195262"/>
              <a:gd name="connsiteY5" fmla="*/ 338137 h 771525"/>
              <a:gd name="connsiteX6" fmla="*/ 176212 w 195262"/>
              <a:gd name="connsiteY6" fmla="*/ 438150 h 771525"/>
              <a:gd name="connsiteX7" fmla="*/ 171450 w 195262"/>
              <a:gd name="connsiteY7" fmla="*/ 542925 h 771525"/>
              <a:gd name="connsiteX8" fmla="*/ 166687 w 195262"/>
              <a:gd name="connsiteY8" fmla="*/ 719137 h 771525"/>
              <a:gd name="connsiteX9" fmla="*/ 147637 w 195262"/>
              <a:gd name="connsiteY9" fmla="*/ 747712 h 771525"/>
              <a:gd name="connsiteX10" fmla="*/ 133350 w 195262"/>
              <a:gd name="connsiteY10" fmla="*/ 757237 h 771525"/>
              <a:gd name="connsiteX11" fmla="*/ 104775 w 195262"/>
              <a:gd name="connsiteY11" fmla="*/ 766762 h 771525"/>
              <a:gd name="connsiteX12" fmla="*/ 90487 w 195262"/>
              <a:gd name="connsiteY12" fmla="*/ 771525 h 771525"/>
              <a:gd name="connsiteX13" fmla="*/ 23812 w 195262"/>
              <a:gd name="connsiteY13" fmla="*/ 766762 h 771525"/>
              <a:gd name="connsiteX14" fmla="*/ 9525 w 195262"/>
              <a:gd name="connsiteY14" fmla="*/ 762000 h 771525"/>
              <a:gd name="connsiteX15" fmla="*/ 0 w 195262"/>
              <a:gd name="connsiteY15" fmla="*/ 75247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5262" h="771525">
                <a:moveTo>
                  <a:pt x="180975" y="0"/>
                </a:moveTo>
                <a:cubicBezTo>
                  <a:pt x="182562" y="30162"/>
                  <a:pt x="183120" y="60396"/>
                  <a:pt x="185737" y="90487"/>
                </a:cubicBezTo>
                <a:cubicBezTo>
                  <a:pt x="186304" y="97008"/>
                  <a:pt x="189978" y="103012"/>
                  <a:pt x="190500" y="109537"/>
                </a:cubicBezTo>
                <a:cubicBezTo>
                  <a:pt x="193162" y="142806"/>
                  <a:pt x="193675" y="176212"/>
                  <a:pt x="195262" y="209550"/>
                </a:cubicBezTo>
                <a:cubicBezTo>
                  <a:pt x="193675" y="247650"/>
                  <a:pt x="193317" y="285821"/>
                  <a:pt x="190500" y="323850"/>
                </a:cubicBezTo>
                <a:cubicBezTo>
                  <a:pt x="190129" y="328856"/>
                  <a:pt x="186213" y="333140"/>
                  <a:pt x="185737" y="338137"/>
                </a:cubicBezTo>
                <a:cubicBezTo>
                  <a:pt x="175655" y="443998"/>
                  <a:pt x="190910" y="394059"/>
                  <a:pt x="176212" y="438150"/>
                </a:cubicBezTo>
                <a:cubicBezTo>
                  <a:pt x="174625" y="473075"/>
                  <a:pt x="172634" y="507984"/>
                  <a:pt x="171450" y="542925"/>
                </a:cubicBezTo>
                <a:cubicBezTo>
                  <a:pt x="169459" y="601650"/>
                  <a:pt x="169621" y="660452"/>
                  <a:pt x="166687" y="719137"/>
                </a:cubicBezTo>
                <a:cubicBezTo>
                  <a:pt x="166023" y="732410"/>
                  <a:pt x="157119" y="739810"/>
                  <a:pt x="147637" y="747712"/>
                </a:cubicBezTo>
                <a:cubicBezTo>
                  <a:pt x="143240" y="751376"/>
                  <a:pt x="138580" y="754912"/>
                  <a:pt x="133350" y="757237"/>
                </a:cubicBezTo>
                <a:cubicBezTo>
                  <a:pt x="124175" y="761315"/>
                  <a:pt x="114300" y="763587"/>
                  <a:pt x="104775" y="766762"/>
                </a:cubicBezTo>
                <a:lnTo>
                  <a:pt x="90487" y="771525"/>
                </a:lnTo>
                <a:cubicBezTo>
                  <a:pt x="68262" y="769937"/>
                  <a:pt x="45941" y="769365"/>
                  <a:pt x="23812" y="766762"/>
                </a:cubicBezTo>
                <a:cubicBezTo>
                  <a:pt x="18826" y="766175"/>
                  <a:pt x="13830" y="764583"/>
                  <a:pt x="9525" y="762000"/>
                </a:cubicBezTo>
                <a:cubicBezTo>
                  <a:pt x="5675" y="759690"/>
                  <a:pt x="3175" y="755650"/>
                  <a:pt x="0" y="7524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9" name="그림 228">
            <a:extLst>
              <a:ext uri="{FF2B5EF4-FFF2-40B4-BE49-F238E27FC236}">
                <a16:creationId xmlns:a16="http://schemas.microsoft.com/office/drawing/2014/main" id="{23460F26-A5CB-48FC-94BD-70E583A29B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198" b="96040" l="9444" r="9388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63353" y="1455433"/>
            <a:ext cx="1688999" cy="3909534"/>
          </a:xfrm>
          <a:prstGeom prst="rect">
            <a:avLst/>
          </a:prstGeom>
        </p:spPr>
      </p:pic>
      <p:sp>
        <p:nvSpPr>
          <p:cNvPr id="230" name="자유형: 도형 229">
            <a:extLst>
              <a:ext uri="{FF2B5EF4-FFF2-40B4-BE49-F238E27FC236}">
                <a16:creationId xmlns:a16="http://schemas.microsoft.com/office/drawing/2014/main" id="{52AE1DC2-A9DE-4275-8579-304586E81700}"/>
              </a:ext>
            </a:extLst>
          </p:cNvPr>
          <p:cNvSpPr/>
          <p:nvPr/>
        </p:nvSpPr>
        <p:spPr>
          <a:xfrm>
            <a:off x="1013927" y="1660849"/>
            <a:ext cx="870331" cy="1045029"/>
          </a:xfrm>
          <a:custGeom>
            <a:avLst/>
            <a:gdLst>
              <a:gd name="connsiteX0" fmla="*/ 0 w 870331"/>
              <a:gd name="connsiteY0" fmla="*/ 808653 h 1045029"/>
              <a:gd name="connsiteX1" fmla="*/ 12440 w 870331"/>
              <a:gd name="connsiteY1" fmla="*/ 758890 h 1045029"/>
              <a:gd name="connsiteX2" fmla="*/ 24881 w 870331"/>
              <a:gd name="connsiteY2" fmla="*/ 740229 h 1045029"/>
              <a:gd name="connsiteX3" fmla="*/ 62204 w 870331"/>
              <a:gd name="connsiteY3" fmla="*/ 715347 h 1045029"/>
              <a:gd name="connsiteX4" fmla="*/ 80865 w 870331"/>
              <a:gd name="connsiteY4" fmla="*/ 702906 h 1045029"/>
              <a:gd name="connsiteX5" fmla="*/ 118187 w 870331"/>
              <a:gd name="connsiteY5" fmla="*/ 690465 h 1045029"/>
              <a:gd name="connsiteX6" fmla="*/ 143069 w 870331"/>
              <a:gd name="connsiteY6" fmla="*/ 684245 h 1045029"/>
              <a:gd name="connsiteX7" fmla="*/ 180391 w 870331"/>
              <a:gd name="connsiteY7" fmla="*/ 671804 h 1045029"/>
              <a:gd name="connsiteX8" fmla="*/ 199053 w 870331"/>
              <a:gd name="connsiteY8" fmla="*/ 665584 h 1045029"/>
              <a:gd name="connsiteX9" fmla="*/ 236375 w 870331"/>
              <a:gd name="connsiteY9" fmla="*/ 659363 h 1045029"/>
              <a:gd name="connsiteX10" fmla="*/ 261257 w 870331"/>
              <a:gd name="connsiteY10" fmla="*/ 646922 h 1045029"/>
              <a:gd name="connsiteX11" fmla="*/ 279918 w 870331"/>
              <a:gd name="connsiteY11" fmla="*/ 640702 h 1045029"/>
              <a:gd name="connsiteX12" fmla="*/ 292359 w 870331"/>
              <a:gd name="connsiteY12" fmla="*/ 622041 h 1045029"/>
              <a:gd name="connsiteX13" fmla="*/ 311020 w 870331"/>
              <a:gd name="connsiteY13" fmla="*/ 609600 h 1045029"/>
              <a:gd name="connsiteX14" fmla="*/ 292359 w 870331"/>
              <a:gd name="connsiteY14" fmla="*/ 472751 h 1045029"/>
              <a:gd name="connsiteX15" fmla="*/ 273697 w 870331"/>
              <a:gd name="connsiteY15" fmla="*/ 460310 h 1045029"/>
              <a:gd name="connsiteX16" fmla="*/ 261257 w 870331"/>
              <a:gd name="connsiteY16" fmla="*/ 410547 h 1045029"/>
              <a:gd name="connsiteX17" fmla="*/ 255036 w 870331"/>
              <a:gd name="connsiteY17" fmla="*/ 385665 h 1045029"/>
              <a:gd name="connsiteX18" fmla="*/ 242595 w 870331"/>
              <a:gd name="connsiteY18" fmla="*/ 348343 h 1045029"/>
              <a:gd name="connsiteX19" fmla="*/ 236375 w 870331"/>
              <a:gd name="connsiteY19" fmla="*/ 279918 h 1045029"/>
              <a:gd name="connsiteX20" fmla="*/ 223934 w 870331"/>
              <a:gd name="connsiteY20" fmla="*/ 242596 h 1045029"/>
              <a:gd name="connsiteX21" fmla="*/ 230155 w 870331"/>
              <a:gd name="connsiteY21" fmla="*/ 199053 h 1045029"/>
              <a:gd name="connsiteX22" fmla="*/ 236375 w 870331"/>
              <a:gd name="connsiteY22" fmla="*/ 180392 h 1045029"/>
              <a:gd name="connsiteX23" fmla="*/ 248816 w 870331"/>
              <a:gd name="connsiteY23" fmla="*/ 111967 h 1045029"/>
              <a:gd name="connsiteX24" fmla="*/ 261257 w 870331"/>
              <a:gd name="connsiteY24" fmla="*/ 93306 h 1045029"/>
              <a:gd name="connsiteX25" fmla="*/ 292359 w 870331"/>
              <a:gd name="connsiteY25" fmla="*/ 37322 h 1045029"/>
              <a:gd name="connsiteX26" fmla="*/ 311020 w 870331"/>
              <a:gd name="connsiteY26" fmla="*/ 31102 h 1045029"/>
              <a:gd name="connsiteX27" fmla="*/ 329681 w 870331"/>
              <a:gd name="connsiteY27" fmla="*/ 18661 h 1045029"/>
              <a:gd name="connsiteX28" fmla="*/ 385665 w 870331"/>
              <a:gd name="connsiteY28" fmla="*/ 6220 h 1045029"/>
              <a:gd name="connsiteX29" fmla="*/ 404326 w 870331"/>
              <a:gd name="connsiteY29" fmla="*/ 0 h 1045029"/>
              <a:gd name="connsiteX30" fmla="*/ 522514 w 870331"/>
              <a:gd name="connsiteY30" fmla="*/ 6220 h 1045029"/>
              <a:gd name="connsiteX31" fmla="*/ 553616 w 870331"/>
              <a:gd name="connsiteY31" fmla="*/ 37322 h 1045029"/>
              <a:gd name="connsiteX32" fmla="*/ 590938 w 870331"/>
              <a:gd name="connsiteY32" fmla="*/ 62204 h 1045029"/>
              <a:gd name="connsiteX33" fmla="*/ 628261 w 870331"/>
              <a:gd name="connsiteY33" fmla="*/ 93306 h 1045029"/>
              <a:gd name="connsiteX34" fmla="*/ 634481 w 870331"/>
              <a:gd name="connsiteY34" fmla="*/ 111967 h 1045029"/>
              <a:gd name="connsiteX35" fmla="*/ 646922 w 870331"/>
              <a:gd name="connsiteY35" fmla="*/ 130629 h 1045029"/>
              <a:gd name="connsiteX36" fmla="*/ 659363 w 870331"/>
              <a:gd name="connsiteY36" fmla="*/ 167951 h 1045029"/>
              <a:gd name="connsiteX37" fmla="*/ 653142 w 870331"/>
              <a:gd name="connsiteY37" fmla="*/ 236375 h 1045029"/>
              <a:gd name="connsiteX38" fmla="*/ 640702 w 870331"/>
              <a:gd name="connsiteY38" fmla="*/ 255037 h 1045029"/>
              <a:gd name="connsiteX39" fmla="*/ 634481 w 870331"/>
              <a:gd name="connsiteY39" fmla="*/ 273698 h 1045029"/>
              <a:gd name="connsiteX40" fmla="*/ 628261 w 870331"/>
              <a:gd name="connsiteY40" fmla="*/ 410547 h 1045029"/>
              <a:gd name="connsiteX41" fmla="*/ 597159 w 870331"/>
              <a:gd name="connsiteY41" fmla="*/ 466531 h 1045029"/>
              <a:gd name="connsiteX42" fmla="*/ 578497 w 870331"/>
              <a:gd name="connsiteY42" fmla="*/ 522514 h 1045029"/>
              <a:gd name="connsiteX43" fmla="*/ 572277 w 870331"/>
              <a:gd name="connsiteY43" fmla="*/ 541175 h 1045029"/>
              <a:gd name="connsiteX44" fmla="*/ 559836 w 870331"/>
              <a:gd name="connsiteY44" fmla="*/ 559837 h 1045029"/>
              <a:gd name="connsiteX45" fmla="*/ 553616 w 870331"/>
              <a:gd name="connsiteY45" fmla="*/ 578498 h 1045029"/>
              <a:gd name="connsiteX46" fmla="*/ 559836 w 870331"/>
              <a:gd name="connsiteY46" fmla="*/ 628261 h 1045029"/>
              <a:gd name="connsiteX47" fmla="*/ 566057 w 870331"/>
              <a:gd name="connsiteY47" fmla="*/ 646922 h 1045029"/>
              <a:gd name="connsiteX48" fmla="*/ 584718 w 870331"/>
              <a:gd name="connsiteY48" fmla="*/ 659363 h 1045029"/>
              <a:gd name="connsiteX49" fmla="*/ 646922 w 870331"/>
              <a:gd name="connsiteY49" fmla="*/ 678024 h 1045029"/>
              <a:gd name="connsiteX50" fmla="*/ 665583 w 870331"/>
              <a:gd name="connsiteY50" fmla="*/ 690465 h 1045029"/>
              <a:gd name="connsiteX51" fmla="*/ 678024 w 870331"/>
              <a:gd name="connsiteY51" fmla="*/ 709127 h 1045029"/>
              <a:gd name="connsiteX52" fmla="*/ 715346 w 870331"/>
              <a:gd name="connsiteY52" fmla="*/ 721567 h 1045029"/>
              <a:gd name="connsiteX53" fmla="*/ 740228 w 870331"/>
              <a:gd name="connsiteY53" fmla="*/ 727788 h 1045029"/>
              <a:gd name="connsiteX54" fmla="*/ 777551 w 870331"/>
              <a:gd name="connsiteY54" fmla="*/ 740229 h 1045029"/>
              <a:gd name="connsiteX55" fmla="*/ 796212 w 870331"/>
              <a:gd name="connsiteY55" fmla="*/ 758890 h 1045029"/>
              <a:gd name="connsiteX56" fmla="*/ 814873 w 870331"/>
              <a:gd name="connsiteY56" fmla="*/ 771331 h 1045029"/>
              <a:gd name="connsiteX57" fmla="*/ 839755 w 870331"/>
              <a:gd name="connsiteY57" fmla="*/ 808653 h 1045029"/>
              <a:gd name="connsiteX58" fmla="*/ 852195 w 870331"/>
              <a:gd name="connsiteY58" fmla="*/ 827314 h 1045029"/>
              <a:gd name="connsiteX59" fmla="*/ 864636 w 870331"/>
              <a:gd name="connsiteY59" fmla="*/ 1045029 h 104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870331" h="1045029">
                <a:moveTo>
                  <a:pt x="0" y="808653"/>
                </a:moveTo>
                <a:cubicBezTo>
                  <a:pt x="2365" y="796825"/>
                  <a:pt x="6065" y="771641"/>
                  <a:pt x="12440" y="758890"/>
                </a:cubicBezTo>
                <a:cubicBezTo>
                  <a:pt x="15783" y="752203"/>
                  <a:pt x="19255" y="745152"/>
                  <a:pt x="24881" y="740229"/>
                </a:cubicBezTo>
                <a:cubicBezTo>
                  <a:pt x="36134" y="730383"/>
                  <a:pt x="49763" y="723641"/>
                  <a:pt x="62204" y="715347"/>
                </a:cubicBezTo>
                <a:cubicBezTo>
                  <a:pt x="68424" y="711200"/>
                  <a:pt x="73773" y="705270"/>
                  <a:pt x="80865" y="702906"/>
                </a:cubicBezTo>
                <a:cubicBezTo>
                  <a:pt x="93306" y="698759"/>
                  <a:pt x="105465" y="693645"/>
                  <a:pt x="118187" y="690465"/>
                </a:cubicBezTo>
                <a:cubicBezTo>
                  <a:pt x="126481" y="688392"/>
                  <a:pt x="134880" y="686702"/>
                  <a:pt x="143069" y="684245"/>
                </a:cubicBezTo>
                <a:cubicBezTo>
                  <a:pt x="155630" y="680477"/>
                  <a:pt x="167950" y="675951"/>
                  <a:pt x="180391" y="671804"/>
                </a:cubicBezTo>
                <a:cubicBezTo>
                  <a:pt x="186612" y="669730"/>
                  <a:pt x="192585" y="666662"/>
                  <a:pt x="199053" y="665584"/>
                </a:cubicBezTo>
                <a:lnTo>
                  <a:pt x="236375" y="659363"/>
                </a:lnTo>
                <a:cubicBezTo>
                  <a:pt x="244669" y="655216"/>
                  <a:pt x="252734" y="650575"/>
                  <a:pt x="261257" y="646922"/>
                </a:cubicBezTo>
                <a:cubicBezTo>
                  <a:pt x="267284" y="644339"/>
                  <a:pt x="274798" y="644798"/>
                  <a:pt x="279918" y="640702"/>
                </a:cubicBezTo>
                <a:cubicBezTo>
                  <a:pt x="285756" y="636032"/>
                  <a:pt x="287073" y="627327"/>
                  <a:pt x="292359" y="622041"/>
                </a:cubicBezTo>
                <a:cubicBezTo>
                  <a:pt x="297645" y="616755"/>
                  <a:pt x="304800" y="613747"/>
                  <a:pt x="311020" y="609600"/>
                </a:cubicBezTo>
                <a:cubicBezTo>
                  <a:pt x="309438" y="579541"/>
                  <a:pt x="325730" y="506121"/>
                  <a:pt x="292359" y="472751"/>
                </a:cubicBezTo>
                <a:cubicBezTo>
                  <a:pt x="287072" y="467465"/>
                  <a:pt x="279918" y="464457"/>
                  <a:pt x="273697" y="460310"/>
                </a:cubicBezTo>
                <a:lnTo>
                  <a:pt x="261257" y="410547"/>
                </a:lnTo>
                <a:cubicBezTo>
                  <a:pt x="259184" y="402253"/>
                  <a:pt x="257740" y="393776"/>
                  <a:pt x="255036" y="385665"/>
                </a:cubicBezTo>
                <a:lnTo>
                  <a:pt x="242595" y="348343"/>
                </a:lnTo>
                <a:cubicBezTo>
                  <a:pt x="240522" y="325535"/>
                  <a:pt x="240355" y="302472"/>
                  <a:pt x="236375" y="279918"/>
                </a:cubicBezTo>
                <a:cubicBezTo>
                  <a:pt x="234096" y="267004"/>
                  <a:pt x="223934" y="242596"/>
                  <a:pt x="223934" y="242596"/>
                </a:cubicBezTo>
                <a:cubicBezTo>
                  <a:pt x="226008" y="228082"/>
                  <a:pt x="227280" y="213430"/>
                  <a:pt x="230155" y="199053"/>
                </a:cubicBezTo>
                <a:cubicBezTo>
                  <a:pt x="231441" y="192624"/>
                  <a:pt x="235202" y="186843"/>
                  <a:pt x="236375" y="180392"/>
                </a:cubicBezTo>
                <a:cubicBezTo>
                  <a:pt x="240052" y="160170"/>
                  <a:pt x="238625" y="132348"/>
                  <a:pt x="248816" y="111967"/>
                </a:cubicBezTo>
                <a:cubicBezTo>
                  <a:pt x="252159" y="105280"/>
                  <a:pt x="257110" y="99526"/>
                  <a:pt x="261257" y="93306"/>
                </a:cubicBezTo>
                <a:cubicBezTo>
                  <a:pt x="270531" y="65484"/>
                  <a:pt x="268415" y="53285"/>
                  <a:pt x="292359" y="37322"/>
                </a:cubicBezTo>
                <a:cubicBezTo>
                  <a:pt x="297815" y="33685"/>
                  <a:pt x="304800" y="33175"/>
                  <a:pt x="311020" y="31102"/>
                </a:cubicBezTo>
                <a:cubicBezTo>
                  <a:pt x="317240" y="26955"/>
                  <a:pt x="322994" y="22004"/>
                  <a:pt x="329681" y="18661"/>
                </a:cubicBezTo>
                <a:cubicBezTo>
                  <a:pt x="346482" y="10261"/>
                  <a:pt x="368470" y="10041"/>
                  <a:pt x="385665" y="6220"/>
                </a:cubicBezTo>
                <a:cubicBezTo>
                  <a:pt x="392066" y="4798"/>
                  <a:pt x="398106" y="2073"/>
                  <a:pt x="404326" y="0"/>
                </a:cubicBezTo>
                <a:cubicBezTo>
                  <a:pt x="443722" y="2073"/>
                  <a:pt x="483425" y="890"/>
                  <a:pt x="522514" y="6220"/>
                </a:cubicBezTo>
                <a:cubicBezTo>
                  <a:pt x="543566" y="9091"/>
                  <a:pt x="540857" y="26158"/>
                  <a:pt x="553616" y="37322"/>
                </a:cubicBezTo>
                <a:cubicBezTo>
                  <a:pt x="564868" y="47168"/>
                  <a:pt x="580365" y="51632"/>
                  <a:pt x="590938" y="62204"/>
                </a:cubicBezTo>
                <a:cubicBezTo>
                  <a:pt x="614886" y="86151"/>
                  <a:pt x="602280" y="75985"/>
                  <a:pt x="628261" y="93306"/>
                </a:cubicBezTo>
                <a:cubicBezTo>
                  <a:pt x="630334" y="99526"/>
                  <a:pt x="631549" y="106102"/>
                  <a:pt x="634481" y="111967"/>
                </a:cubicBezTo>
                <a:cubicBezTo>
                  <a:pt x="637824" y="118654"/>
                  <a:pt x="643886" y="123797"/>
                  <a:pt x="646922" y="130629"/>
                </a:cubicBezTo>
                <a:cubicBezTo>
                  <a:pt x="652248" y="142612"/>
                  <a:pt x="659363" y="167951"/>
                  <a:pt x="659363" y="167951"/>
                </a:cubicBezTo>
                <a:cubicBezTo>
                  <a:pt x="657289" y="190759"/>
                  <a:pt x="657941" y="213981"/>
                  <a:pt x="653142" y="236375"/>
                </a:cubicBezTo>
                <a:cubicBezTo>
                  <a:pt x="651576" y="243685"/>
                  <a:pt x="644045" y="248350"/>
                  <a:pt x="640702" y="255037"/>
                </a:cubicBezTo>
                <a:cubicBezTo>
                  <a:pt x="637770" y="260902"/>
                  <a:pt x="636555" y="267478"/>
                  <a:pt x="634481" y="273698"/>
                </a:cubicBezTo>
                <a:cubicBezTo>
                  <a:pt x="632408" y="319314"/>
                  <a:pt x="631902" y="365029"/>
                  <a:pt x="628261" y="410547"/>
                </a:cubicBezTo>
                <a:cubicBezTo>
                  <a:pt x="626287" y="435224"/>
                  <a:pt x="605210" y="442380"/>
                  <a:pt x="597159" y="466531"/>
                </a:cubicBezTo>
                <a:lnTo>
                  <a:pt x="578497" y="522514"/>
                </a:lnTo>
                <a:cubicBezTo>
                  <a:pt x="576424" y="528734"/>
                  <a:pt x="575914" y="535719"/>
                  <a:pt x="572277" y="541175"/>
                </a:cubicBezTo>
                <a:lnTo>
                  <a:pt x="559836" y="559837"/>
                </a:lnTo>
                <a:cubicBezTo>
                  <a:pt x="557763" y="566057"/>
                  <a:pt x="553616" y="571941"/>
                  <a:pt x="553616" y="578498"/>
                </a:cubicBezTo>
                <a:cubicBezTo>
                  <a:pt x="553616" y="595215"/>
                  <a:pt x="556846" y="611814"/>
                  <a:pt x="559836" y="628261"/>
                </a:cubicBezTo>
                <a:cubicBezTo>
                  <a:pt x="561009" y="634712"/>
                  <a:pt x="561961" y="641802"/>
                  <a:pt x="566057" y="646922"/>
                </a:cubicBezTo>
                <a:cubicBezTo>
                  <a:pt x="570727" y="652760"/>
                  <a:pt x="577886" y="656327"/>
                  <a:pt x="584718" y="659363"/>
                </a:cubicBezTo>
                <a:cubicBezTo>
                  <a:pt x="604193" y="668019"/>
                  <a:pt x="626241" y="672854"/>
                  <a:pt x="646922" y="678024"/>
                </a:cubicBezTo>
                <a:cubicBezTo>
                  <a:pt x="653142" y="682171"/>
                  <a:pt x="660297" y="685179"/>
                  <a:pt x="665583" y="690465"/>
                </a:cubicBezTo>
                <a:cubicBezTo>
                  <a:pt x="670869" y="695752"/>
                  <a:pt x="671684" y="705165"/>
                  <a:pt x="678024" y="709127"/>
                </a:cubicBezTo>
                <a:cubicBezTo>
                  <a:pt x="689144" y="716077"/>
                  <a:pt x="702624" y="718386"/>
                  <a:pt x="715346" y="721567"/>
                </a:cubicBezTo>
                <a:cubicBezTo>
                  <a:pt x="723640" y="723641"/>
                  <a:pt x="732039" y="725331"/>
                  <a:pt x="740228" y="727788"/>
                </a:cubicBezTo>
                <a:cubicBezTo>
                  <a:pt x="752789" y="731556"/>
                  <a:pt x="777551" y="740229"/>
                  <a:pt x="777551" y="740229"/>
                </a:cubicBezTo>
                <a:cubicBezTo>
                  <a:pt x="783771" y="746449"/>
                  <a:pt x="789454" y="753258"/>
                  <a:pt x="796212" y="758890"/>
                </a:cubicBezTo>
                <a:cubicBezTo>
                  <a:pt x="801955" y="763676"/>
                  <a:pt x="809950" y="765705"/>
                  <a:pt x="814873" y="771331"/>
                </a:cubicBezTo>
                <a:cubicBezTo>
                  <a:pt x="824719" y="782583"/>
                  <a:pt x="831461" y="796212"/>
                  <a:pt x="839755" y="808653"/>
                </a:cubicBezTo>
                <a:cubicBezTo>
                  <a:pt x="843902" y="814873"/>
                  <a:pt x="849831" y="820222"/>
                  <a:pt x="852195" y="827314"/>
                </a:cubicBezTo>
                <a:cubicBezTo>
                  <a:pt x="883651" y="921682"/>
                  <a:pt x="864636" y="851523"/>
                  <a:pt x="864636" y="10450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자유형: 도형 230">
            <a:extLst>
              <a:ext uri="{FF2B5EF4-FFF2-40B4-BE49-F238E27FC236}">
                <a16:creationId xmlns:a16="http://schemas.microsoft.com/office/drawing/2014/main" id="{BE31F373-15BE-4004-A33F-1593BEA61104}"/>
              </a:ext>
            </a:extLst>
          </p:cNvPr>
          <p:cNvSpPr/>
          <p:nvPr/>
        </p:nvSpPr>
        <p:spPr>
          <a:xfrm>
            <a:off x="5314453" y="1657350"/>
            <a:ext cx="958162" cy="1004888"/>
          </a:xfrm>
          <a:custGeom>
            <a:avLst/>
            <a:gdLst>
              <a:gd name="connsiteX0" fmla="*/ 5260 w 958162"/>
              <a:gd name="connsiteY0" fmla="*/ 852488 h 1004888"/>
              <a:gd name="connsiteX1" fmla="*/ 497 w 958162"/>
              <a:gd name="connsiteY1" fmla="*/ 828675 h 1004888"/>
              <a:gd name="connsiteX2" fmla="*/ 29072 w 958162"/>
              <a:gd name="connsiteY2" fmla="*/ 785813 h 1004888"/>
              <a:gd name="connsiteX3" fmla="*/ 33835 w 958162"/>
              <a:gd name="connsiteY3" fmla="*/ 771525 h 1004888"/>
              <a:gd name="connsiteX4" fmla="*/ 76697 w 958162"/>
              <a:gd name="connsiteY4" fmla="*/ 738188 h 1004888"/>
              <a:gd name="connsiteX5" fmla="*/ 95747 w 958162"/>
              <a:gd name="connsiteY5" fmla="*/ 723900 h 1004888"/>
              <a:gd name="connsiteX6" fmla="*/ 110035 w 958162"/>
              <a:gd name="connsiteY6" fmla="*/ 709613 h 1004888"/>
              <a:gd name="connsiteX7" fmla="*/ 133847 w 958162"/>
              <a:gd name="connsiteY7" fmla="*/ 695325 h 1004888"/>
              <a:gd name="connsiteX8" fmla="*/ 148135 w 958162"/>
              <a:gd name="connsiteY8" fmla="*/ 681038 h 1004888"/>
              <a:gd name="connsiteX9" fmla="*/ 162422 w 958162"/>
              <a:gd name="connsiteY9" fmla="*/ 671513 h 1004888"/>
              <a:gd name="connsiteX10" fmla="*/ 171947 w 958162"/>
              <a:gd name="connsiteY10" fmla="*/ 657225 h 1004888"/>
              <a:gd name="connsiteX11" fmla="*/ 190997 w 958162"/>
              <a:gd name="connsiteY11" fmla="*/ 652463 h 1004888"/>
              <a:gd name="connsiteX12" fmla="*/ 224335 w 958162"/>
              <a:gd name="connsiteY12" fmla="*/ 638175 h 1004888"/>
              <a:gd name="connsiteX13" fmla="*/ 243385 w 958162"/>
              <a:gd name="connsiteY13" fmla="*/ 633413 h 1004888"/>
              <a:gd name="connsiteX14" fmla="*/ 271960 w 958162"/>
              <a:gd name="connsiteY14" fmla="*/ 614363 h 1004888"/>
              <a:gd name="connsiteX15" fmla="*/ 300535 w 958162"/>
              <a:gd name="connsiteY15" fmla="*/ 604838 h 1004888"/>
              <a:gd name="connsiteX16" fmla="*/ 314822 w 958162"/>
              <a:gd name="connsiteY16" fmla="*/ 595313 h 1004888"/>
              <a:gd name="connsiteX17" fmla="*/ 333872 w 958162"/>
              <a:gd name="connsiteY17" fmla="*/ 566738 h 1004888"/>
              <a:gd name="connsiteX18" fmla="*/ 329110 w 958162"/>
              <a:gd name="connsiteY18" fmla="*/ 514350 h 1004888"/>
              <a:gd name="connsiteX19" fmla="*/ 319585 w 958162"/>
              <a:gd name="connsiteY19" fmla="*/ 500063 h 1004888"/>
              <a:gd name="connsiteX20" fmla="*/ 305297 w 958162"/>
              <a:gd name="connsiteY20" fmla="*/ 442913 h 1004888"/>
              <a:gd name="connsiteX21" fmla="*/ 276722 w 958162"/>
              <a:gd name="connsiteY21" fmla="*/ 400050 h 1004888"/>
              <a:gd name="connsiteX22" fmla="*/ 257672 w 958162"/>
              <a:gd name="connsiteY22" fmla="*/ 390525 h 1004888"/>
              <a:gd name="connsiteX23" fmla="*/ 248147 w 958162"/>
              <a:gd name="connsiteY23" fmla="*/ 238125 h 1004888"/>
              <a:gd name="connsiteX24" fmla="*/ 243385 w 958162"/>
              <a:gd name="connsiteY24" fmla="*/ 200025 h 1004888"/>
              <a:gd name="connsiteX25" fmla="*/ 257672 w 958162"/>
              <a:gd name="connsiteY25" fmla="*/ 123825 h 1004888"/>
              <a:gd name="connsiteX26" fmla="*/ 267197 w 958162"/>
              <a:gd name="connsiteY26" fmla="*/ 109538 h 1004888"/>
              <a:gd name="connsiteX27" fmla="*/ 271960 w 958162"/>
              <a:gd name="connsiteY27" fmla="*/ 95250 h 1004888"/>
              <a:gd name="connsiteX28" fmla="*/ 300535 w 958162"/>
              <a:gd name="connsiteY28" fmla="*/ 61913 h 1004888"/>
              <a:gd name="connsiteX29" fmla="*/ 329110 w 958162"/>
              <a:gd name="connsiteY29" fmla="*/ 42863 h 1004888"/>
              <a:gd name="connsiteX30" fmla="*/ 338635 w 958162"/>
              <a:gd name="connsiteY30" fmla="*/ 28575 h 1004888"/>
              <a:gd name="connsiteX31" fmla="*/ 352922 w 958162"/>
              <a:gd name="connsiteY31" fmla="*/ 19050 h 1004888"/>
              <a:gd name="connsiteX32" fmla="*/ 381497 w 958162"/>
              <a:gd name="connsiteY32" fmla="*/ 9525 h 1004888"/>
              <a:gd name="connsiteX33" fmla="*/ 424360 w 958162"/>
              <a:gd name="connsiteY33" fmla="*/ 0 h 1004888"/>
              <a:gd name="connsiteX34" fmla="*/ 500560 w 958162"/>
              <a:gd name="connsiteY34" fmla="*/ 4763 h 1004888"/>
              <a:gd name="connsiteX35" fmla="*/ 514847 w 958162"/>
              <a:gd name="connsiteY35" fmla="*/ 14288 h 1004888"/>
              <a:gd name="connsiteX36" fmla="*/ 529135 w 958162"/>
              <a:gd name="connsiteY36" fmla="*/ 19050 h 1004888"/>
              <a:gd name="connsiteX37" fmla="*/ 543422 w 958162"/>
              <a:gd name="connsiteY37" fmla="*/ 28575 h 1004888"/>
              <a:gd name="connsiteX38" fmla="*/ 576760 w 958162"/>
              <a:gd name="connsiteY38" fmla="*/ 42863 h 1004888"/>
              <a:gd name="connsiteX39" fmla="*/ 610097 w 958162"/>
              <a:gd name="connsiteY39" fmla="*/ 80963 h 1004888"/>
              <a:gd name="connsiteX40" fmla="*/ 624385 w 958162"/>
              <a:gd name="connsiteY40" fmla="*/ 85725 h 1004888"/>
              <a:gd name="connsiteX41" fmla="*/ 633910 w 958162"/>
              <a:gd name="connsiteY41" fmla="*/ 100013 h 1004888"/>
              <a:gd name="connsiteX42" fmla="*/ 643435 w 958162"/>
              <a:gd name="connsiteY42" fmla="*/ 128588 h 1004888"/>
              <a:gd name="connsiteX43" fmla="*/ 652960 w 958162"/>
              <a:gd name="connsiteY43" fmla="*/ 142875 h 1004888"/>
              <a:gd name="connsiteX44" fmla="*/ 652960 w 958162"/>
              <a:gd name="connsiteY44" fmla="*/ 233363 h 1004888"/>
              <a:gd name="connsiteX45" fmla="*/ 643435 w 958162"/>
              <a:gd name="connsiteY45" fmla="*/ 261938 h 1004888"/>
              <a:gd name="connsiteX46" fmla="*/ 638672 w 958162"/>
              <a:gd name="connsiteY46" fmla="*/ 276225 h 1004888"/>
              <a:gd name="connsiteX47" fmla="*/ 638672 w 958162"/>
              <a:gd name="connsiteY47" fmla="*/ 361950 h 1004888"/>
              <a:gd name="connsiteX48" fmla="*/ 633910 w 958162"/>
              <a:gd name="connsiteY48" fmla="*/ 376238 h 1004888"/>
              <a:gd name="connsiteX49" fmla="*/ 619622 w 958162"/>
              <a:gd name="connsiteY49" fmla="*/ 381000 h 1004888"/>
              <a:gd name="connsiteX50" fmla="*/ 605335 w 958162"/>
              <a:gd name="connsiteY50" fmla="*/ 395288 h 1004888"/>
              <a:gd name="connsiteX51" fmla="*/ 595810 w 958162"/>
              <a:gd name="connsiteY51" fmla="*/ 428625 h 1004888"/>
              <a:gd name="connsiteX52" fmla="*/ 581522 w 958162"/>
              <a:gd name="connsiteY52" fmla="*/ 442913 h 1004888"/>
              <a:gd name="connsiteX53" fmla="*/ 571997 w 958162"/>
              <a:gd name="connsiteY53" fmla="*/ 533400 h 1004888"/>
              <a:gd name="connsiteX54" fmla="*/ 576760 w 958162"/>
              <a:gd name="connsiteY54" fmla="*/ 566738 h 1004888"/>
              <a:gd name="connsiteX55" fmla="*/ 605335 w 958162"/>
              <a:gd name="connsiteY55" fmla="*/ 585788 h 1004888"/>
              <a:gd name="connsiteX56" fmla="*/ 633910 w 958162"/>
              <a:gd name="connsiteY56" fmla="*/ 604838 h 1004888"/>
              <a:gd name="connsiteX57" fmla="*/ 667247 w 958162"/>
              <a:gd name="connsiteY57" fmla="*/ 614363 h 1004888"/>
              <a:gd name="connsiteX58" fmla="*/ 695822 w 958162"/>
              <a:gd name="connsiteY58" fmla="*/ 623888 h 1004888"/>
              <a:gd name="connsiteX59" fmla="*/ 710110 w 958162"/>
              <a:gd name="connsiteY59" fmla="*/ 628650 h 1004888"/>
              <a:gd name="connsiteX60" fmla="*/ 724397 w 958162"/>
              <a:gd name="connsiteY60" fmla="*/ 638175 h 1004888"/>
              <a:gd name="connsiteX61" fmla="*/ 752972 w 958162"/>
              <a:gd name="connsiteY61" fmla="*/ 647700 h 1004888"/>
              <a:gd name="connsiteX62" fmla="*/ 791072 w 958162"/>
              <a:gd name="connsiteY62" fmla="*/ 666750 h 1004888"/>
              <a:gd name="connsiteX63" fmla="*/ 819647 w 958162"/>
              <a:gd name="connsiteY63" fmla="*/ 676275 h 1004888"/>
              <a:gd name="connsiteX64" fmla="*/ 848222 w 958162"/>
              <a:gd name="connsiteY64" fmla="*/ 700088 h 1004888"/>
              <a:gd name="connsiteX65" fmla="*/ 872035 w 958162"/>
              <a:gd name="connsiteY65" fmla="*/ 728663 h 1004888"/>
              <a:gd name="connsiteX66" fmla="*/ 900610 w 958162"/>
              <a:gd name="connsiteY66" fmla="*/ 785813 h 1004888"/>
              <a:gd name="connsiteX67" fmla="*/ 914897 w 958162"/>
              <a:gd name="connsiteY67" fmla="*/ 795338 h 1004888"/>
              <a:gd name="connsiteX68" fmla="*/ 919660 w 958162"/>
              <a:gd name="connsiteY68" fmla="*/ 809625 h 1004888"/>
              <a:gd name="connsiteX69" fmla="*/ 938710 w 958162"/>
              <a:gd name="connsiteY69" fmla="*/ 838200 h 1004888"/>
              <a:gd name="connsiteX70" fmla="*/ 948235 w 958162"/>
              <a:gd name="connsiteY70" fmla="*/ 876300 h 1004888"/>
              <a:gd name="connsiteX71" fmla="*/ 952997 w 958162"/>
              <a:gd name="connsiteY71" fmla="*/ 895350 h 1004888"/>
              <a:gd name="connsiteX72" fmla="*/ 957760 w 958162"/>
              <a:gd name="connsiteY72" fmla="*/ 1004888 h 100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958162" h="1004888">
                <a:moveTo>
                  <a:pt x="5260" y="852488"/>
                </a:moveTo>
                <a:cubicBezTo>
                  <a:pt x="3672" y="844550"/>
                  <a:pt x="-1633" y="836485"/>
                  <a:pt x="497" y="828675"/>
                </a:cubicBezTo>
                <a:cubicBezTo>
                  <a:pt x="21918" y="750127"/>
                  <a:pt x="13599" y="832230"/>
                  <a:pt x="29072" y="785813"/>
                </a:cubicBezTo>
                <a:cubicBezTo>
                  <a:pt x="30660" y="781050"/>
                  <a:pt x="31050" y="775702"/>
                  <a:pt x="33835" y="771525"/>
                </a:cubicBezTo>
                <a:cubicBezTo>
                  <a:pt x="43530" y="756982"/>
                  <a:pt x="64082" y="747650"/>
                  <a:pt x="76697" y="738188"/>
                </a:cubicBezTo>
                <a:cubicBezTo>
                  <a:pt x="83047" y="733425"/>
                  <a:pt x="89720" y="729066"/>
                  <a:pt x="95747" y="723900"/>
                </a:cubicBezTo>
                <a:cubicBezTo>
                  <a:pt x="100861" y="719517"/>
                  <a:pt x="104647" y="713654"/>
                  <a:pt x="110035" y="709613"/>
                </a:cubicBezTo>
                <a:cubicBezTo>
                  <a:pt x="117440" y="704059"/>
                  <a:pt x="126442" y="700879"/>
                  <a:pt x="133847" y="695325"/>
                </a:cubicBezTo>
                <a:cubicBezTo>
                  <a:pt x="139235" y="691284"/>
                  <a:pt x="142961" y="685350"/>
                  <a:pt x="148135" y="681038"/>
                </a:cubicBezTo>
                <a:cubicBezTo>
                  <a:pt x="152532" y="677374"/>
                  <a:pt x="157660" y="674688"/>
                  <a:pt x="162422" y="671513"/>
                </a:cubicBezTo>
                <a:cubicBezTo>
                  <a:pt x="165597" y="666750"/>
                  <a:pt x="167184" y="660400"/>
                  <a:pt x="171947" y="657225"/>
                </a:cubicBezTo>
                <a:cubicBezTo>
                  <a:pt x="177393" y="653594"/>
                  <a:pt x="184703" y="654261"/>
                  <a:pt x="190997" y="652463"/>
                </a:cubicBezTo>
                <a:cubicBezTo>
                  <a:pt x="224110" y="643002"/>
                  <a:pt x="183698" y="653413"/>
                  <a:pt x="224335" y="638175"/>
                </a:cubicBezTo>
                <a:cubicBezTo>
                  <a:pt x="230464" y="635877"/>
                  <a:pt x="237035" y="635000"/>
                  <a:pt x="243385" y="633413"/>
                </a:cubicBezTo>
                <a:cubicBezTo>
                  <a:pt x="252910" y="627063"/>
                  <a:pt x="261100" y="617983"/>
                  <a:pt x="271960" y="614363"/>
                </a:cubicBezTo>
                <a:lnTo>
                  <a:pt x="300535" y="604838"/>
                </a:lnTo>
                <a:cubicBezTo>
                  <a:pt x="305297" y="601663"/>
                  <a:pt x="311053" y="599621"/>
                  <a:pt x="314822" y="595313"/>
                </a:cubicBezTo>
                <a:cubicBezTo>
                  <a:pt x="322360" y="586698"/>
                  <a:pt x="333872" y="566738"/>
                  <a:pt x="333872" y="566738"/>
                </a:cubicBezTo>
                <a:cubicBezTo>
                  <a:pt x="332285" y="549275"/>
                  <a:pt x="332784" y="531495"/>
                  <a:pt x="329110" y="514350"/>
                </a:cubicBezTo>
                <a:cubicBezTo>
                  <a:pt x="327911" y="508753"/>
                  <a:pt x="320973" y="505616"/>
                  <a:pt x="319585" y="500063"/>
                </a:cubicBezTo>
                <a:cubicBezTo>
                  <a:pt x="303401" y="435328"/>
                  <a:pt x="327092" y="475604"/>
                  <a:pt x="305297" y="442913"/>
                </a:cubicBezTo>
                <a:cubicBezTo>
                  <a:pt x="295065" y="412217"/>
                  <a:pt x="302379" y="416086"/>
                  <a:pt x="276722" y="400050"/>
                </a:cubicBezTo>
                <a:cubicBezTo>
                  <a:pt x="270702" y="396287"/>
                  <a:pt x="264022" y="393700"/>
                  <a:pt x="257672" y="390525"/>
                </a:cubicBezTo>
                <a:cubicBezTo>
                  <a:pt x="255416" y="349908"/>
                  <a:pt x="252036" y="280906"/>
                  <a:pt x="248147" y="238125"/>
                </a:cubicBezTo>
                <a:cubicBezTo>
                  <a:pt x="246988" y="225379"/>
                  <a:pt x="244972" y="212725"/>
                  <a:pt x="243385" y="200025"/>
                </a:cubicBezTo>
                <a:cubicBezTo>
                  <a:pt x="245061" y="183267"/>
                  <a:pt x="245673" y="141823"/>
                  <a:pt x="257672" y="123825"/>
                </a:cubicBezTo>
                <a:cubicBezTo>
                  <a:pt x="260847" y="119063"/>
                  <a:pt x="264637" y="114657"/>
                  <a:pt x="267197" y="109538"/>
                </a:cubicBezTo>
                <a:cubicBezTo>
                  <a:pt x="269442" y="105048"/>
                  <a:pt x="269469" y="99609"/>
                  <a:pt x="271960" y="95250"/>
                </a:cubicBezTo>
                <a:cubicBezTo>
                  <a:pt x="277075" y="86299"/>
                  <a:pt x="291846" y="68671"/>
                  <a:pt x="300535" y="61913"/>
                </a:cubicBezTo>
                <a:cubicBezTo>
                  <a:pt x="309571" y="54885"/>
                  <a:pt x="329110" y="42863"/>
                  <a:pt x="329110" y="42863"/>
                </a:cubicBezTo>
                <a:cubicBezTo>
                  <a:pt x="332285" y="38100"/>
                  <a:pt x="334588" y="32623"/>
                  <a:pt x="338635" y="28575"/>
                </a:cubicBezTo>
                <a:cubicBezTo>
                  <a:pt x="342682" y="24528"/>
                  <a:pt x="347692" y="21375"/>
                  <a:pt x="352922" y="19050"/>
                </a:cubicBezTo>
                <a:cubicBezTo>
                  <a:pt x="362097" y="14972"/>
                  <a:pt x="371756" y="11960"/>
                  <a:pt x="381497" y="9525"/>
                </a:cubicBezTo>
                <a:cubicBezTo>
                  <a:pt x="408400" y="2800"/>
                  <a:pt x="394129" y="6047"/>
                  <a:pt x="424360" y="0"/>
                </a:cubicBezTo>
                <a:cubicBezTo>
                  <a:pt x="449760" y="1588"/>
                  <a:pt x="475422" y="794"/>
                  <a:pt x="500560" y="4763"/>
                </a:cubicBezTo>
                <a:cubicBezTo>
                  <a:pt x="506214" y="5656"/>
                  <a:pt x="509728" y="11728"/>
                  <a:pt x="514847" y="14288"/>
                </a:cubicBezTo>
                <a:cubicBezTo>
                  <a:pt x="519337" y="16533"/>
                  <a:pt x="524372" y="17463"/>
                  <a:pt x="529135" y="19050"/>
                </a:cubicBezTo>
                <a:cubicBezTo>
                  <a:pt x="533897" y="22225"/>
                  <a:pt x="538161" y="26320"/>
                  <a:pt x="543422" y="28575"/>
                </a:cubicBezTo>
                <a:cubicBezTo>
                  <a:pt x="586480" y="47029"/>
                  <a:pt x="540887" y="18948"/>
                  <a:pt x="576760" y="42863"/>
                </a:cubicBezTo>
                <a:cubicBezTo>
                  <a:pt x="591046" y="64291"/>
                  <a:pt x="590255" y="71042"/>
                  <a:pt x="610097" y="80963"/>
                </a:cubicBezTo>
                <a:cubicBezTo>
                  <a:pt x="614587" y="83208"/>
                  <a:pt x="619622" y="84138"/>
                  <a:pt x="624385" y="85725"/>
                </a:cubicBezTo>
                <a:cubicBezTo>
                  <a:pt x="627560" y="90488"/>
                  <a:pt x="631585" y="94782"/>
                  <a:pt x="633910" y="100013"/>
                </a:cubicBezTo>
                <a:cubicBezTo>
                  <a:pt x="637988" y="109188"/>
                  <a:pt x="637866" y="120234"/>
                  <a:pt x="643435" y="128588"/>
                </a:cubicBezTo>
                <a:lnTo>
                  <a:pt x="652960" y="142875"/>
                </a:lnTo>
                <a:cubicBezTo>
                  <a:pt x="662473" y="180930"/>
                  <a:pt x="661938" y="170517"/>
                  <a:pt x="652960" y="233363"/>
                </a:cubicBezTo>
                <a:cubicBezTo>
                  <a:pt x="651540" y="243302"/>
                  <a:pt x="646610" y="252413"/>
                  <a:pt x="643435" y="261938"/>
                </a:cubicBezTo>
                <a:lnTo>
                  <a:pt x="638672" y="276225"/>
                </a:lnTo>
                <a:cubicBezTo>
                  <a:pt x="643038" y="324242"/>
                  <a:pt x="646820" y="321209"/>
                  <a:pt x="638672" y="361950"/>
                </a:cubicBezTo>
                <a:cubicBezTo>
                  <a:pt x="637687" y="366873"/>
                  <a:pt x="637460" y="372688"/>
                  <a:pt x="633910" y="376238"/>
                </a:cubicBezTo>
                <a:cubicBezTo>
                  <a:pt x="630360" y="379788"/>
                  <a:pt x="624385" y="379413"/>
                  <a:pt x="619622" y="381000"/>
                </a:cubicBezTo>
                <a:cubicBezTo>
                  <a:pt x="614860" y="385763"/>
                  <a:pt x="608677" y="389440"/>
                  <a:pt x="605335" y="395288"/>
                </a:cubicBezTo>
                <a:cubicBezTo>
                  <a:pt x="598994" y="406384"/>
                  <a:pt x="602918" y="417963"/>
                  <a:pt x="595810" y="428625"/>
                </a:cubicBezTo>
                <a:cubicBezTo>
                  <a:pt x="592074" y="434229"/>
                  <a:pt x="586285" y="438150"/>
                  <a:pt x="581522" y="442913"/>
                </a:cubicBezTo>
                <a:cubicBezTo>
                  <a:pt x="575925" y="476497"/>
                  <a:pt x="571997" y="494886"/>
                  <a:pt x="571997" y="533400"/>
                </a:cubicBezTo>
                <a:cubicBezTo>
                  <a:pt x="571997" y="544626"/>
                  <a:pt x="570733" y="557267"/>
                  <a:pt x="576760" y="566738"/>
                </a:cubicBezTo>
                <a:cubicBezTo>
                  <a:pt x="582906" y="576396"/>
                  <a:pt x="595810" y="579438"/>
                  <a:pt x="605335" y="585788"/>
                </a:cubicBezTo>
                <a:lnTo>
                  <a:pt x="633910" y="604838"/>
                </a:lnTo>
                <a:cubicBezTo>
                  <a:pt x="681943" y="620848"/>
                  <a:pt x="607422" y="596415"/>
                  <a:pt x="667247" y="614363"/>
                </a:cubicBezTo>
                <a:cubicBezTo>
                  <a:pt x="676864" y="617248"/>
                  <a:pt x="686297" y="620713"/>
                  <a:pt x="695822" y="623888"/>
                </a:cubicBezTo>
                <a:lnTo>
                  <a:pt x="710110" y="628650"/>
                </a:lnTo>
                <a:cubicBezTo>
                  <a:pt x="714872" y="631825"/>
                  <a:pt x="719167" y="635850"/>
                  <a:pt x="724397" y="638175"/>
                </a:cubicBezTo>
                <a:cubicBezTo>
                  <a:pt x="733572" y="642253"/>
                  <a:pt x="752972" y="647700"/>
                  <a:pt x="752972" y="647700"/>
                </a:cubicBezTo>
                <a:cubicBezTo>
                  <a:pt x="772032" y="660406"/>
                  <a:pt x="765441" y="657430"/>
                  <a:pt x="791072" y="666750"/>
                </a:cubicBezTo>
                <a:cubicBezTo>
                  <a:pt x="800508" y="670181"/>
                  <a:pt x="819647" y="676275"/>
                  <a:pt x="819647" y="676275"/>
                </a:cubicBezTo>
                <a:cubicBezTo>
                  <a:pt x="833698" y="685642"/>
                  <a:pt x="836761" y="686334"/>
                  <a:pt x="848222" y="700088"/>
                </a:cubicBezTo>
                <a:cubicBezTo>
                  <a:pt x="881367" y="739863"/>
                  <a:pt x="830301" y="686929"/>
                  <a:pt x="872035" y="728663"/>
                </a:cubicBezTo>
                <a:cubicBezTo>
                  <a:pt x="877469" y="744964"/>
                  <a:pt x="884783" y="775261"/>
                  <a:pt x="900610" y="785813"/>
                </a:cubicBezTo>
                <a:lnTo>
                  <a:pt x="914897" y="795338"/>
                </a:lnTo>
                <a:cubicBezTo>
                  <a:pt x="916485" y="800100"/>
                  <a:pt x="916875" y="805448"/>
                  <a:pt x="919660" y="809625"/>
                </a:cubicBezTo>
                <a:cubicBezTo>
                  <a:pt x="938765" y="838283"/>
                  <a:pt x="930871" y="809459"/>
                  <a:pt x="938710" y="838200"/>
                </a:cubicBezTo>
                <a:cubicBezTo>
                  <a:pt x="942155" y="850830"/>
                  <a:pt x="945060" y="863600"/>
                  <a:pt x="948235" y="876300"/>
                </a:cubicBezTo>
                <a:lnTo>
                  <a:pt x="952997" y="895350"/>
                </a:lnTo>
                <a:cubicBezTo>
                  <a:pt x="960215" y="960302"/>
                  <a:pt x="957760" y="923837"/>
                  <a:pt x="957760" y="10048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2" name="그림 231">
            <a:extLst>
              <a:ext uri="{FF2B5EF4-FFF2-40B4-BE49-F238E27FC236}">
                <a16:creationId xmlns:a16="http://schemas.microsoft.com/office/drawing/2014/main" id="{83DDFD92-6E58-4DAF-B809-4B5A00E0C6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32" y="1517515"/>
            <a:ext cx="1411302" cy="3763472"/>
          </a:xfrm>
          <a:prstGeom prst="rect">
            <a:avLst/>
          </a:prstGeom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3A305567-65C6-4171-8DBB-48C35972050A}"/>
              </a:ext>
            </a:extLst>
          </p:cNvPr>
          <p:cNvSpPr/>
          <p:nvPr/>
        </p:nvSpPr>
        <p:spPr>
          <a:xfrm>
            <a:off x="6276975" y="1698625"/>
            <a:ext cx="854075" cy="914400"/>
          </a:xfrm>
          <a:custGeom>
            <a:avLst/>
            <a:gdLst>
              <a:gd name="connsiteX0" fmla="*/ 0 w 854075"/>
              <a:gd name="connsiteY0" fmla="*/ 914400 h 914400"/>
              <a:gd name="connsiteX1" fmla="*/ 3175 w 854075"/>
              <a:gd name="connsiteY1" fmla="*/ 869950 h 914400"/>
              <a:gd name="connsiteX2" fmla="*/ 6350 w 854075"/>
              <a:gd name="connsiteY2" fmla="*/ 844550 h 914400"/>
              <a:gd name="connsiteX3" fmla="*/ 9525 w 854075"/>
              <a:gd name="connsiteY3" fmla="*/ 771525 h 914400"/>
              <a:gd name="connsiteX4" fmla="*/ 19050 w 854075"/>
              <a:gd name="connsiteY4" fmla="*/ 742950 h 914400"/>
              <a:gd name="connsiteX5" fmla="*/ 22225 w 854075"/>
              <a:gd name="connsiteY5" fmla="*/ 733425 h 914400"/>
              <a:gd name="connsiteX6" fmla="*/ 25400 w 854075"/>
              <a:gd name="connsiteY6" fmla="*/ 723900 h 914400"/>
              <a:gd name="connsiteX7" fmla="*/ 28575 w 854075"/>
              <a:gd name="connsiteY7" fmla="*/ 711200 h 914400"/>
              <a:gd name="connsiteX8" fmla="*/ 34925 w 854075"/>
              <a:gd name="connsiteY8" fmla="*/ 701675 h 914400"/>
              <a:gd name="connsiteX9" fmla="*/ 38100 w 854075"/>
              <a:gd name="connsiteY9" fmla="*/ 692150 h 914400"/>
              <a:gd name="connsiteX10" fmla="*/ 50800 w 854075"/>
              <a:gd name="connsiteY10" fmla="*/ 673100 h 914400"/>
              <a:gd name="connsiteX11" fmla="*/ 53975 w 854075"/>
              <a:gd name="connsiteY11" fmla="*/ 663575 h 914400"/>
              <a:gd name="connsiteX12" fmla="*/ 60325 w 854075"/>
              <a:gd name="connsiteY12" fmla="*/ 650875 h 914400"/>
              <a:gd name="connsiteX13" fmla="*/ 63500 w 854075"/>
              <a:gd name="connsiteY13" fmla="*/ 638175 h 914400"/>
              <a:gd name="connsiteX14" fmla="*/ 88900 w 854075"/>
              <a:gd name="connsiteY14" fmla="*/ 600075 h 914400"/>
              <a:gd name="connsiteX15" fmla="*/ 107950 w 854075"/>
              <a:gd name="connsiteY15" fmla="*/ 590550 h 914400"/>
              <a:gd name="connsiteX16" fmla="*/ 139700 w 854075"/>
              <a:gd name="connsiteY16" fmla="*/ 581025 h 914400"/>
              <a:gd name="connsiteX17" fmla="*/ 158750 w 854075"/>
              <a:gd name="connsiteY17" fmla="*/ 577850 h 914400"/>
              <a:gd name="connsiteX18" fmla="*/ 168275 w 854075"/>
              <a:gd name="connsiteY18" fmla="*/ 574675 h 914400"/>
              <a:gd name="connsiteX19" fmla="*/ 184150 w 854075"/>
              <a:gd name="connsiteY19" fmla="*/ 571500 h 914400"/>
              <a:gd name="connsiteX20" fmla="*/ 193675 w 854075"/>
              <a:gd name="connsiteY20" fmla="*/ 568325 h 914400"/>
              <a:gd name="connsiteX21" fmla="*/ 206375 w 854075"/>
              <a:gd name="connsiteY21" fmla="*/ 565150 h 914400"/>
              <a:gd name="connsiteX22" fmla="*/ 225425 w 854075"/>
              <a:gd name="connsiteY22" fmla="*/ 558800 h 914400"/>
              <a:gd name="connsiteX23" fmla="*/ 244475 w 854075"/>
              <a:gd name="connsiteY23" fmla="*/ 549275 h 914400"/>
              <a:gd name="connsiteX24" fmla="*/ 254000 w 854075"/>
              <a:gd name="connsiteY24" fmla="*/ 542925 h 914400"/>
              <a:gd name="connsiteX25" fmla="*/ 273050 w 854075"/>
              <a:gd name="connsiteY25" fmla="*/ 539750 h 914400"/>
              <a:gd name="connsiteX26" fmla="*/ 292100 w 854075"/>
              <a:gd name="connsiteY26" fmla="*/ 530225 h 914400"/>
              <a:gd name="connsiteX27" fmla="*/ 301625 w 854075"/>
              <a:gd name="connsiteY27" fmla="*/ 511175 h 914400"/>
              <a:gd name="connsiteX28" fmla="*/ 304800 w 854075"/>
              <a:gd name="connsiteY28" fmla="*/ 501650 h 914400"/>
              <a:gd name="connsiteX29" fmla="*/ 317500 w 854075"/>
              <a:gd name="connsiteY29" fmla="*/ 482600 h 914400"/>
              <a:gd name="connsiteX30" fmla="*/ 314325 w 854075"/>
              <a:gd name="connsiteY30" fmla="*/ 374650 h 914400"/>
              <a:gd name="connsiteX31" fmla="*/ 304800 w 854075"/>
              <a:gd name="connsiteY31" fmla="*/ 368300 h 914400"/>
              <a:gd name="connsiteX32" fmla="*/ 298450 w 854075"/>
              <a:gd name="connsiteY32" fmla="*/ 358775 h 914400"/>
              <a:gd name="connsiteX33" fmla="*/ 288925 w 854075"/>
              <a:gd name="connsiteY33" fmla="*/ 349250 h 914400"/>
              <a:gd name="connsiteX34" fmla="*/ 276225 w 854075"/>
              <a:gd name="connsiteY34" fmla="*/ 330200 h 914400"/>
              <a:gd name="connsiteX35" fmla="*/ 269875 w 854075"/>
              <a:gd name="connsiteY35" fmla="*/ 311150 h 914400"/>
              <a:gd name="connsiteX36" fmla="*/ 273050 w 854075"/>
              <a:gd name="connsiteY36" fmla="*/ 254000 h 914400"/>
              <a:gd name="connsiteX37" fmla="*/ 279400 w 854075"/>
              <a:gd name="connsiteY37" fmla="*/ 244475 h 914400"/>
              <a:gd name="connsiteX38" fmla="*/ 282575 w 854075"/>
              <a:gd name="connsiteY38" fmla="*/ 234950 h 914400"/>
              <a:gd name="connsiteX39" fmla="*/ 276225 w 854075"/>
              <a:gd name="connsiteY39" fmla="*/ 215900 h 914400"/>
              <a:gd name="connsiteX40" fmla="*/ 273050 w 854075"/>
              <a:gd name="connsiteY40" fmla="*/ 206375 h 914400"/>
              <a:gd name="connsiteX41" fmla="*/ 269875 w 854075"/>
              <a:gd name="connsiteY41" fmla="*/ 193675 h 914400"/>
              <a:gd name="connsiteX42" fmla="*/ 266700 w 854075"/>
              <a:gd name="connsiteY42" fmla="*/ 152400 h 914400"/>
              <a:gd name="connsiteX43" fmla="*/ 263525 w 854075"/>
              <a:gd name="connsiteY43" fmla="*/ 142875 h 914400"/>
              <a:gd name="connsiteX44" fmla="*/ 273050 w 854075"/>
              <a:gd name="connsiteY44" fmla="*/ 114300 h 914400"/>
              <a:gd name="connsiteX45" fmla="*/ 276225 w 854075"/>
              <a:gd name="connsiteY45" fmla="*/ 104775 h 914400"/>
              <a:gd name="connsiteX46" fmla="*/ 292100 w 854075"/>
              <a:gd name="connsiteY46" fmla="*/ 85725 h 914400"/>
              <a:gd name="connsiteX47" fmla="*/ 307975 w 854075"/>
              <a:gd name="connsiteY47" fmla="*/ 66675 h 914400"/>
              <a:gd name="connsiteX48" fmla="*/ 311150 w 854075"/>
              <a:gd name="connsiteY48" fmla="*/ 57150 h 914400"/>
              <a:gd name="connsiteX49" fmla="*/ 314325 w 854075"/>
              <a:gd name="connsiteY49" fmla="*/ 44450 h 914400"/>
              <a:gd name="connsiteX50" fmla="*/ 333375 w 854075"/>
              <a:gd name="connsiteY50" fmla="*/ 28575 h 914400"/>
              <a:gd name="connsiteX51" fmla="*/ 342900 w 854075"/>
              <a:gd name="connsiteY51" fmla="*/ 25400 h 914400"/>
              <a:gd name="connsiteX52" fmla="*/ 352425 w 854075"/>
              <a:gd name="connsiteY52" fmla="*/ 19050 h 914400"/>
              <a:gd name="connsiteX53" fmla="*/ 368300 w 854075"/>
              <a:gd name="connsiteY53" fmla="*/ 15875 h 914400"/>
              <a:gd name="connsiteX54" fmla="*/ 377825 w 854075"/>
              <a:gd name="connsiteY54" fmla="*/ 12700 h 914400"/>
              <a:gd name="connsiteX55" fmla="*/ 428625 w 854075"/>
              <a:gd name="connsiteY55" fmla="*/ 9525 h 914400"/>
              <a:gd name="connsiteX56" fmla="*/ 447675 w 854075"/>
              <a:gd name="connsiteY56" fmla="*/ 3175 h 914400"/>
              <a:gd name="connsiteX57" fmla="*/ 457200 w 854075"/>
              <a:gd name="connsiteY57" fmla="*/ 0 h 914400"/>
              <a:gd name="connsiteX58" fmla="*/ 495300 w 854075"/>
              <a:gd name="connsiteY58" fmla="*/ 3175 h 914400"/>
              <a:gd name="connsiteX59" fmla="*/ 504825 w 854075"/>
              <a:gd name="connsiteY59" fmla="*/ 6350 h 914400"/>
              <a:gd name="connsiteX60" fmla="*/ 514350 w 854075"/>
              <a:gd name="connsiteY60" fmla="*/ 15875 h 914400"/>
              <a:gd name="connsiteX61" fmla="*/ 520700 w 854075"/>
              <a:gd name="connsiteY61" fmla="*/ 25400 h 914400"/>
              <a:gd name="connsiteX62" fmla="*/ 539750 w 854075"/>
              <a:gd name="connsiteY62" fmla="*/ 31750 h 914400"/>
              <a:gd name="connsiteX63" fmla="*/ 549275 w 854075"/>
              <a:gd name="connsiteY63" fmla="*/ 34925 h 914400"/>
              <a:gd name="connsiteX64" fmla="*/ 558800 w 854075"/>
              <a:gd name="connsiteY64" fmla="*/ 38100 h 914400"/>
              <a:gd name="connsiteX65" fmla="*/ 590550 w 854075"/>
              <a:gd name="connsiteY65" fmla="*/ 41275 h 914400"/>
              <a:gd name="connsiteX66" fmla="*/ 606425 w 854075"/>
              <a:gd name="connsiteY66" fmla="*/ 69850 h 914400"/>
              <a:gd name="connsiteX67" fmla="*/ 615950 w 854075"/>
              <a:gd name="connsiteY67" fmla="*/ 88900 h 914400"/>
              <a:gd name="connsiteX68" fmla="*/ 622300 w 854075"/>
              <a:gd name="connsiteY68" fmla="*/ 139700 h 914400"/>
              <a:gd name="connsiteX69" fmla="*/ 635000 w 854075"/>
              <a:gd name="connsiteY69" fmla="*/ 158750 h 914400"/>
              <a:gd name="connsiteX70" fmla="*/ 638175 w 854075"/>
              <a:gd name="connsiteY70" fmla="*/ 174625 h 914400"/>
              <a:gd name="connsiteX71" fmla="*/ 628650 w 854075"/>
              <a:gd name="connsiteY71" fmla="*/ 244475 h 914400"/>
              <a:gd name="connsiteX72" fmla="*/ 622300 w 854075"/>
              <a:gd name="connsiteY72" fmla="*/ 263525 h 914400"/>
              <a:gd name="connsiteX73" fmla="*/ 619125 w 854075"/>
              <a:gd name="connsiteY73" fmla="*/ 273050 h 914400"/>
              <a:gd name="connsiteX74" fmla="*/ 612775 w 854075"/>
              <a:gd name="connsiteY74" fmla="*/ 327025 h 914400"/>
              <a:gd name="connsiteX75" fmla="*/ 603250 w 854075"/>
              <a:gd name="connsiteY75" fmla="*/ 346075 h 914400"/>
              <a:gd name="connsiteX76" fmla="*/ 593725 w 854075"/>
              <a:gd name="connsiteY76" fmla="*/ 352425 h 914400"/>
              <a:gd name="connsiteX77" fmla="*/ 587375 w 854075"/>
              <a:gd name="connsiteY77" fmla="*/ 361950 h 914400"/>
              <a:gd name="connsiteX78" fmla="*/ 571500 w 854075"/>
              <a:gd name="connsiteY78" fmla="*/ 377825 h 914400"/>
              <a:gd name="connsiteX79" fmla="*/ 565150 w 854075"/>
              <a:gd name="connsiteY79" fmla="*/ 396875 h 914400"/>
              <a:gd name="connsiteX80" fmla="*/ 552450 w 854075"/>
              <a:gd name="connsiteY80" fmla="*/ 422275 h 914400"/>
              <a:gd name="connsiteX81" fmla="*/ 561975 w 854075"/>
              <a:gd name="connsiteY81" fmla="*/ 454025 h 914400"/>
              <a:gd name="connsiteX82" fmla="*/ 565150 w 854075"/>
              <a:gd name="connsiteY82" fmla="*/ 463550 h 914400"/>
              <a:gd name="connsiteX83" fmla="*/ 568325 w 854075"/>
              <a:gd name="connsiteY83" fmla="*/ 473075 h 914400"/>
              <a:gd name="connsiteX84" fmla="*/ 574675 w 854075"/>
              <a:gd name="connsiteY84" fmla="*/ 485775 h 914400"/>
              <a:gd name="connsiteX85" fmla="*/ 581025 w 854075"/>
              <a:gd name="connsiteY85" fmla="*/ 504825 h 914400"/>
              <a:gd name="connsiteX86" fmla="*/ 603250 w 854075"/>
              <a:gd name="connsiteY86" fmla="*/ 533400 h 914400"/>
              <a:gd name="connsiteX87" fmla="*/ 622300 w 854075"/>
              <a:gd name="connsiteY87" fmla="*/ 542925 h 914400"/>
              <a:gd name="connsiteX88" fmla="*/ 635000 w 854075"/>
              <a:gd name="connsiteY88" fmla="*/ 546100 h 914400"/>
              <a:gd name="connsiteX89" fmla="*/ 644525 w 854075"/>
              <a:gd name="connsiteY89" fmla="*/ 549275 h 914400"/>
              <a:gd name="connsiteX90" fmla="*/ 647700 w 854075"/>
              <a:gd name="connsiteY90" fmla="*/ 558800 h 914400"/>
              <a:gd name="connsiteX91" fmla="*/ 676275 w 854075"/>
              <a:gd name="connsiteY91" fmla="*/ 571500 h 914400"/>
              <a:gd name="connsiteX92" fmla="*/ 685800 w 854075"/>
              <a:gd name="connsiteY92" fmla="*/ 577850 h 914400"/>
              <a:gd name="connsiteX93" fmla="*/ 695325 w 854075"/>
              <a:gd name="connsiteY93" fmla="*/ 581025 h 914400"/>
              <a:gd name="connsiteX94" fmla="*/ 704850 w 854075"/>
              <a:gd name="connsiteY94" fmla="*/ 587375 h 914400"/>
              <a:gd name="connsiteX95" fmla="*/ 730250 w 854075"/>
              <a:gd name="connsiteY95" fmla="*/ 593725 h 914400"/>
              <a:gd name="connsiteX96" fmla="*/ 771525 w 854075"/>
              <a:gd name="connsiteY96" fmla="*/ 600075 h 914400"/>
              <a:gd name="connsiteX97" fmla="*/ 790575 w 854075"/>
              <a:gd name="connsiteY97" fmla="*/ 609600 h 914400"/>
              <a:gd name="connsiteX98" fmla="*/ 800100 w 854075"/>
              <a:gd name="connsiteY98" fmla="*/ 619125 h 914400"/>
              <a:gd name="connsiteX99" fmla="*/ 812800 w 854075"/>
              <a:gd name="connsiteY99" fmla="*/ 628650 h 914400"/>
              <a:gd name="connsiteX100" fmla="*/ 828675 w 854075"/>
              <a:gd name="connsiteY100" fmla="*/ 650875 h 914400"/>
              <a:gd name="connsiteX101" fmla="*/ 835025 w 854075"/>
              <a:gd name="connsiteY101" fmla="*/ 669925 h 914400"/>
              <a:gd name="connsiteX102" fmla="*/ 841375 w 854075"/>
              <a:gd name="connsiteY102" fmla="*/ 682625 h 914400"/>
              <a:gd name="connsiteX103" fmla="*/ 844550 w 854075"/>
              <a:gd name="connsiteY103" fmla="*/ 831850 h 914400"/>
              <a:gd name="connsiteX104" fmla="*/ 850900 w 854075"/>
              <a:gd name="connsiteY104" fmla="*/ 850900 h 914400"/>
              <a:gd name="connsiteX105" fmla="*/ 854075 w 854075"/>
              <a:gd name="connsiteY105" fmla="*/ 8636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4075" h="914400">
                <a:moveTo>
                  <a:pt x="0" y="914400"/>
                </a:moveTo>
                <a:cubicBezTo>
                  <a:pt x="1058" y="899583"/>
                  <a:pt x="1830" y="884743"/>
                  <a:pt x="3175" y="869950"/>
                </a:cubicBezTo>
                <a:cubicBezTo>
                  <a:pt x="3948" y="861452"/>
                  <a:pt x="5801" y="853065"/>
                  <a:pt x="6350" y="844550"/>
                </a:cubicBezTo>
                <a:cubicBezTo>
                  <a:pt x="7919" y="820236"/>
                  <a:pt x="7018" y="795760"/>
                  <a:pt x="9525" y="771525"/>
                </a:cubicBezTo>
                <a:lnTo>
                  <a:pt x="19050" y="742950"/>
                </a:lnTo>
                <a:lnTo>
                  <a:pt x="22225" y="733425"/>
                </a:lnTo>
                <a:cubicBezTo>
                  <a:pt x="23283" y="730250"/>
                  <a:pt x="24588" y="727147"/>
                  <a:pt x="25400" y="723900"/>
                </a:cubicBezTo>
                <a:cubicBezTo>
                  <a:pt x="26458" y="719667"/>
                  <a:pt x="26856" y="715211"/>
                  <a:pt x="28575" y="711200"/>
                </a:cubicBezTo>
                <a:cubicBezTo>
                  <a:pt x="30078" y="707693"/>
                  <a:pt x="33218" y="705088"/>
                  <a:pt x="34925" y="701675"/>
                </a:cubicBezTo>
                <a:cubicBezTo>
                  <a:pt x="36422" y="698682"/>
                  <a:pt x="36475" y="695076"/>
                  <a:pt x="38100" y="692150"/>
                </a:cubicBezTo>
                <a:cubicBezTo>
                  <a:pt x="41806" y="685479"/>
                  <a:pt x="48387" y="680340"/>
                  <a:pt x="50800" y="673100"/>
                </a:cubicBezTo>
                <a:cubicBezTo>
                  <a:pt x="51858" y="669925"/>
                  <a:pt x="52657" y="666651"/>
                  <a:pt x="53975" y="663575"/>
                </a:cubicBezTo>
                <a:cubicBezTo>
                  <a:pt x="55839" y="659225"/>
                  <a:pt x="58663" y="655307"/>
                  <a:pt x="60325" y="650875"/>
                </a:cubicBezTo>
                <a:cubicBezTo>
                  <a:pt x="61857" y="646789"/>
                  <a:pt x="62246" y="642355"/>
                  <a:pt x="63500" y="638175"/>
                </a:cubicBezTo>
                <a:cubicBezTo>
                  <a:pt x="67729" y="624077"/>
                  <a:pt x="71772" y="605784"/>
                  <a:pt x="88900" y="600075"/>
                </a:cubicBezTo>
                <a:cubicBezTo>
                  <a:pt x="123638" y="588496"/>
                  <a:pt x="71021" y="606963"/>
                  <a:pt x="107950" y="590550"/>
                </a:cubicBezTo>
                <a:cubicBezTo>
                  <a:pt x="114577" y="587605"/>
                  <a:pt x="131304" y="582704"/>
                  <a:pt x="139700" y="581025"/>
                </a:cubicBezTo>
                <a:cubicBezTo>
                  <a:pt x="146013" y="579762"/>
                  <a:pt x="152466" y="579247"/>
                  <a:pt x="158750" y="577850"/>
                </a:cubicBezTo>
                <a:cubicBezTo>
                  <a:pt x="162017" y="577124"/>
                  <a:pt x="165028" y="575487"/>
                  <a:pt x="168275" y="574675"/>
                </a:cubicBezTo>
                <a:cubicBezTo>
                  <a:pt x="173510" y="573366"/>
                  <a:pt x="178915" y="572809"/>
                  <a:pt x="184150" y="571500"/>
                </a:cubicBezTo>
                <a:cubicBezTo>
                  <a:pt x="187397" y="570688"/>
                  <a:pt x="190457" y="569244"/>
                  <a:pt x="193675" y="568325"/>
                </a:cubicBezTo>
                <a:cubicBezTo>
                  <a:pt x="197871" y="567126"/>
                  <a:pt x="202195" y="566404"/>
                  <a:pt x="206375" y="565150"/>
                </a:cubicBezTo>
                <a:cubicBezTo>
                  <a:pt x="212786" y="563227"/>
                  <a:pt x="219856" y="562513"/>
                  <a:pt x="225425" y="558800"/>
                </a:cubicBezTo>
                <a:cubicBezTo>
                  <a:pt x="252722" y="540602"/>
                  <a:pt x="218185" y="562420"/>
                  <a:pt x="244475" y="549275"/>
                </a:cubicBezTo>
                <a:cubicBezTo>
                  <a:pt x="247888" y="547568"/>
                  <a:pt x="250380" y="544132"/>
                  <a:pt x="254000" y="542925"/>
                </a:cubicBezTo>
                <a:cubicBezTo>
                  <a:pt x="260107" y="540889"/>
                  <a:pt x="266766" y="541147"/>
                  <a:pt x="273050" y="539750"/>
                </a:cubicBezTo>
                <a:cubicBezTo>
                  <a:pt x="282909" y="537559"/>
                  <a:pt x="283537" y="535933"/>
                  <a:pt x="292100" y="530225"/>
                </a:cubicBezTo>
                <a:cubicBezTo>
                  <a:pt x="300080" y="506284"/>
                  <a:pt x="289315" y="535794"/>
                  <a:pt x="301625" y="511175"/>
                </a:cubicBezTo>
                <a:cubicBezTo>
                  <a:pt x="303122" y="508182"/>
                  <a:pt x="303175" y="504576"/>
                  <a:pt x="304800" y="501650"/>
                </a:cubicBezTo>
                <a:cubicBezTo>
                  <a:pt x="308506" y="494979"/>
                  <a:pt x="317500" y="482600"/>
                  <a:pt x="317500" y="482600"/>
                </a:cubicBezTo>
                <a:cubicBezTo>
                  <a:pt x="316442" y="446617"/>
                  <a:pt x="318300" y="410429"/>
                  <a:pt x="314325" y="374650"/>
                </a:cubicBezTo>
                <a:cubicBezTo>
                  <a:pt x="313904" y="370857"/>
                  <a:pt x="307498" y="370998"/>
                  <a:pt x="304800" y="368300"/>
                </a:cubicBezTo>
                <a:cubicBezTo>
                  <a:pt x="302102" y="365602"/>
                  <a:pt x="300893" y="361706"/>
                  <a:pt x="298450" y="358775"/>
                </a:cubicBezTo>
                <a:cubicBezTo>
                  <a:pt x="295575" y="355326"/>
                  <a:pt x="291682" y="352794"/>
                  <a:pt x="288925" y="349250"/>
                </a:cubicBezTo>
                <a:cubicBezTo>
                  <a:pt x="284240" y="343226"/>
                  <a:pt x="278638" y="337440"/>
                  <a:pt x="276225" y="330200"/>
                </a:cubicBezTo>
                <a:lnTo>
                  <a:pt x="269875" y="311150"/>
                </a:lnTo>
                <a:cubicBezTo>
                  <a:pt x="270933" y="292100"/>
                  <a:pt x="270352" y="272888"/>
                  <a:pt x="273050" y="254000"/>
                </a:cubicBezTo>
                <a:cubicBezTo>
                  <a:pt x="273590" y="250222"/>
                  <a:pt x="277693" y="247888"/>
                  <a:pt x="279400" y="244475"/>
                </a:cubicBezTo>
                <a:cubicBezTo>
                  <a:pt x="280897" y="241482"/>
                  <a:pt x="281517" y="238125"/>
                  <a:pt x="282575" y="234950"/>
                </a:cubicBezTo>
                <a:lnTo>
                  <a:pt x="276225" y="215900"/>
                </a:lnTo>
                <a:cubicBezTo>
                  <a:pt x="275167" y="212725"/>
                  <a:pt x="273862" y="209622"/>
                  <a:pt x="273050" y="206375"/>
                </a:cubicBezTo>
                <a:lnTo>
                  <a:pt x="269875" y="193675"/>
                </a:lnTo>
                <a:cubicBezTo>
                  <a:pt x="268817" y="179917"/>
                  <a:pt x="268412" y="166092"/>
                  <a:pt x="266700" y="152400"/>
                </a:cubicBezTo>
                <a:cubicBezTo>
                  <a:pt x="266285" y="149079"/>
                  <a:pt x="263525" y="146222"/>
                  <a:pt x="263525" y="142875"/>
                </a:cubicBezTo>
                <a:cubicBezTo>
                  <a:pt x="263525" y="128602"/>
                  <a:pt x="267885" y="126351"/>
                  <a:pt x="273050" y="114300"/>
                </a:cubicBezTo>
                <a:cubicBezTo>
                  <a:pt x="274368" y="111224"/>
                  <a:pt x="274728" y="107768"/>
                  <a:pt x="276225" y="104775"/>
                </a:cubicBezTo>
                <a:cubicBezTo>
                  <a:pt x="282137" y="92951"/>
                  <a:pt x="283323" y="96258"/>
                  <a:pt x="292100" y="85725"/>
                </a:cubicBezTo>
                <a:cubicBezTo>
                  <a:pt x="314202" y="59203"/>
                  <a:pt x="280148" y="94502"/>
                  <a:pt x="307975" y="66675"/>
                </a:cubicBezTo>
                <a:cubicBezTo>
                  <a:pt x="309033" y="63500"/>
                  <a:pt x="310231" y="60368"/>
                  <a:pt x="311150" y="57150"/>
                </a:cubicBezTo>
                <a:cubicBezTo>
                  <a:pt x="312349" y="52954"/>
                  <a:pt x="312160" y="48239"/>
                  <a:pt x="314325" y="44450"/>
                </a:cubicBezTo>
                <a:cubicBezTo>
                  <a:pt x="317134" y="39535"/>
                  <a:pt x="328115" y="31205"/>
                  <a:pt x="333375" y="28575"/>
                </a:cubicBezTo>
                <a:cubicBezTo>
                  <a:pt x="336368" y="27078"/>
                  <a:pt x="339907" y="26897"/>
                  <a:pt x="342900" y="25400"/>
                </a:cubicBezTo>
                <a:cubicBezTo>
                  <a:pt x="346313" y="23693"/>
                  <a:pt x="348852" y="20390"/>
                  <a:pt x="352425" y="19050"/>
                </a:cubicBezTo>
                <a:cubicBezTo>
                  <a:pt x="357478" y="17155"/>
                  <a:pt x="363065" y="17184"/>
                  <a:pt x="368300" y="15875"/>
                </a:cubicBezTo>
                <a:cubicBezTo>
                  <a:pt x="371547" y="15063"/>
                  <a:pt x="374497" y="13050"/>
                  <a:pt x="377825" y="12700"/>
                </a:cubicBezTo>
                <a:cubicBezTo>
                  <a:pt x="394698" y="10924"/>
                  <a:pt x="411692" y="10583"/>
                  <a:pt x="428625" y="9525"/>
                </a:cubicBezTo>
                <a:lnTo>
                  <a:pt x="447675" y="3175"/>
                </a:lnTo>
                <a:lnTo>
                  <a:pt x="457200" y="0"/>
                </a:lnTo>
                <a:cubicBezTo>
                  <a:pt x="469900" y="1058"/>
                  <a:pt x="482668" y="1491"/>
                  <a:pt x="495300" y="3175"/>
                </a:cubicBezTo>
                <a:cubicBezTo>
                  <a:pt x="498617" y="3617"/>
                  <a:pt x="502040" y="4494"/>
                  <a:pt x="504825" y="6350"/>
                </a:cubicBezTo>
                <a:cubicBezTo>
                  <a:pt x="508561" y="8841"/>
                  <a:pt x="511475" y="12426"/>
                  <a:pt x="514350" y="15875"/>
                </a:cubicBezTo>
                <a:cubicBezTo>
                  <a:pt x="516793" y="18806"/>
                  <a:pt x="517464" y="23378"/>
                  <a:pt x="520700" y="25400"/>
                </a:cubicBezTo>
                <a:cubicBezTo>
                  <a:pt x="526376" y="28948"/>
                  <a:pt x="533400" y="29633"/>
                  <a:pt x="539750" y="31750"/>
                </a:cubicBezTo>
                <a:lnTo>
                  <a:pt x="549275" y="34925"/>
                </a:lnTo>
                <a:cubicBezTo>
                  <a:pt x="552450" y="35983"/>
                  <a:pt x="555470" y="37767"/>
                  <a:pt x="558800" y="38100"/>
                </a:cubicBezTo>
                <a:lnTo>
                  <a:pt x="590550" y="41275"/>
                </a:lnTo>
                <a:cubicBezTo>
                  <a:pt x="620445" y="71170"/>
                  <a:pt x="575345" y="23231"/>
                  <a:pt x="606425" y="69850"/>
                </a:cubicBezTo>
                <a:cubicBezTo>
                  <a:pt x="614631" y="82160"/>
                  <a:pt x="611568" y="75755"/>
                  <a:pt x="615950" y="88900"/>
                </a:cubicBezTo>
                <a:cubicBezTo>
                  <a:pt x="616051" y="90218"/>
                  <a:pt x="615569" y="127584"/>
                  <a:pt x="622300" y="139700"/>
                </a:cubicBezTo>
                <a:cubicBezTo>
                  <a:pt x="626006" y="146371"/>
                  <a:pt x="635000" y="158750"/>
                  <a:pt x="635000" y="158750"/>
                </a:cubicBezTo>
                <a:cubicBezTo>
                  <a:pt x="636058" y="164042"/>
                  <a:pt x="638175" y="169229"/>
                  <a:pt x="638175" y="174625"/>
                </a:cubicBezTo>
                <a:cubicBezTo>
                  <a:pt x="638175" y="199449"/>
                  <a:pt x="636372" y="221309"/>
                  <a:pt x="628650" y="244475"/>
                </a:cubicBezTo>
                <a:lnTo>
                  <a:pt x="622300" y="263525"/>
                </a:lnTo>
                <a:lnTo>
                  <a:pt x="619125" y="273050"/>
                </a:lnTo>
                <a:cubicBezTo>
                  <a:pt x="617177" y="296428"/>
                  <a:pt x="617740" y="307165"/>
                  <a:pt x="612775" y="327025"/>
                </a:cubicBezTo>
                <a:cubicBezTo>
                  <a:pt x="611053" y="333911"/>
                  <a:pt x="608423" y="340902"/>
                  <a:pt x="603250" y="346075"/>
                </a:cubicBezTo>
                <a:cubicBezTo>
                  <a:pt x="600552" y="348773"/>
                  <a:pt x="596900" y="350308"/>
                  <a:pt x="593725" y="352425"/>
                </a:cubicBezTo>
                <a:cubicBezTo>
                  <a:pt x="591608" y="355600"/>
                  <a:pt x="590073" y="359252"/>
                  <a:pt x="587375" y="361950"/>
                </a:cubicBezTo>
                <a:cubicBezTo>
                  <a:pt x="576368" y="372957"/>
                  <a:pt x="578273" y="362585"/>
                  <a:pt x="571500" y="377825"/>
                </a:cubicBezTo>
                <a:cubicBezTo>
                  <a:pt x="568782" y="383942"/>
                  <a:pt x="568143" y="390888"/>
                  <a:pt x="565150" y="396875"/>
                </a:cubicBezTo>
                <a:lnTo>
                  <a:pt x="552450" y="422275"/>
                </a:lnTo>
                <a:cubicBezTo>
                  <a:pt x="557248" y="441469"/>
                  <a:pt x="554245" y="430835"/>
                  <a:pt x="561975" y="454025"/>
                </a:cubicBezTo>
                <a:lnTo>
                  <a:pt x="565150" y="463550"/>
                </a:lnTo>
                <a:cubicBezTo>
                  <a:pt x="566208" y="466725"/>
                  <a:pt x="566828" y="470082"/>
                  <a:pt x="568325" y="473075"/>
                </a:cubicBezTo>
                <a:cubicBezTo>
                  <a:pt x="570442" y="477308"/>
                  <a:pt x="572917" y="481381"/>
                  <a:pt x="574675" y="485775"/>
                </a:cubicBezTo>
                <a:cubicBezTo>
                  <a:pt x="577161" y="491990"/>
                  <a:pt x="578908" y="498475"/>
                  <a:pt x="581025" y="504825"/>
                </a:cubicBezTo>
                <a:cubicBezTo>
                  <a:pt x="585444" y="518081"/>
                  <a:pt x="586117" y="524833"/>
                  <a:pt x="603250" y="533400"/>
                </a:cubicBezTo>
                <a:cubicBezTo>
                  <a:pt x="609600" y="536575"/>
                  <a:pt x="615708" y="540288"/>
                  <a:pt x="622300" y="542925"/>
                </a:cubicBezTo>
                <a:cubicBezTo>
                  <a:pt x="626352" y="544546"/>
                  <a:pt x="630804" y="544901"/>
                  <a:pt x="635000" y="546100"/>
                </a:cubicBezTo>
                <a:cubicBezTo>
                  <a:pt x="638218" y="547019"/>
                  <a:pt x="641350" y="548217"/>
                  <a:pt x="644525" y="549275"/>
                </a:cubicBezTo>
                <a:cubicBezTo>
                  <a:pt x="645583" y="552450"/>
                  <a:pt x="645333" y="556433"/>
                  <a:pt x="647700" y="558800"/>
                </a:cubicBezTo>
                <a:cubicBezTo>
                  <a:pt x="651067" y="562167"/>
                  <a:pt x="673383" y="570054"/>
                  <a:pt x="676275" y="571500"/>
                </a:cubicBezTo>
                <a:cubicBezTo>
                  <a:pt x="679688" y="573207"/>
                  <a:pt x="682387" y="576143"/>
                  <a:pt x="685800" y="577850"/>
                </a:cubicBezTo>
                <a:cubicBezTo>
                  <a:pt x="688793" y="579347"/>
                  <a:pt x="692332" y="579528"/>
                  <a:pt x="695325" y="581025"/>
                </a:cubicBezTo>
                <a:cubicBezTo>
                  <a:pt x="698738" y="582732"/>
                  <a:pt x="701437" y="585668"/>
                  <a:pt x="704850" y="587375"/>
                </a:cubicBezTo>
                <a:cubicBezTo>
                  <a:pt x="711658" y="590779"/>
                  <a:pt x="723729" y="592276"/>
                  <a:pt x="730250" y="593725"/>
                </a:cubicBezTo>
                <a:cubicBezTo>
                  <a:pt x="757747" y="599835"/>
                  <a:pt x="726535" y="595076"/>
                  <a:pt x="771525" y="600075"/>
                </a:cubicBezTo>
                <a:cubicBezTo>
                  <a:pt x="781071" y="603257"/>
                  <a:pt x="782369" y="602761"/>
                  <a:pt x="790575" y="609600"/>
                </a:cubicBezTo>
                <a:cubicBezTo>
                  <a:pt x="794024" y="612475"/>
                  <a:pt x="796691" y="616203"/>
                  <a:pt x="800100" y="619125"/>
                </a:cubicBezTo>
                <a:cubicBezTo>
                  <a:pt x="804118" y="622569"/>
                  <a:pt x="809058" y="624908"/>
                  <a:pt x="812800" y="628650"/>
                </a:cubicBezTo>
                <a:cubicBezTo>
                  <a:pt x="813738" y="629588"/>
                  <a:pt x="827233" y="647630"/>
                  <a:pt x="828675" y="650875"/>
                </a:cubicBezTo>
                <a:cubicBezTo>
                  <a:pt x="831393" y="656992"/>
                  <a:pt x="832032" y="663938"/>
                  <a:pt x="835025" y="669925"/>
                </a:cubicBezTo>
                <a:lnTo>
                  <a:pt x="841375" y="682625"/>
                </a:lnTo>
                <a:cubicBezTo>
                  <a:pt x="842433" y="732367"/>
                  <a:pt x="841738" y="782177"/>
                  <a:pt x="844550" y="831850"/>
                </a:cubicBezTo>
                <a:cubicBezTo>
                  <a:pt x="844928" y="838533"/>
                  <a:pt x="849277" y="844406"/>
                  <a:pt x="850900" y="850900"/>
                </a:cubicBezTo>
                <a:lnTo>
                  <a:pt x="854075" y="86360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자유형: 도형 232">
            <a:extLst>
              <a:ext uri="{FF2B5EF4-FFF2-40B4-BE49-F238E27FC236}">
                <a16:creationId xmlns:a16="http://schemas.microsoft.com/office/drawing/2014/main" id="{84D41A15-84B3-498D-800B-25C197EF059C}"/>
              </a:ext>
            </a:extLst>
          </p:cNvPr>
          <p:cNvSpPr/>
          <p:nvPr/>
        </p:nvSpPr>
        <p:spPr>
          <a:xfrm>
            <a:off x="8058150" y="1689100"/>
            <a:ext cx="930279" cy="793750"/>
          </a:xfrm>
          <a:custGeom>
            <a:avLst/>
            <a:gdLst>
              <a:gd name="connsiteX0" fmla="*/ 0 w 930279"/>
              <a:gd name="connsiteY0" fmla="*/ 701675 h 793750"/>
              <a:gd name="connsiteX1" fmla="*/ 15875 w 930279"/>
              <a:gd name="connsiteY1" fmla="*/ 682625 h 793750"/>
              <a:gd name="connsiteX2" fmla="*/ 25400 w 930279"/>
              <a:gd name="connsiteY2" fmla="*/ 676275 h 793750"/>
              <a:gd name="connsiteX3" fmla="*/ 44450 w 930279"/>
              <a:gd name="connsiteY3" fmla="*/ 647700 h 793750"/>
              <a:gd name="connsiteX4" fmla="*/ 50800 w 930279"/>
              <a:gd name="connsiteY4" fmla="*/ 638175 h 793750"/>
              <a:gd name="connsiteX5" fmla="*/ 60325 w 930279"/>
              <a:gd name="connsiteY5" fmla="*/ 631825 h 793750"/>
              <a:gd name="connsiteX6" fmla="*/ 66675 w 930279"/>
              <a:gd name="connsiteY6" fmla="*/ 622300 h 793750"/>
              <a:gd name="connsiteX7" fmla="*/ 85725 w 930279"/>
              <a:gd name="connsiteY7" fmla="*/ 609600 h 793750"/>
              <a:gd name="connsiteX8" fmla="*/ 95250 w 930279"/>
              <a:gd name="connsiteY8" fmla="*/ 606425 h 793750"/>
              <a:gd name="connsiteX9" fmla="*/ 117475 w 930279"/>
              <a:gd name="connsiteY9" fmla="*/ 600075 h 793750"/>
              <a:gd name="connsiteX10" fmla="*/ 133350 w 930279"/>
              <a:gd name="connsiteY10" fmla="*/ 590550 h 793750"/>
              <a:gd name="connsiteX11" fmla="*/ 142875 w 930279"/>
              <a:gd name="connsiteY11" fmla="*/ 584200 h 793750"/>
              <a:gd name="connsiteX12" fmla="*/ 168275 w 930279"/>
              <a:gd name="connsiteY12" fmla="*/ 581025 h 793750"/>
              <a:gd name="connsiteX13" fmla="*/ 196850 w 930279"/>
              <a:gd name="connsiteY13" fmla="*/ 574675 h 793750"/>
              <a:gd name="connsiteX14" fmla="*/ 219075 w 930279"/>
              <a:gd name="connsiteY14" fmla="*/ 558800 h 793750"/>
              <a:gd name="connsiteX15" fmla="*/ 241300 w 930279"/>
              <a:gd name="connsiteY15" fmla="*/ 552450 h 793750"/>
              <a:gd name="connsiteX16" fmla="*/ 250825 w 930279"/>
              <a:gd name="connsiteY16" fmla="*/ 549275 h 793750"/>
              <a:gd name="connsiteX17" fmla="*/ 269875 w 930279"/>
              <a:gd name="connsiteY17" fmla="*/ 546100 h 793750"/>
              <a:gd name="connsiteX18" fmla="*/ 288925 w 930279"/>
              <a:gd name="connsiteY18" fmla="*/ 539750 h 793750"/>
              <a:gd name="connsiteX19" fmla="*/ 307975 w 930279"/>
              <a:gd name="connsiteY19" fmla="*/ 527050 h 793750"/>
              <a:gd name="connsiteX20" fmla="*/ 333375 w 930279"/>
              <a:gd name="connsiteY20" fmla="*/ 523875 h 793750"/>
              <a:gd name="connsiteX21" fmla="*/ 342900 w 930279"/>
              <a:gd name="connsiteY21" fmla="*/ 517525 h 793750"/>
              <a:gd name="connsiteX22" fmla="*/ 349250 w 930279"/>
              <a:gd name="connsiteY22" fmla="*/ 498475 h 793750"/>
              <a:gd name="connsiteX23" fmla="*/ 342900 w 930279"/>
              <a:gd name="connsiteY23" fmla="*/ 463550 h 793750"/>
              <a:gd name="connsiteX24" fmla="*/ 339725 w 930279"/>
              <a:gd name="connsiteY24" fmla="*/ 450850 h 793750"/>
              <a:gd name="connsiteX25" fmla="*/ 330200 w 930279"/>
              <a:gd name="connsiteY25" fmla="*/ 431800 h 793750"/>
              <a:gd name="connsiteX26" fmla="*/ 314325 w 930279"/>
              <a:gd name="connsiteY26" fmla="*/ 396875 h 793750"/>
              <a:gd name="connsiteX27" fmla="*/ 314325 w 930279"/>
              <a:gd name="connsiteY27" fmla="*/ 396875 h 793750"/>
              <a:gd name="connsiteX28" fmla="*/ 311150 w 930279"/>
              <a:gd name="connsiteY28" fmla="*/ 387350 h 793750"/>
              <a:gd name="connsiteX29" fmla="*/ 292100 w 930279"/>
              <a:gd name="connsiteY29" fmla="*/ 368300 h 793750"/>
              <a:gd name="connsiteX30" fmla="*/ 276225 w 930279"/>
              <a:gd name="connsiteY30" fmla="*/ 339725 h 793750"/>
              <a:gd name="connsiteX31" fmla="*/ 273050 w 930279"/>
              <a:gd name="connsiteY31" fmla="*/ 266700 h 793750"/>
              <a:gd name="connsiteX32" fmla="*/ 269875 w 930279"/>
              <a:gd name="connsiteY32" fmla="*/ 241300 h 793750"/>
              <a:gd name="connsiteX33" fmla="*/ 263525 w 930279"/>
              <a:gd name="connsiteY33" fmla="*/ 203200 h 793750"/>
              <a:gd name="connsiteX34" fmla="*/ 266700 w 930279"/>
              <a:gd name="connsiteY34" fmla="*/ 152400 h 793750"/>
              <a:gd name="connsiteX35" fmla="*/ 269875 w 930279"/>
              <a:gd name="connsiteY35" fmla="*/ 139700 h 793750"/>
              <a:gd name="connsiteX36" fmla="*/ 276225 w 930279"/>
              <a:gd name="connsiteY36" fmla="*/ 120650 h 793750"/>
              <a:gd name="connsiteX37" fmla="*/ 282575 w 930279"/>
              <a:gd name="connsiteY37" fmla="*/ 101600 h 793750"/>
              <a:gd name="connsiteX38" fmla="*/ 285750 w 930279"/>
              <a:gd name="connsiteY38" fmla="*/ 92075 h 793750"/>
              <a:gd name="connsiteX39" fmla="*/ 288925 w 930279"/>
              <a:gd name="connsiteY39" fmla="*/ 79375 h 793750"/>
              <a:gd name="connsiteX40" fmla="*/ 295275 w 930279"/>
              <a:gd name="connsiteY40" fmla="*/ 66675 h 793750"/>
              <a:gd name="connsiteX41" fmla="*/ 314325 w 930279"/>
              <a:gd name="connsiteY41" fmla="*/ 53975 h 793750"/>
              <a:gd name="connsiteX42" fmla="*/ 323850 w 930279"/>
              <a:gd name="connsiteY42" fmla="*/ 47625 h 793750"/>
              <a:gd name="connsiteX43" fmla="*/ 333375 w 930279"/>
              <a:gd name="connsiteY43" fmla="*/ 44450 h 793750"/>
              <a:gd name="connsiteX44" fmla="*/ 342900 w 930279"/>
              <a:gd name="connsiteY44" fmla="*/ 38100 h 793750"/>
              <a:gd name="connsiteX45" fmla="*/ 352425 w 930279"/>
              <a:gd name="connsiteY45" fmla="*/ 34925 h 793750"/>
              <a:gd name="connsiteX46" fmla="*/ 361950 w 930279"/>
              <a:gd name="connsiteY46" fmla="*/ 28575 h 793750"/>
              <a:gd name="connsiteX47" fmla="*/ 371475 w 930279"/>
              <a:gd name="connsiteY47" fmla="*/ 25400 h 793750"/>
              <a:gd name="connsiteX48" fmla="*/ 400050 w 930279"/>
              <a:gd name="connsiteY48" fmla="*/ 19050 h 793750"/>
              <a:gd name="connsiteX49" fmla="*/ 419100 w 930279"/>
              <a:gd name="connsiteY49" fmla="*/ 6350 h 793750"/>
              <a:gd name="connsiteX50" fmla="*/ 438150 w 930279"/>
              <a:gd name="connsiteY50" fmla="*/ 0 h 793750"/>
              <a:gd name="connsiteX51" fmla="*/ 501650 w 930279"/>
              <a:gd name="connsiteY51" fmla="*/ 3175 h 793750"/>
              <a:gd name="connsiteX52" fmla="*/ 511175 w 930279"/>
              <a:gd name="connsiteY52" fmla="*/ 9525 h 793750"/>
              <a:gd name="connsiteX53" fmla="*/ 520700 w 930279"/>
              <a:gd name="connsiteY53" fmla="*/ 12700 h 793750"/>
              <a:gd name="connsiteX54" fmla="*/ 530225 w 930279"/>
              <a:gd name="connsiteY54" fmla="*/ 19050 h 793750"/>
              <a:gd name="connsiteX55" fmla="*/ 571500 w 930279"/>
              <a:gd name="connsiteY55" fmla="*/ 22225 h 793750"/>
              <a:gd name="connsiteX56" fmla="*/ 587375 w 930279"/>
              <a:gd name="connsiteY56" fmla="*/ 38100 h 793750"/>
              <a:gd name="connsiteX57" fmla="*/ 606425 w 930279"/>
              <a:gd name="connsiteY57" fmla="*/ 47625 h 793750"/>
              <a:gd name="connsiteX58" fmla="*/ 625475 w 930279"/>
              <a:gd name="connsiteY58" fmla="*/ 60325 h 793750"/>
              <a:gd name="connsiteX59" fmla="*/ 635000 w 930279"/>
              <a:gd name="connsiteY59" fmla="*/ 66675 h 793750"/>
              <a:gd name="connsiteX60" fmla="*/ 650875 w 930279"/>
              <a:gd name="connsiteY60" fmla="*/ 95250 h 793750"/>
              <a:gd name="connsiteX61" fmla="*/ 657225 w 930279"/>
              <a:gd name="connsiteY61" fmla="*/ 104775 h 793750"/>
              <a:gd name="connsiteX62" fmla="*/ 663575 w 930279"/>
              <a:gd name="connsiteY62" fmla="*/ 130175 h 793750"/>
              <a:gd name="connsiteX63" fmla="*/ 666750 w 930279"/>
              <a:gd name="connsiteY63" fmla="*/ 142875 h 793750"/>
              <a:gd name="connsiteX64" fmla="*/ 669925 w 930279"/>
              <a:gd name="connsiteY64" fmla="*/ 158750 h 793750"/>
              <a:gd name="connsiteX65" fmla="*/ 657225 w 930279"/>
              <a:gd name="connsiteY65" fmla="*/ 206375 h 793750"/>
              <a:gd name="connsiteX66" fmla="*/ 647700 w 930279"/>
              <a:gd name="connsiteY66" fmla="*/ 209550 h 793750"/>
              <a:gd name="connsiteX67" fmla="*/ 650875 w 930279"/>
              <a:gd name="connsiteY67" fmla="*/ 288925 h 793750"/>
              <a:gd name="connsiteX68" fmla="*/ 650875 w 930279"/>
              <a:gd name="connsiteY68" fmla="*/ 333375 h 793750"/>
              <a:gd name="connsiteX69" fmla="*/ 641350 w 930279"/>
              <a:gd name="connsiteY69" fmla="*/ 339725 h 793750"/>
              <a:gd name="connsiteX70" fmla="*/ 631825 w 930279"/>
              <a:gd name="connsiteY70" fmla="*/ 352425 h 793750"/>
              <a:gd name="connsiteX71" fmla="*/ 625475 w 930279"/>
              <a:gd name="connsiteY71" fmla="*/ 371475 h 793750"/>
              <a:gd name="connsiteX72" fmla="*/ 606425 w 930279"/>
              <a:gd name="connsiteY72" fmla="*/ 400050 h 793750"/>
              <a:gd name="connsiteX73" fmla="*/ 600075 w 930279"/>
              <a:gd name="connsiteY73" fmla="*/ 409575 h 793750"/>
              <a:gd name="connsiteX74" fmla="*/ 596900 w 930279"/>
              <a:gd name="connsiteY74" fmla="*/ 419100 h 793750"/>
              <a:gd name="connsiteX75" fmla="*/ 584200 w 930279"/>
              <a:gd name="connsiteY75" fmla="*/ 473075 h 793750"/>
              <a:gd name="connsiteX76" fmla="*/ 574675 w 930279"/>
              <a:gd name="connsiteY76" fmla="*/ 476250 h 793750"/>
              <a:gd name="connsiteX77" fmla="*/ 581025 w 930279"/>
              <a:gd name="connsiteY77" fmla="*/ 504825 h 793750"/>
              <a:gd name="connsiteX78" fmla="*/ 587375 w 930279"/>
              <a:gd name="connsiteY78" fmla="*/ 523875 h 793750"/>
              <a:gd name="connsiteX79" fmla="*/ 593725 w 930279"/>
              <a:gd name="connsiteY79" fmla="*/ 533400 h 793750"/>
              <a:gd name="connsiteX80" fmla="*/ 619125 w 930279"/>
              <a:gd name="connsiteY80" fmla="*/ 546100 h 793750"/>
              <a:gd name="connsiteX81" fmla="*/ 631825 w 930279"/>
              <a:gd name="connsiteY81" fmla="*/ 552450 h 793750"/>
              <a:gd name="connsiteX82" fmla="*/ 641350 w 930279"/>
              <a:gd name="connsiteY82" fmla="*/ 555625 h 793750"/>
              <a:gd name="connsiteX83" fmla="*/ 654050 w 930279"/>
              <a:gd name="connsiteY83" fmla="*/ 561975 h 793750"/>
              <a:gd name="connsiteX84" fmla="*/ 673100 w 930279"/>
              <a:gd name="connsiteY84" fmla="*/ 565150 h 793750"/>
              <a:gd name="connsiteX85" fmla="*/ 682625 w 930279"/>
              <a:gd name="connsiteY85" fmla="*/ 568325 h 793750"/>
              <a:gd name="connsiteX86" fmla="*/ 714375 w 930279"/>
              <a:gd name="connsiteY86" fmla="*/ 574675 h 793750"/>
              <a:gd name="connsiteX87" fmla="*/ 727075 w 930279"/>
              <a:gd name="connsiteY87" fmla="*/ 581025 h 793750"/>
              <a:gd name="connsiteX88" fmla="*/ 739775 w 930279"/>
              <a:gd name="connsiteY88" fmla="*/ 584200 h 793750"/>
              <a:gd name="connsiteX89" fmla="*/ 755650 w 930279"/>
              <a:gd name="connsiteY89" fmla="*/ 590550 h 793750"/>
              <a:gd name="connsiteX90" fmla="*/ 765175 w 930279"/>
              <a:gd name="connsiteY90" fmla="*/ 593725 h 793750"/>
              <a:gd name="connsiteX91" fmla="*/ 777875 w 930279"/>
              <a:gd name="connsiteY91" fmla="*/ 600075 h 793750"/>
              <a:gd name="connsiteX92" fmla="*/ 800100 w 930279"/>
              <a:gd name="connsiteY92" fmla="*/ 609600 h 793750"/>
              <a:gd name="connsiteX93" fmla="*/ 831850 w 930279"/>
              <a:gd name="connsiteY93" fmla="*/ 631825 h 793750"/>
              <a:gd name="connsiteX94" fmla="*/ 847725 w 930279"/>
              <a:gd name="connsiteY94" fmla="*/ 641350 h 793750"/>
              <a:gd name="connsiteX95" fmla="*/ 869950 w 930279"/>
              <a:gd name="connsiteY95" fmla="*/ 663575 h 793750"/>
              <a:gd name="connsiteX96" fmla="*/ 879475 w 930279"/>
              <a:gd name="connsiteY96" fmla="*/ 673100 h 793750"/>
              <a:gd name="connsiteX97" fmla="*/ 889000 w 930279"/>
              <a:gd name="connsiteY97" fmla="*/ 679450 h 793750"/>
              <a:gd name="connsiteX98" fmla="*/ 920750 w 930279"/>
              <a:gd name="connsiteY98" fmla="*/ 723900 h 793750"/>
              <a:gd name="connsiteX99" fmla="*/ 927100 w 930279"/>
              <a:gd name="connsiteY99" fmla="*/ 777875 h 793750"/>
              <a:gd name="connsiteX100" fmla="*/ 930275 w 930279"/>
              <a:gd name="connsiteY100" fmla="*/ 793750 h 79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930279" h="793750">
                <a:moveTo>
                  <a:pt x="0" y="701675"/>
                </a:moveTo>
                <a:cubicBezTo>
                  <a:pt x="5292" y="695325"/>
                  <a:pt x="10030" y="688470"/>
                  <a:pt x="15875" y="682625"/>
                </a:cubicBezTo>
                <a:cubicBezTo>
                  <a:pt x="18573" y="679927"/>
                  <a:pt x="22887" y="679147"/>
                  <a:pt x="25400" y="676275"/>
                </a:cubicBezTo>
                <a:lnTo>
                  <a:pt x="44450" y="647700"/>
                </a:lnTo>
                <a:cubicBezTo>
                  <a:pt x="46567" y="644525"/>
                  <a:pt x="47625" y="640292"/>
                  <a:pt x="50800" y="638175"/>
                </a:cubicBezTo>
                <a:lnTo>
                  <a:pt x="60325" y="631825"/>
                </a:lnTo>
                <a:cubicBezTo>
                  <a:pt x="62442" y="628650"/>
                  <a:pt x="63803" y="624813"/>
                  <a:pt x="66675" y="622300"/>
                </a:cubicBezTo>
                <a:cubicBezTo>
                  <a:pt x="72418" y="617274"/>
                  <a:pt x="78485" y="612013"/>
                  <a:pt x="85725" y="609600"/>
                </a:cubicBezTo>
                <a:cubicBezTo>
                  <a:pt x="88900" y="608542"/>
                  <a:pt x="92032" y="607344"/>
                  <a:pt x="95250" y="606425"/>
                </a:cubicBezTo>
                <a:cubicBezTo>
                  <a:pt x="99997" y="605069"/>
                  <a:pt x="112400" y="602613"/>
                  <a:pt x="117475" y="600075"/>
                </a:cubicBezTo>
                <a:cubicBezTo>
                  <a:pt x="122995" y="597315"/>
                  <a:pt x="128117" y="593821"/>
                  <a:pt x="133350" y="590550"/>
                </a:cubicBezTo>
                <a:cubicBezTo>
                  <a:pt x="136586" y="588528"/>
                  <a:pt x="139194" y="585204"/>
                  <a:pt x="142875" y="584200"/>
                </a:cubicBezTo>
                <a:cubicBezTo>
                  <a:pt x="151107" y="581955"/>
                  <a:pt x="159828" y="582232"/>
                  <a:pt x="168275" y="581025"/>
                </a:cubicBezTo>
                <a:cubicBezTo>
                  <a:pt x="187832" y="578231"/>
                  <a:pt x="182670" y="579402"/>
                  <a:pt x="196850" y="574675"/>
                </a:cubicBezTo>
                <a:cubicBezTo>
                  <a:pt x="199726" y="572518"/>
                  <a:pt x="214432" y="561121"/>
                  <a:pt x="219075" y="558800"/>
                </a:cubicBezTo>
                <a:cubicBezTo>
                  <a:pt x="224150" y="556262"/>
                  <a:pt x="236553" y="553806"/>
                  <a:pt x="241300" y="552450"/>
                </a:cubicBezTo>
                <a:cubicBezTo>
                  <a:pt x="244518" y="551531"/>
                  <a:pt x="247558" y="550001"/>
                  <a:pt x="250825" y="549275"/>
                </a:cubicBezTo>
                <a:cubicBezTo>
                  <a:pt x="257109" y="547878"/>
                  <a:pt x="263630" y="547661"/>
                  <a:pt x="269875" y="546100"/>
                </a:cubicBezTo>
                <a:cubicBezTo>
                  <a:pt x="276369" y="544477"/>
                  <a:pt x="283356" y="543463"/>
                  <a:pt x="288925" y="539750"/>
                </a:cubicBezTo>
                <a:cubicBezTo>
                  <a:pt x="295275" y="535517"/>
                  <a:pt x="300402" y="527997"/>
                  <a:pt x="307975" y="527050"/>
                </a:cubicBezTo>
                <a:lnTo>
                  <a:pt x="333375" y="523875"/>
                </a:lnTo>
                <a:cubicBezTo>
                  <a:pt x="336550" y="521758"/>
                  <a:pt x="340878" y="520761"/>
                  <a:pt x="342900" y="517525"/>
                </a:cubicBezTo>
                <a:cubicBezTo>
                  <a:pt x="346448" y="511849"/>
                  <a:pt x="349250" y="498475"/>
                  <a:pt x="349250" y="498475"/>
                </a:cubicBezTo>
                <a:cubicBezTo>
                  <a:pt x="343996" y="456444"/>
                  <a:pt x="349426" y="486390"/>
                  <a:pt x="342900" y="463550"/>
                </a:cubicBezTo>
                <a:cubicBezTo>
                  <a:pt x="341701" y="459354"/>
                  <a:pt x="341444" y="454861"/>
                  <a:pt x="339725" y="450850"/>
                </a:cubicBezTo>
                <a:cubicBezTo>
                  <a:pt x="330413" y="429122"/>
                  <a:pt x="335551" y="453206"/>
                  <a:pt x="330200" y="431800"/>
                </a:cubicBezTo>
                <a:cubicBezTo>
                  <a:pt x="323660" y="405638"/>
                  <a:pt x="332661" y="424379"/>
                  <a:pt x="314325" y="396875"/>
                </a:cubicBezTo>
                <a:lnTo>
                  <a:pt x="314325" y="396875"/>
                </a:lnTo>
                <a:cubicBezTo>
                  <a:pt x="313267" y="393700"/>
                  <a:pt x="313205" y="389992"/>
                  <a:pt x="311150" y="387350"/>
                </a:cubicBezTo>
                <a:cubicBezTo>
                  <a:pt x="305637" y="380261"/>
                  <a:pt x="297081" y="375772"/>
                  <a:pt x="292100" y="368300"/>
                </a:cubicBezTo>
                <a:cubicBezTo>
                  <a:pt x="277544" y="346465"/>
                  <a:pt x="281813" y="356490"/>
                  <a:pt x="276225" y="339725"/>
                </a:cubicBezTo>
                <a:cubicBezTo>
                  <a:pt x="275167" y="315383"/>
                  <a:pt x="274619" y="291014"/>
                  <a:pt x="273050" y="266700"/>
                </a:cubicBezTo>
                <a:cubicBezTo>
                  <a:pt x="272501" y="258185"/>
                  <a:pt x="271003" y="249758"/>
                  <a:pt x="269875" y="241300"/>
                </a:cubicBezTo>
                <a:cubicBezTo>
                  <a:pt x="266724" y="217671"/>
                  <a:pt x="267600" y="223573"/>
                  <a:pt x="263525" y="203200"/>
                </a:cubicBezTo>
                <a:cubicBezTo>
                  <a:pt x="264583" y="186267"/>
                  <a:pt x="265012" y="169282"/>
                  <a:pt x="266700" y="152400"/>
                </a:cubicBezTo>
                <a:cubicBezTo>
                  <a:pt x="267134" y="148058"/>
                  <a:pt x="268621" y="143880"/>
                  <a:pt x="269875" y="139700"/>
                </a:cubicBezTo>
                <a:cubicBezTo>
                  <a:pt x="271798" y="133289"/>
                  <a:pt x="274108" y="127000"/>
                  <a:pt x="276225" y="120650"/>
                </a:cubicBezTo>
                <a:lnTo>
                  <a:pt x="282575" y="101600"/>
                </a:lnTo>
                <a:cubicBezTo>
                  <a:pt x="283633" y="98425"/>
                  <a:pt x="284938" y="95322"/>
                  <a:pt x="285750" y="92075"/>
                </a:cubicBezTo>
                <a:cubicBezTo>
                  <a:pt x="286808" y="87842"/>
                  <a:pt x="287393" y="83461"/>
                  <a:pt x="288925" y="79375"/>
                </a:cubicBezTo>
                <a:cubicBezTo>
                  <a:pt x="290587" y="74943"/>
                  <a:pt x="291928" y="70022"/>
                  <a:pt x="295275" y="66675"/>
                </a:cubicBezTo>
                <a:cubicBezTo>
                  <a:pt x="300671" y="61279"/>
                  <a:pt x="307975" y="58208"/>
                  <a:pt x="314325" y="53975"/>
                </a:cubicBezTo>
                <a:cubicBezTo>
                  <a:pt x="317500" y="51858"/>
                  <a:pt x="320230" y="48832"/>
                  <a:pt x="323850" y="47625"/>
                </a:cubicBezTo>
                <a:cubicBezTo>
                  <a:pt x="327025" y="46567"/>
                  <a:pt x="330382" y="45947"/>
                  <a:pt x="333375" y="44450"/>
                </a:cubicBezTo>
                <a:cubicBezTo>
                  <a:pt x="336788" y="42743"/>
                  <a:pt x="339487" y="39807"/>
                  <a:pt x="342900" y="38100"/>
                </a:cubicBezTo>
                <a:cubicBezTo>
                  <a:pt x="345893" y="36603"/>
                  <a:pt x="349432" y="36422"/>
                  <a:pt x="352425" y="34925"/>
                </a:cubicBezTo>
                <a:cubicBezTo>
                  <a:pt x="355838" y="33218"/>
                  <a:pt x="358537" y="30282"/>
                  <a:pt x="361950" y="28575"/>
                </a:cubicBezTo>
                <a:cubicBezTo>
                  <a:pt x="364943" y="27078"/>
                  <a:pt x="368257" y="26319"/>
                  <a:pt x="371475" y="25400"/>
                </a:cubicBezTo>
                <a:cubicBezTo>
                  <a:pt x="381937" y="22411"/>
                  <a:pt x="389138" y="21232"/>
                  <a:pt x="400050" y="19050"/>
                </a:cubicBezTo>
                <a:cubicBezTo>
                  <a:pt x="406400" y="14817"/>
                  <a:pt x="411860" y="8763"/>
                  <a:pt x="419100" y="6350"/>
                </a:cubicBezTo>
                <a:lnTo>
                  <a:pt x="438150" y="0"/>
                </a:lnTo>
                <a:cubicBezTo>
                  <a:pt x="459317" y="1058"/>
                  <a:pt x="480635" y="434"/>
                  <a:pt x="501650" y="3175"/>
                </a:cubicBezTo>
                <a:cubicBezTo>
                  <a:pt x="505434" y="3669"/>
                  <a:pt x="507762" y="7818"/>
                  <a:pt x="511175" y="9525"/>
                </a:cubicBezTo>
                <a:cubicBezTo>
                  <a:pt x="514168" y="11022"/>
                  <a:pt x="517707" y="11203"/>
                  <a:pt x="520700" y="12700"/>
                </a:cubicBezTo>
                <a:cubicBezTo>
                  <a:pt x="524113" y="14407"/>
                  <a:pt x="526474" y="18347"/>
                  <a:pt x="530225" y="19050"/>
                </a:cubicBezTo>
                <a:cubicBezTo>
                  <a:pt x="543788" y="21593"/>
                  <a:pt x="557742" y="21167"/>
                  <a:pt x="571500" y="22225"/>
                </a:cubicBezTo>
                <a:cubicBezTo>
                  <a:pt x="596900" y="39158"/>
                  <a:pt x="566208" y="16933"/>
                  <a:pt x="587375" y="38100"/>
                </a:cubicBezTo>
                <a:cubicBezTo>
                  <a:pt x="597946" y="48671"/>
                  <a:pt x="594805" y="41169"/>
                  <a:pt x="606425" y="47625"/>
                </a:cubicBezTo>
                <a:cubicBezTo>
                  <a:pt x="613096" y="51331"/>
                  <a:pt x="619125" y="56092"/>
                  <a:pt x="625475" y="60325"/>
                </a:cubicBezTo>
                <a:lnTo>
                  <a:pt x="635000" y="66675"/>
                </a:lnTo>
                <a:cubicBezTo>
                  <a:pt x="640588" y="83440"/>
                  <a:pt x="636319" y="73415"/>
                  <a:pt x="650875" y="95250"/>
                </a:cubicBezTo>
                <a:lnTo>
                  <a:pt x="657225" y="104775"/>
                </a:lnTo>
                <a:lnTo>
                  <a:pt x="663575" y="130175"/>
                </a:lnTo>
                <a:cubicBezTo>
                  <a:pt x="664633" y="134408"/>
                  <a:pt x="665894" y="138596"/>
                  <a:pt x="666750" y="142875"/>
                </a:cubicBezTo>
                <a:lnTo>
                  <a:pt x="669925" y="158750"/>
                </a:lnTo>
                <a:cubicBezTo>
                  <a:pt x="669076" y="163845"/>
                  <a:pt x="668901" y="197034"/>
                  <a:pt x="657225" y="206375"/>
                </a:cubicBezTo>
                <a:cubicBezTo>
                  <a:pt x="654612" y="208466"/>
                  <a:pt x="650875" y="208492"/>
                  <a:pt x="647700" y="209550"/>
                </a:cubicBezTo>
                <a:cubicBezTo>
                  <a:pt x="648758" y="236008"/>
                  <a:pt x="649223" y="262497"/>
                  <a:pt x="650875" y="288925"/>
                </a:cubicBezTo>
                <a:cubicBezTo>
                  <a:pt x="651919" y="305626"/>
                  <a:pt x="658298" y="316674"/>
                  <a:pt x="650875" y="333375"/>
                </a:cubicBezTo>
                <a:cubicBezTo>
                  <a:pt x="649325" y="336862"/>
                  <a:pt x="644048" y="337027"/>
                  <a:pt x="641350" y="339725"/>
                </a:cubicBezTo>
                <a:cubicBezTo>
                  <a:pt x="637608" y="343467"/>
                  <a:pt x="635000" y="348192"/>
                  <a:pt x="631825" y="352425"/>
                </a:cubicBezTo>
                <a:cubicBezTo>
                  <a:pt x="629708" y="358775"/>
                  <a:pt x="629188" y="365906"/>
                  <a:pt x="625475" y="371475"/>
                </a:cubicBezTo>
                <a:lnTo>
                  <a:pt x="606425" y="400050"/>
                </a:lnTo>
                <a:cubicBezTo>
                  <a:pt x="604308" y="403225"/>
                  <a:pt x="601282" y="405955"/>
                  <a:pt x="600075" y="409575"/>
                </a:cubicBezTo>
                <a:lnTo>
                  <a:pt x="596900" y="419100"/>
                </a:lnTo>
                <a:cubicBezTo>
                  <a:pt x="594562" y="454169"/>
                  <a:pt x="606701" y="461824"/>
                  <a:pt x="584200" y="473075"/>
                </a:cubicBezTo>
                <a:cubicBezTo>
                  <a:pt x="581207" y="474572"/>
                  <a:pt x="577850" y="475192"/>
                  <a:pt x="574675" y="476250"/>
                </a:cubicBezTo>
                <a:cubicBezTo>
                  <a:pt x="576488" y="485314"/>
                  <a:pt x="578335" y="495857"/>
                  <a:pt x="581025" y="504825"/>
                </a:cubicBezTo>
                <a:cubicBezTo>
                  <a:pt x="582948" y="511236"/>
                  <a:pt x="583662" y="518306"/>
                  <a:pt x="587375" y="523875"/>
                </a:cubicBezTo>
                <a:cubicBezTo>
                  <a:pt x="589492" y="527050"/>
                  <a:pt x="590599" y="531212"/>
                  <a:pt x="593725" y="533400"/>
                </a:cubicBezTo>
                <a:cubicBezTo>
                  <a:pt x="601480" y="538828"/>
                  <a:pt x="610658" y="541867"/>
                  <a:pt x="619125" y="546100"/>
                </a:cubicBezTo>
                <a:cubicBezTo>
                  <a:pt x="623358" y="548217"/>
                  <a:pt x="627335" y="550953"/>
                  <a:pt x="631825" y="552450"/>
                </a:cubicBezTo>
                <a:cubicBezTo>
                  <a:pt x="635000" y="553508"/>
                  <a:pt x="638274" y="554307"/>
                  <a:pt x="641350" y="555625"/>
                </a:cubicBezTo>
                <a:cubicBezTo>
                  <a:pt x="645700" y="557489"/>
                  <a:pt x="649517" y="560615"/>
                  <a:pt x="654050" y="561975"/>
                </a:cubicBezTo>
                <a:cubicBezTo>
                  <a:pt x="660216" y="563825"/>
                  <a:pt x="666816" y="563753"/>
                  <a:pt x="673100" y="565150"/>
                </a:cubicBezTo>
                <a:cubicBezTo>
                  <a:pt x="676367" y="565876"/>
                  <a:pt x="679358" y="567599"/>
                  <a:pt x="682625" y="568325"/>
                </a:cubicBezTo>
                <a:cubicBezTo>
                  <a:pt x="691604" y="570320"/>
                  <a:pt x="705174" y="571225"/>
                  <a:pt x="714375" y="574675"/>
                </a:cubicBezTo>
                <a:cubicBezTo>
                  <a:pt x="718807" y="576337"/>
                  <a:pt x="722643" y="579363"/>
                  <a:pt x="727075" y="581025"/>
                </a:cubicBezTo>
                <a:cubicBezTo>
                  <a:pt x="731161" y="582557"/>
                  <a:pt x="735635" y="582820"/>
                  <a:pt x="739775" y="584200"/>
                </a:cubicBezTo>
                <a:cubicBezTo>
                  <a:pt x="745182" y="586002"/>
                  <a:pt x="750314" y="588549"/>
                  <a:pt x="755650" y="590550"/>
                </a:cubicBezTo>
                <a:cubicBezTo>
                  <a:pt x="758784" y="591725"/>
                  <a:pt x="762099" y="592407"/>
                  <a:pt x="765175" y="593725"/>
                </a:cubicBezTo>
                <a:cubicBezTo>
                  <a:pt x="769525" y="595589"/>
                  <a:pt x="773525" y="598211"/>
                  <a:pt x="777875" y="600075"/>
                </a:cubicBezTo>
                <a:cubicBezTo>
                  <a:pt x="793203" y="606644"/>
                  <a:pt x="782550" y="599070"/>
                  <a:pt x="800100" y="609600"/>
                </a:cubicBezTo>
                <a:cubicBezTo>
                  <a:pt x="834002" y="629941"/>
                  <a:pt x="805800" y="614458"/>
                  <a:pt x="831850" y="631825"/>
                </a:cubicBezTo>
                <a:cubicBezTo>
                  <a:pt x="836985" y="635248"/>
                  <a:pt x="842984" y="637399"/>
                  <a:pt x="847725" y="641350"/>
                </a:cubicBezTo>
                <a:cubicBezTo>
                  <a:pt x="855774" y="648057"/>
                  <a:pt x="862542" y="656167"/>
                  <a:pt x="869950" y="663575"/>
                </a:cubicBezTo>
                <a:cubicBezTo>
                  <a:pt x="873125" y="666750"/>
                  <a:pt x="875739" y="670609"/>
                  <a:pt x="879475" y="673100"/>
                </a:cubicBezTo>
                <a:cubicBezTo>
                  <a:pt x="882650" y="675217"/>
                  <a:pt x="886302" y="676752"/>
                  <a:pt x="889000" y="679450"/>
                </a:cubicBezTo>
                <a:cubicBezTo>
                  <a:pt x="902535" y="692985"/>
                  <a:pt x="911078" y="707780"/>
                  <a:pt x="920750" y="723900"/>
                </a:cubicBezTo>
                <a:cubicBezTo>
                  <a:pt x="928470" y="762500"/>
                  <a:pt x="918646" y="710243"/>
                  <a:pt x="927100" y="777875"/>
                </a:cubicBezTo>
                <a:cubicBezTo>
                  <a:pt x="930532" y="805328"/>
                  <a:pt x="930275" y="782882"/>
                  <a:pt x="930275" y="79375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296DBCE-F4B1-4FE8-8D74-78B8CC212F08}"/>
              </a:ext>
            </a:extLst>
          </p:cNvPr>
          <p:cNvSpPr txBox="1"/>
          <p:nvPr/>
        </p:nvSpPr>
        <p:spPr>
          <a:xfrm>
            <a:off x="6272614" y="94053"/>
            <a:ext cx="1785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S. Kwon (</a:t>
            </a:r>
            <a:r>
              <a:rPr lang="en-US" altLang="ko-KR" sz="14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I.Ph.D.C</a:t>
            </a:r>
            <a:r>
              <a:rPr lang="en-US" altLang="ko-KR" sz="1400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" name="자유형 168">
            <a:extLst>
              <a:ext uri="{FF2B5EF4-FFF2-40B4-BE49-F238E27FC236}">
                <a16:creationId xmlns:a16="http://schemas.microsoft.com/office/drawing/2014/main" id="{EBD43EBB-4AEF-4170-819E-A7CC044365B9}"/>
              </a:ext>
            </a:extLst>
          </p:cNvPr>
          <p:cNvSpPr/>
          <p:nvPr/>
        </p:nvSpPr>
        <p:spPr>
          <a:xfrm>
            <a:off x="6766095" y="416028"/>
            <a:ext cx="219636" cy="1203741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6D3BA78-BC10-44F8-BBFC-CBF1D3701E8F}"/>
              </a:ext>
            </a:extLst>
          </p:cNvPr>
          <p:cNvSpPr txBox="1"/>
          <p:nvPr/>
        </p:nvSpPr>
        <p:spPr>
          <a:xfrm>
            <a:off x="6939990" y="457128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 J. Kang (B.S.C.)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자유형 168">
            <a:extLst>
              <a:ext uri="{FF2B5EF4-FFF2-40B4-BE49-F238E27FC236}">
                <a16:creationId xmlns:a16="http://schemas.microsoft.com/office/drawing/2014/main" id="{E1454D10-793C-48C4-B8E5-65F7EC704985}"/>
              </a:ext>
            </a:extLst>
          </p:cNvPr>
          <p:cNvSpPr/>
          <p:nvPr/>
        </p:nvSpPr>
        <p:spPr>
          <a:xfrm>
            <a:off x="7603724" y="768273"/>
            <a:ext cx="198437" cy="813028"/>
          </a:xfrm>
          <a:custGeom>
            <a:avLst/>
            <a:gdLst>
              <a:gd name="connsiteX0" fmla="*/ 618836 w 618836"/>
              <a:gd name="connsiteY0" fmla="*/ 0 h 1108364"/>
              <a:gd name="connsiteX1" fmla="*/ 138545 w 618836"/>
              <a:gd name="connsiteY1" fmla="*/ 258618 h 1108364"/>
              <a:gd name="connsiteX2" fmla="*/ 0 w 618836"/>
              <a:gd name="connsiteY2" fmla="*/ 1108364 h 110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108364">
                <a:moveTo>
                  <a:pt x="618836" y="0"/>
                </a:moveTo>
                <a:cubicBezTo>
                  <a:pt x="430260" y="36945"/>
                  <a:pt x="241684" y="73891"/>
                  <a:pt x="138545" y="258618"/>
                </a:cubicBezTo>
                <a:cubicBezTo>
                  <a:pt x="35406" y="443345"/>
                  <a:pt x="17703" y="775854"/>
                  <a:pt x="0" y="1108364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4E0174D-A3BA-4CBD-8340-14D7B4D032DA}"/>
              </a:ext>
            </a:extLst>
          </p:cNvPr>
          <p:cNvSpPr txBox="1"/>
          <p:nvPr/>
        </p:nvSpPr>
        <p:spPr>
          <a:xfrm>
            <a:off x="8357389" y="183799"/>
            <a:ext cx="160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J. Y. </a:t>
            </a:r>
            <a:r>
              <a:rPr lang="en-US" altLang="ko-KR" sz="14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Jeong</a:t>
            </a:r>
            <a:r>
              <a:rPr lang="en-US" altLang="ko-KR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(M.S.C.)</a:t>
            </a:r>
            <a:endParaRPr lang="ko-KR" altLang="en-US" sz="1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자유형: 도형 239">
            <a:extLst>
              <a:ext uri="{FF2B5EF4-FFF2-40B4-BE49-F238E27FC236}">
                <a16:creationId xmlns:a16="http://schemas.microsoft.com/office/drawing/2014/main" id="{2BB2E048-B4F0-4463-AE32-203C9648B396}"/>
              </a:ext>
            </a:extLst>
          </p:cNvPr>
          <p:cNvSpPr/>
          <p:nvPr/>
        </p:nvSpPr>
        <p:spPr>
          <a:xfrm>
            <a:off x="8391766" y="466725"/>
            <a:ext cx="609359" cy="1162050"/>
          </a:xfrm>
          <a:custGeom>
            <a:avLst/>
            <a:gdLst>
              <a:gd name="connsiteX0" fmla="*/ 609359 w 609359"/>
              <a:gd name="connsiteY0" fmla="*/ 0 h 1162050"/>
              <a:gd name="connsiteX1" fmla="*/ 66434 w 609359"/>
              <a:gd name="connsiteY1" fmla="*/ 381000 h 1162050"/>
              <a:gd name="connsiteX2" fmla="*/ 28334 w 609359"/>
              <a:gd name="connsiteY2" fmla="*/ 116205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359" h="1162050">
                <a:moveTo>
                  <a:pt x="609359" y="0"/>
                </a:moveTo>
                <a:cubicBezTo>
                  <a:pt x="386315" y="93662"/>
                  <a:pt x="163271" y="187325"/>
                  <a:pt x="66434" y="381000"/>
                </a:cubicBezTo>
                <a:cubicBezTo>
                  <a:pt x="-30404" y="574675"/>
                  <a:pt x="-1035" y="868362"/>
                  <a:pt x="28334" y="1162050"/>
                </a:cubicBezTo>
              </a:path>
            </a:pathLst>
          </a:custGeom>
          <a:noFill/>
          <a:ln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자유형 150">
            <a:extLst>
              <a:ext uri="{FF2B5EF4-FFF2-40B4-BE49-F238E27FC236}">
                <a16:creationId xmlns:a16="http://schemas.microsoft.com/office/drawing/2014/main" id="{53952A9F-116A-4428-AA3E-8086A4C70267}"/>
              </a:ext>
            </a:extLst>
          </p:cNvPr>
          <p:cNvSpPr/>
          <p:nvPr/>
        </p:nvSpPr>
        <p:spPr>
          <a:xfrm>
            <a:off x="8318" y="1679870"/>
            <a:ext cx="976950" cy="1774194"/>
          </a:xfrm>
          <a:custGeom>
            <a:avLst/>
            <a:gdLst>
              <a:gd name="connsiteX0" fmla="*/ 161634 w 1225055"/>
              <a:gd name="connsiteY0" fmla="*/ 2041236 h 2041236"/>
              <a:gd name="connsiteX1" fmla="*/ 133925 w 1225055"/>
              <a:gd name="connsiteY1" fmla="*/ 1995054 h 2041236"/>
              <a:gd name="connsiteX2" fmla="*/ 124688 w 1225055"/>
              <a:gd name="connsiteY2" fmla="*/ 1967345 h 2041236"/>
              <a:gd name="connsiteX3" fmla="*/ 96979 w 1225055"/>
              <a:gd name="connsiteY3" fmla="*/ 1911927 h 2041236"/>
              <a:gd name="connsiteX4" fmla="*/ 78507 w 1225055"/>
              <a:gd name="connsiteY4" fmla="*/ 1810327 h 2041236"/>
              <a:gd name="connsiteX5" fmla="*/ 60034 w 1225055"/>
              <a:gd name="connsiteY5" fmla="*/ 1782618 h 2041236"/>
              <a:gd name="connsiteX6" fmla="*/ 32325 w 1225055"/>
              <a:gd name="connsiteY6" fmla="*/ 1727200 h 2041236"/>
              <a:gd name="connsiteX7" fmla="*/ 13852 w 1225055"/>
              <a:gd name="connsiteY7" fmla="*/ 1551709 h 2041236"/>
              <a:gd name="connsiteX8" fmla="*/ 41561 w 1225055"/>
              <a:gd name="connsiteY8" fmla="*/ 969818 h 2041236"/>
              <a:gd name="connsiteX9" fmla="*/ 50797 w 1225055"/>
              <a:gd name="connsiteY9" fmla="*/ 942109 h 2041236"/>
              <a:gd name="connsiteX10" fmla="*/ 69270 w 1225055"/>
              <a:gd name="connsiteY10" fmla="*/ 868218 h 2041236"/>
              <a:gd name="connsiteX11" fmla="*/ 87743 w 1225055"/>
              <a:gd name="connsiteY11" fmla="*/ 812800 h 2041236"/>
              <a:gd name="connsiteX12" fmla="*/ 115452 w 1225055"/>
              <a:gd name="connsiteY12" fmla="*/ 785091 h 2041236"/>
              <a:gd name="connsiteX13" fmla="*/ 124688 w 1225055"/>
              <a:gd name="connsiteY13" fmla="*/ 757382 h 2041236"/>
              <a:gd name="connsiteX14" fmla="*/ 235525 w 1225055"/>
              <a:gd name="connsiteY14" fmla="*/ 701963 h 2041236"/>
              <a:gd name="connsiteX15" fmla="*/ 263234 w 1225055"/>
              <a:gd name="connsiteY15" fmla="*/ 683491 h 2041236"/>
              <a:gd name="connsiteX16" fmla="*/ 346361 w 1225055"/>
              <a:gd name="connsiteY16" fmla="*/ 665018 h 2041236"/>
              <a:gd name="connsiteX17" fmla="*/ 411016 w 1225055"/>
              <a:gd name="connsiteY17" fmla="*/ 646545 h 2041236"/>
              <a:gd name="connsiteX18" fmla="*/ 447961 w 1225055"/>
              <a:gd name="connsiteY18" fmla="*/ 609600 h 2041236"/>
              <a:gd name="connsiteX19" fmla="*/ 457197 w 1225055"/>
              <a:gd name="connsiteY19" fmla="*/ 581891 h 2041236"/>
              <a:gd name="connsiteX20" fmla="*/ 475670 w 1225055"/>
              <a:gd name="connsiteY20" fmla="*/ 554182 h 2041236"/>
              <a:gd name="connsiteX21" fmla="*/ 457197 w 1225055"/>
              <a:gd name="connsiteY21" fmla="*/ 480291 h 2041236"/>
              <a:gd name="connsiteX22" fmla="*/ 429488 w 1225055"/>
              <a:gd name="connsiteY22" fmla="*/ 461818 h 2041236"/>
              <a:gd name="connsiteX23" fmla="*/ 401779 w 1225055"/>
              <a:gd name="connsiteY23" fmla="*/ 341745 h 2041236"/>
              <a:gd name="connsiteX24" fmla="*/ 383307 w 1225055"/>
              <a:gd name="connsiteY24" fmla="*/ 286327 h 2041236"/>
              <a:gd name="connsiteX25" fmla="*/ 392543 w 1225055"/>
              <a:gd name="connsiteY25" fmla="*/ 110836 h 2041236"/>
              <a:gd name="connsiteX26" fmla="*/ 401779 w 1225055"/>
              <a:gd name="connsiteY26" fmla="*/ 83127 h 2041236"/>
              <a:gd name="connsiteX27" fmla="*/ 429488 w 1225055"/>
              <a:gd name="connsiteY27" fmla="*/ 73891 h 2041236"/>
              <a:gd name="connsiteX28" fmla="*/ 484907 w 1225055"/>
              <a:gd name="connsiteY28" fmla="*/ 36945 h 2041236"/>
              <a:gd name="connsiteX29" fmla="*/ 512616 w 1225055"/>
              <a:gd name="connsiteY29" fmla="*/ 18473 h 2041236"/>
              <a:gd name="connsiteX30" fmla="*/ 577270 w 1225055"/>
              <a:gd name="connsiteY30" fmla="*/ 0 h 2041236"/>
              <a:gd name="connsiteX31" fmla="*/ 688107 w 1225055"/>
              <a:gd name="connsiteY31" fmla="*/ 27709 h 2041236"/>
              <a:gd name="connsiteX32" fmla="*/ 743525 w 1225055"/>
              <a:gd name="connsiteY32" fmla="*/ 46182 h 2041236"/>
              <a:gd name="connsiteX33" fmla="*/ 771234 w 1225055"/>
              <a:gd name="connsiteY33" fmla="*/ 73891 h 2041236"/>
              <a:gd name="connsiteX34" fmla="*/ 789707 w 1225055"/>
              <a:gd name="connsiteY34" fmla="*/ 101600 h 2041236"/>
              <a:gd name="connsiteX35" fmla="*/ 817416 w 1225055"/>
              <a:gd name="connsiteY35" fmla="*/ 120073 h 2041236"/>
              <a:gd name="connsiteX36" fmla="*/ 835888 w 1225055"/>
              <a:gd name="connsiteY36" fmla="*/ 147782 h 2041236"/>
              <a:gd name="connsiteX37" fmla="*/ 863597 w 1225055"/>
              <a:gd name="connsiteY37" fmla="*/ 249382 h 2041236"/>
              <a:gd name="connsiteX38" fmla="*/ 854361 w 1225055"/>
              <a:gd name="connsiteY38" fmla="*/ 369454 h 2041236"/>
              <a:gd name="connsiteX39" fmla="*/ 826652 w 1225055"/>
              <a:gd name="connsiteY39" fmla="*/ 397163 h 2041236"/>
              <a:gd name="connsiteX40" fmla="*/ 808179 w 1225055"/>
              <a:gd name="connsiteY40" fmla="*/ 424873 h 2041236"/>
              <a:gd name="connsiteX41" fmla="*/ 798943 w 1225055"/>
              <a:gd name="connsiteY41" fmla="*/ 471054 h 2041236"/>
              <a:gd name="connsiteX42" fmla="*/ 780470 w 1225055"/>
              <a:gd name="connsiteY42" fmla="*/ 554182 h 2041236"/>
              <a:gd name="connsiteX43" fmla="*/ 789707 w 1225055"/>
              <a:gd name="connsiteY43" fmla="*/ 600363 h 2041236"/>
              <a:gd name="connsiteX44" fmla="*/ 798943 w 1225055"/>
              <a:gd name="connsiteY44" fmla="*/ 628073 h 2041236"/>
              <a:gd name="connsiteX45" fmla="*/ 826652 w 1225055"/>
              <a:gd name="connsiteY45" fmla="*/ 637309 h 2041236"/>
              <a:gd name="connsiteX46" fmla="*/ 845125 w 1225055"/>
              <a:gd name="connsiteY46" fmla="*/ 665018 h 2041236"/>
              <a:gd name="connsiteX47" fmla="*/ 955961 w 1225055"/>
              <a:gd name="connsiteY47" fmla="*/ 692727 h 2041236"/>
              <a:gd name="connsiteX48" fmla="*/ 983670 w 1225055"/>
              <a:gd name="connsiteY48" fmla="*/ 701963 h 2041236"/>
              <a:gd name="connsiteX49" fmla="*/ 1020616 w 1225055"/>
              <a:gd name="connsiteY49" fmla="*/ 711200 h 2041236"/>
              <a:gd name="connsiteX50" fmla="*/ 1076034 w 1225055"/>
              <a:gd name="connsiteY50" fmla="*/ 729673 h 2041236"/>
              <a:gd name="connsiteX51" fmla="*/ 1103743 w 1225055"/>
              <a:gd name="connsiteY51" fmla="*/ 748145 h 2041236"/>
              <a:gd name="connsiteX52" fmla="*/ 1159161 w 1225055"/>
              <a:gd name="connsiteY52" fmla="*/ 794327 h 2041236"/>
              <a:gd name="connsiteX53" fmla="*/ 1168397 w 1225055"/>
              <a:gd name="connsiteY53" fmla="*/ 822036 h 2041236"/>
              <a:gd name="connsiteX54" fmla="*/ 1205343 w 1225055"/>
              <a:gd name="connsiteY54" fmla="*/ 877454 h 2041236"/>
              <a:gd name="connsiteX55" fmla="*/ 1223816 w 1225055"/>
              <a:gd name="connsiteY55" fmla="*/ 932873 h 2041236"/>
              <a:gd name="connsiteX56" fmla="*/ 1214579 w 1225055"/>
              <a:gd name="connsiteY56" fmla="*/ 960582 h 2041236"/>
              <a:gd name="connsiteX0" fmla="*/ 161634 w 1225230"/>
              <a:gd name="connsiteY0" fmla="*/ 2041236 h 2041236"/>
              <a:gd name="connsiteX1" fmla="*/ 133925 w 1225230"/>
              <a:gd name="connsiteY1" fmla="*/ 1995054 h 2041236"/>
              <a:gd name="connsiteX2" fmla="*/ 124688 w 1225230"/>
              <a:gd name="connsiteY2" fmla="*/ 1967345 h 2041236"/>
              <a:gd name="connsiteX3" fmla="*/ 96979 w 1225230"/>
              <a:gd name="connsiteY3" fmla="*/ 1911927 h 2041236"/>
              <a:gd name="connsiteX4" fmla="*/ 78507 w 1225230"/>
              <a:gd name="connsiteY4" fmla="*/ 1810327 h 2041236"/>
              <a:gd name="connsiteX5" fmla="*/ 60034 w 1225230"/>
              <a:gd name="connsiteY5" fmla="*/ 1782618 h 2041236"/>
              <a:gd name="connsiteX6" fmla="*/ 32325 w 1225230"/>
              <a:gd name="connsiteY6" fmla="*/ 1727200 h 2041236"/>
              <a:gd name="connsiteX7" fmla="*/ 13852 w 1225230"/>
              <a:gd name="connsiteY7" fmla="*/ 1551709 h 2041236"/>
              <a:gd name="connsiteX8" fmla="*/ 41561 w 1225230"/>
              <a:gd name="connsiteY8" fmla="*/ 969818 h 2041236"/>
              <a:gd name="connsiteX9" fmla="*/ 50797 w 1225230"/>
              <a:gd name="connsiteY9" fmla="*/ 942109 h 2041236"/>
              <a:gd name="connsiteX10" fmla="*/ 69270 w 1225230"/>
              <a:gd name="connsiteY10" fmla="*/ 868218 h 2041236"/>
              <a:gd name="connsiteX11" fmla="*/ 87743 w 1225230"/>
              <a:gd name="connsiteY11" fmla="*/ 812800 h 2041236"/>
              <a:gd name="connsiteX12" fmla="*/ 115452 w 1225230"/>
              <a:gd name="connsiteY12" fmla="*/ 785091 h 2041236"/>
              <a:gd name="connsiteX13" fmla="*/ 124688 w 1225230"/>
              <a:gd name="connsiteY13" fmla="*/ 757382 h 2041236"/>
              <a:gd name="connsiteX14" fmla="*/ 235525 w 1225230"/>
              <a:gd name="connsiteY14" fmla="*/ 701963 h 2041236"/>
              <a:gd name="connsiteX15" fmla="*/ 263234 w 1225230"/>
              <a:gd name="connsiteY15" fmla="*/ 683491 h 2041236"/>
              <a:gd name="connsiteX16" fmla="*/ 346361 w 1225230"/>
              <a:gd name="connsiteY16" fmla="*/ 665018 h 2041236"/>
              <a:gd name="connsiteX17" fmla="*/ 411016 w 1225230"/>
              <a:gd name="connsiteY17" fmla="*/ 646545 h 2041236"/>
              <a:gd name="connsiteX18" fmla="*/ 447961 w 1225230"/>
              <a:gd name="connsiteY18" fmla="*/ 609600 h 2041236"/>
              <a:gd name="connsiteX19" fmla="*/ 457197 w 1225230"/>
              <a:gd name="connsiteY19" fmla="*/ 581891 h 2041236"/>
              <a:gd name="connsiteX20" fmla="*/ 475670 w 1225230"/>
              <a:gd name="connsiteY20" fmla="*/ 554182 h 2041236"/>
              <a:gd name="connsiteX21" fmla="*/ 457197 w 1225230"/>
              <a:gd name="connsiteY21" fmla="*/ 480291 h 2041236"/>
              <a:gd name="connsiteX22" fmla="*/ 429488 w 1225230"/>
              <a:gd name="connsiteY22" fmla="*/ 461818 h 2041236"/>
              <a:gd name="connsiteX23" fmla="*/ 401779 w 1225230"/>
              <a:gd name="connsiteY23" fmla="*/ 341745 h 2041236"/>
              <a:gd name="connsiteX24" fmla="*/ 383307 w 1225230"/>
              <a:gd name="connsiteY24" fmla="*/ 286327 h 2041236"/>
              <a:gd name="connsiteX25" fmla="*/ 392543 w 1225230"/>
              <a:gd name="connsiteY25" fmla="*/ 110836 h 2041236"/>
              <a:gd name="connsiteX26" fmla="*/ 401779 w 1225230"/>
              <a:gd name="connsiteY26" fmla="*/ 83127 h 2041236"/>
              <a:gd name="connsiteX27" fmla="*/ 429488 w 1225230"/>
              <a:gd name="connsiteY27" fmla="*/ 73891 h 2041236"/>
              <a:gd name="connsiteX28" fmla="*/ 484907 w 1225230"/>
              <a:gd name="connsiteY28" fmla="*/ 36945 h 2041236"/>
              <a:gd name="connsiteX29" fmla="*/ 512616 w 1225230"/>
              <a:gd name="connsiteY29" fmla="*/ 18473 h 2041236"/>
              <a:gd name="connsiteX30" fmla="*/ 577270 w 1225230"/>
              <a:gd name="connsiteY30" fmla="*/ 0 h 2041236"/>
              <a:gd name="connsiteX31" fmla="*/ 688107 w 1225230"/>
              <a:gd name="connsiteY31" fmla="*/ 27709 h 2041236"/>
              <a:gd name="connsiteX32" fmla="*/ 743525 w 1225230"/>
              <a:gd name="connsiteY32" fmla="*/ 46182 h 2041236"/>
              <a:gd name="connsiteX33" fmla="*/ 771234 w 1225230"/>
              <a:gd name="connsiteY33" fmla="*/ 73891 h 2041236"/>
              <a:gd name="connsiteX34" fmla="*/ 789707 w 1225230"/>
              <a:gd name="connsiteY34" fmla="*/ 101600 h 2041236"/>
              <a:gd name="connsiteX35" fmla="*/ 817416 w 1225230"/>
              <a:gd name="connsiteY35" fmla="*/ 120073 h 2041236"/>
              <a:gd name="connsiteX36" fmla="*/ 835888 w 1225230"/>
              <a:gd name="connsiteY36" fmla="*/ 147782 h 2041236"/>
              <a:gd name="connsiteX37" fmla="*/ 863597 w 1225230"/>
              <a:gd name="connsiteY37" fmla="*/ 249382 h 2041236"/>
              <a:gd name="connsiteX38" fmla="*/ 854361 w 1225230"/>
              <a:gd name="connsiteY38" fmla="*/ 369454 h 2041236"/>
              <a:gd name="connsiteX39" fmla="*/ 826652 w 1225230"/>
              <a:gd name="connsiteY39" fmla="*/ 397163 h 2041236"/>
              <a:gd name="connsiteX40" fmla="*/ 808179 w 1225230"/>
              <a:gd name="connsiteY40" fmla="*/ 424873 h 2041236"/>
              <a:gd name="connsiteX41" fmla="*/ 798943 w 1225230"/>
              <a:gd name="connsiteY41" fmla="*/ 471054 h 2041236"/>
              <a:gd name="connsiteX42" fmla="*/ 780470 w 1225230"/>
              <a:gd name="connsiteY42" fmla="*/ 554182 h 2041236"/>
              <a:gd name="connsiteX43" fmla="*/ 789707 w 1225230"/>
              <a:gd name="connsiteY43" fmla="*/ 600363 h 2041236"/>
              <a:gd name="connsiteX44" fmla="*/ 798943 w 1225230"/>
              <a:gd name="connsiteY44" fmla="*/ 628073 h 2041236"/>
              <a:gd name="connsiteX45" fmla="*/ 826652 w 1225230"/>
              <a:gd name="connsiteY45" fmla="*/ 637309 h 2041236"/>
              <a:gd name="connsiteX46" fmla="*/ 845125 w 1225230"/>
              <a:gd name="connsiteY46" fmla="*/ 665018 h 2041236"/>
              <a:gd name="connsiteX47" fmla="*/ 955961 w 1225230"/>
              <a:gd name="connsiteY47" fmla="*/ 692727 h 2041236"/>
              <a:gd name="connsiteX48" fmla="*/ 983670 w 1225230"/>
              <a:gd name="connsiteY48" fmla="*/ 701963 h 2041236"/>
              <a:gd name="connsiteX49" fmla="*/ 1020616 w 1225230"/>
              <a:gd name="connsiteY49" fmla="*/ 711200 h 2041236"/>
              <a:gd name="connsiteX50" fmla="*/ 1076034 w 1225230"/>
              <a:gd name="connsiteY50" fmla="*/ 729673 h 2041236"/>
              <a:gd name="connsiteX51" fmla="*/ 1103743 w 1225230"/>
              <a:gd name="connsiteY51" fmla="*/ 748145 h 2041236"/>
              <a:gd name="connsiteX52" fmla="*/ 1159161 w 1225230"/>
              <a:gd name="connsiteY52" fmla="*/ 794327 h 2041236"/>
              <a:gd name="connsiteX53" fmla="*/ 1168397 w 1225230"/>
              <a:gd name="connsiteY53" fmla="*/ 822036 h 2041236"/>
              <a:gd name="connsiteX54" fmla="*/ 1205343 w 1225230"/>
              <a:gd name="connsiteY54" fmla="*/ 877454 h 2041236"/>
              <a:gd name="connsiteX55" fmla="*/ 1223816 w 1225230"/>
              <a:gd name="connsiteY55" fmla="*/ 932873 h 2041236"/>
              <a:gd name="connsiteX56" fmla="*/ 1214579 w 1225230"/>
              <a:gd name="connsiteY56" fmla="*/ 960582 h 2041236"/>
              <a:gd name="connsiteX0" fmla="*/ 161634 w 1224481"/>
              <a:gd name="connsiteY0" fmla="*/ 2041236 h 2041236"/>
              <a:gd name="connsiteX1" fmla="*/ 133925 w 1224481"/>
              <a:gd name="connsiteY1" fmla="*/ 1995054 h 2041236"/>
              <a:gd name="connsiteX2" fmla="*/ 124688 w 1224481"/>
              <a:gd name="connsiteY2" fmla="*/ 1967345 h 2041236"/>
              <a:gd name="connsiteX3" fmla="*/ 96979 w 1224481"/>
              <a:gd name="connsiteY3" fmla="*/ 1911927 h 2041236"/>
              <a:gd name="connsiteX4" fmla="*/ 78507 w 1224481"/>
              <a:gd name="connsiteY4" fmla="*/ 1810327 h 2041236"/>
              <a:gd name="connsiteX5" fmla="*/ 60034 w 1224481"/>
              <a:gd name="connsiteY5" fmla="*/ 1782618 h 2041236"/>
              <a:gd name="connsiteX6" fmla="*/ 32325 w 1224481"/>
              <a:gd name="connsiteY6" fmla="*/ 1727200 h 2041236"/>
              <a:gd name="connsiteX7" fmla="*/ 13852 w 1224481"/>
              <a:gd name="connsiteY7" fmla="*/ 1551709 h 2041236"/>
              <a:gd name="connsiteX8" fmla="*/ 41561 w 1224481"/>
              <a:gd name="connsiteY8" fmla="*/ 969818 h 2041236"/>
              <a:gd name="connsiteX9" fmla="*/ 50797 w 1224481"/>
              <a:gd name="connsiteY9" fmla="*/ 942109 h 2041236"/>
              <a:gd name="connsiteX10" fmla="*/ 69270 w 1224481"/>
              <a:gd name="connsiteY10" fmla="*/ 868218 h 2041236"/>
              <a:gd name="connsiteX11" fmla="*/ 87743 w 1224481"/>
              <a:gd name="connsiteY11" fmla="*/ 812800 h 2041236"/>
              <a:gd name="connsiteX12" fmla="*/ 115452 w 1224481"/>
              <a:gd name="connsiteY12" fmla="*/ 785091 h 2041236"/>
              <a:gd name="connsiteX13" fmla="*/ 124688 w 1224481"/>
              <a:gd name="connsiteY13" fmla="*/ 757382 h 2041236"/>
              <a:gd name="connsiteX14" fmla="*/ 235525 w 1224481"/>
              <a:gd name="connsiteY14" fmla="*/ 701963 h 2041236"/>
              <a:gd name="connsiteX15" fmla="*/ 263234 w 1224481"/>
              <a:gd name="connsiteY15" fmla="*/ 683491 h 2041236"/>
              <a:gd name="connsiteX16" fmla="*/ 346361 w 1224481"/>
              <a:gd name="connsiteY16" fmla="*/ 665018 h 2041236"/>
              <a:gd name="connsiteX17" fmla="*/ 411016 w 1224481"/>
              <a:gd name="connsiteY17" fmla="*/ 646545 h 2041236"/>
              <a:gd name="connsiteX18" fmla="*/ 447961 w 1224481"/>
              <a:gd name="connsiteY18" fmla="*/ 609600 h 2041236"/>
              <a:gd name="connsiteX19" fmla="*/ 457197 w 1224481"/>
              <a:gd name="connsiteY19" fmla="*/ 581891 h 2041236"/>
              <a:gd name="connsiteX20" fmla="*/ 475670 w 1224481"/>
              <a:gd name="connsiteY20" fmla="*/ 554182 h 2041236"/>
              <a:gd name="connsiteX21" fmla="*/ 457197 w 1224481"/>
              <a:gd name="connsiteY21" fmla="*/ 480291 h 2041236"/>
              <a:gd name="connsiteX22" fmla="*/ 429488 w 1224481"/>
              <a:gd name="connsiteY22" fmla="*/ 461818 h 2041236"/>
              <a:gd name="connsiteX23" fmla="*/ 401779 w 1224481"/>
              <a:gd name="connsiteY23" fmla="*/ 341745 h 2041236"/>
              <a:gd name="connsiteX24" fmla="*/ 383307 w 1224481"/>
              <a:gd name="connsiteY24" fmla="*/ 286327 h 2041236"/>
              <a:gd name="connsiteX25" fmla="*/ 392543 w 1224481"/>
              <a:gd name="connsiteY25" fmla="*/ 110836 h 2041236"/>
              <a:gd name="connsiteX26" fmla="*/ 401779 w 1224481"/>
              <a:gd name="connsiteY26" fmla="*/ 83127 h 2041236"/>
              <a:gd name="connsiteX27" fmla="*/ 429488 w 1224481"/>
              <a:gd name="connsiteY27" fmla="*/ 73891 h 2041236"/>
              <a:gd name="connsiteX28" fmla="*/ 484907 w 1224481"/>
              <a:gd name="connsiteY28" fmla="*/ 36945 h 2041236"/>
              <a:gd name="connsiteX29" fmla="*/ 512616 w 1224481"/>
              <a:gd name="connsiteY29" fmla="*/ 18473 h 2041236"/>
              <a:gd name="connsiteX30" fmla="*/ 577270 w 1224481"/>
              <a:gd name="connsiteY30" fmla="*/ 0 h 2041236"/>
              <a:gd name="connsiteX31" fmla="*/ 688107 w 1224481"/>
              <a:gd name="connsiteY31" fmla="*/ 27709 h 2041236"/>
              <a:gd name="connsiteX32" fmla="*/ 743525 w 1224481"/>
              <a:gd name="connsiteY32" fmla="*/ 46182 h 2041236"/>
              <a:gd name="connsiteX33" fmla="*/ 771234 w 1224481"/>
              <a:gd name="connsiteY33" fmla="*/ 73891 h 2041236"/>
              <a:gd name="connsiteX34" fmla="*/ 789707 w 1224481"/>
              <a:gd name="connsiteY34" fmla="*/ 101600 h 2041236"/>
              <a:gd name="connsiteX35" fmla="*/ 817416 w 1224481"/>
              <a:gd name="connsiteY35" fmla="*/ 120073 h 2041236"/>
              <a:gd name="connsiteX36" fmla="*/ 835888 w 1224481"/>
              <a:gd name="connsiteY36" fmla="*/ 147782 h 2041236"/>
              <a:gd name="connsiteX37" fmla="*/ 863597 w 1224481"/>
              <a:gd name="connsiteY37" fmla="*/ 249382 h 2041236"/>
              <a:gd name="connsiteX38" fmla="*/ 854361 w 1224481"/>
              <a:gd name="connsiteY38" fmla="*/ 369454 h 2041236"/>
              <a:gd name="connsiteX39" fmla="*/ 826652 w 1224481"/>
              <a:gd name="connsiteY39" fmla="*/ 397163 h 2041236"/>
              <a:gd name="connsiteX40" fmla="*/ 808179 w 1224481"/>
              <a:gd name="connsiteY40" fmla="*/ 424873 h 2041236"/>
              <a:gd name="connsiteX41" fmla="*/ 798943 w 1224481"/>
              <a:gd name="connsiteY41" fmla="*/ 471054 h 2041236"/>
              <a:gd name="connsiteX42" fmla="*/ 780470 w 1224481"/>
              <a:gd name="connsiteY42" fmla="*/ 554182 h 2041236"/>
              <a:gd name="connsiteX43" fmla="*/ 789707 w 1224481"/>
              <a:gd name="connsiteY43" fmla="*/ 600363 h 2041236"/>
              <a:gd name="connsiteX44" fmla="*/ 798943 w 1224481"/>
              <a:gd name="connsiteY44" fmla="*/ 628073 h 2041236"/>
              <a:gd name="connsiteX45" fmla="*/ 826652 w 1224481"/>
              <a:gd name="connsiteY45" fmla="*/ 637309 h 2041236"/>
              <a:gd name="connsiteX46" fmla="*/ 845125 w 1224481"/>
              <a:gd name="connsiteY46" fmla="*/ 665018 h 2041236"/>
              <a:gd name="connsiteX47" fmla="*/ 955961 w 1224481"/>
              <a:gd name="connsiteY47" fmla="*/ 692727 h 2041236"/>
              <a:gd name="connsiteX48" fmla="*/ 983670 w 1224481"/>
              <a:gd name="connsiteY48" fmla="*/ 701963 h 2041236"/>
              <a:gd name="connsiteX49" fmla="*/ 1020616 w 1224481"/>
              <a:gd name="connsiteY49" fmla="*/ 711200 h 2041236"/>
              <a:gd name="connsiteX50" fmla="*/ 1076034 w 1224481"/>
              <a:gd name="connsiteY50" fmla="*/ 729673 h 2041236"/>
              <a:gd name="connsiteX51" fmla="*/ 1103743 w 1224481"/>
              <a:gd name="connsiteY51" fmla="*/ 748145 h 2041236"/>
              <a:gd name="connsiteX52" fmla="*/ 1159161 w 1224481"/>
              <a:gd name="connsiteY52" fmla="*/ 794327 h 2041236"/>
              <a:gd name="connsiteX53" fmla="*/ 1168397 w 1224481"/>
              <a:gd name="connsiteY53" fmla="*/ 822036 h 2041236"/>
              <a:gd name="connsiteX54" fmla="*/ 1182372 w 1224481"/>
              <a:gd name="connsiteY54" fmla="*/ 877454 h 2041236"/>
              <a:gd name="connsiteX55" fmla="*/ 1223816 w 1224481"/>
              <a:gd name="connsiteY55" fmla="*/ 932873 h 2041236"/>
              <a:gd name="connsiteX56" fmla="*/ 1214579 w 1224481"/>
              <a:gd name="connsiteY56" fmla="*/ 960582 h 2041236"/>
              <a:gd name="connsiteX0" fmla="*/ 161634 w 1223816"/>
              <a:gd name="connsiteY0" fmla="*/ 2041236 h 2041236"/>
              <a:gd name="connsiteX1" fmla="*/ 133925 w 1223816"/>
              <a:gd name="connsiteY1" fmla="*/ 1995054 h 2041236"/>
              <a:gd name="connsiteX2" fmla="*/ 124688 w 1223816"/>
              <a:gd name="connsiteY2" fmla="*/ 1967345 h 2041236"/>
              <a:gd name="connsiteX3" fmla="*/ 96979 w 1223816"/>
              <a:gd name="connsiteY3" fmla="*/ 1911927 h 2041236"/>
              <a:gd name="connsiteX4" fmla="*/ 78507 w 1223816"/>
              <a:gd name="connsiteY4" fmla="*/ 1810327 h 2041236"/>
              <a:gd name="connsiteX5" fmla="*/ 60034 w 1223816"/>
              <a:gd name="connsiteY5" fmla="*/ 1782618 h 2041236"/>
              <a:gd name="connsiteX6" fmla="*/ 32325 w 1223816"/>
              <a:gd name="connsiteY6" fmla="*/ 1727200 h 2041236"/>
              <a:gd name="connsiteX7" fmla="*/ 13852 w 1223816"/>
              <a:gd name="connsiteY7" fmla="*/ 1551709 h 2041236"/>
              <a:gd name="connsiteX8" fmla="*/ 41561 w 1223816"/>
              <a:gd name="connsiteY8" fmla="*/ 969818 h 2041236"/>
              <a:gd name="connsiteX9" fmla="*/ 50797 w 1223816"/>
              <a:gd name="connsiteY9" fmla="*/ 942109 h 2041236"/>
              <a:gd name="connsiteX10" fmla="*/ 69270 w 1223816"/>
              <a:gd name="connsiteY10" fmla="*/ 868218 h 2041236"/>
              <a:gd name="connsiteX11" fmla="*/ 87743 w 1223816"/>
              <a:gd name="connsiteY11" fmla="*/ 812800 h 2041236"/>
              <a:gd name="connsiteX12" fmla="*/ 115452 w 1223816"/>
              <a:gd name="connsiteY12" fmla="*/ 785091 h 2041236"/>
              <a:gd name="connsiteX13" fmla="*/ 124688 w 1223816"/>
              <a:gd name="connsiteY13" fmla="*/ 757382 h 2041236"/>
              <a:gd name="connsiteX14" fmla="*/ 235525 w 1223816"/>
              <a:gd name="connsiteY14" fmla="*/ 701963 h 2041236"/>
              <a:gd name="connsiteX15" fmla="*/ 263234 w 1223816"/>
              <a:gd name="connsiteY15" fmla="*/ 683491 h 2041236"/>
              <a:gd name="connsiteX16" fmla="*/ 346361 w 1223816"/>
              <a:gd name="connsiteY16" fmla="*/ 665018 h 2041236"/>
              <a:gd name="connsiteX17" fmla="*/ 411016 w 1223816"/>
              <a:gd name="connsiteY17" fmla="*/ 646545 h 2041236"/>
              <a:gd name="connsiteX18" fmla="*/ 447961 w 1223816"/>
              <a:gd name="connsiteY18" fmla="*/ 609600 h 2041236"/>
              <a:gd name="connsiteX19" fmla="*/ 457197 w 1223816"/>
              <a:gd name="connsiteY19" fmla="*/ 581891 h 2041236"/>
              <a:gd name="connsiteX20" fmla="*/ 475670 w 1223816"/>
              <a:gd name="connsiteY20" fmla="*/ 554182 h 2041236"/>
              <a:gd name="connsiteX21" fmla="*/ 457197 w 1223816"/>
              <a:gd name="connsiteY21" fmla="*/ 480291 h 2041236"/>
              <a:gd name="connsiteX22" fmla="*/ 429488 w 1223816"/>
              <a:gd name="connsiteY22" fmla="*/ 461818 h 2041236"/>
              <a:gd name="connsiteX23" fmla="*/ 401779 w 1223816"/>
              <a:gd name="connsiteY23" fmla="*/ 341745 h 2041236"/>
              <a:gd name="connsiteX24" fmla="*/ 383307 w 1223816"/>
              <a:gd name="connsiteY24" fmla="*/ 286327 h 2041236"/>
              <a:gd name="connsiteX25" fmla="*/ 392543 w 1223816"/>
              <a:gd name="connsiteY25" fmla="*/ 110836 h 2041236"/>
              <a:gd name="connsiteX26" fmla="*/ 401779 w 1223816"/>
              <a:gd name="connsiteY26" fmla="*/ 83127 h 2041236"/>
              <a:gd name="connsiteX27" fmla="*/ 429488 w 1223816"/>
              <a:gd name="connsiteY27" fmla="*/ 73891 h 2041236"/>
              <a:gd name="connsiteX28" fmla="*/ 484907 w 1223816"/>
              <a:gd name="connsiteY28" fmla="*/ 36945 h 2041236"/>
              <a:gd name="connsiteX29" fmla="*/ 512616 w 1223816"/>
              <a:gd name="connsiteY29" fmla="*/ 18473 h 2041236"/>
              <a:gd name="connsiteX30" fmla="*/ 577270 w 1223816"/>
              <a:gd name="connsiteY30" fmla="*/ 0 h 2041236"/>
              <a:gd name="connsiteX31" fmla="*/ 688107 w 1223816"/>
              <a:gd name="connsiteY31" fmla="*/ 27709 h 2041236"/>
              <a:gd name="connsiteX32" fmla="*/ 743525 w 1223816"/>
              <a:gd name="connsiteY32" fmla="*/ 46182 h 2041236"/>
              <a:gd name="connsiteX33" fmla="*/ 771234 w 1223816"/>
              <a:gd name="connsiteY33" fmla="*/ 73891 h 2041236"/>
              <a:gd name="connsiteX34" fmla="*/ 789707 w 1223816"/>
              <a:gd name="connsiteY34" fmla="*/ 101600 h 2041236"/>
              <a:gd name="connsiteX35" fmla="*/ 817416 w 1223816"/>
              <a:gd name="connsiteY35" fmla="*/ 120073 h 2041236"/>
              <a:gd name="connsiteX36" fmla="*/ 835888 w 1223816"/>
              <a:gd name="connsiteY36" fmla="*/ 147782 h 2041236"/>
              <a:gd name="connsiteX37" fmla="*/ 863597 w 1223816"/>
              <a:gd name="connsiteY37" fmla="*/ 249382 h 2041236"/>
              <a:gd name="connsiteX38" fmla="*/ 854361 w 1223816"/>
              <a:gd name="connsiteY38" fmla="*/ 369454 h 2041236"/>
              <a:gd name="connsiteX39" fmla="*/ 826652 w 1223816"/>
              <a:gd name="connsiteY39" fmla="*/ 397163 h 2041236"/>
              <a:gd name="connsiteX40" fmla="*/ 808179 w 1223816"/>
              <a:gd name="connsiteY40" fmla="*/ 424873 h 2041236"/>
              <a:gd name="connsiteX41" fmla="*/ 798943 w 1223816"/>
              <a:gd name="connsiteY41" fmla="*/ 471054 h 2041236"/>
              <a:gd name="connsiteX42" fmla="*/ 780470 w 1223816"/>
              <a:gd name="connsiteY42" fmla="*/ 554182 h 2041236"/>
              <a:gd name="connsiteX43" fmla="*/ 789707 w 1223816"/>
              <a:gd name="connsiteY43" fmla="*/ 600363 h 2041236"/>
              <a:gd name="connsiteX44" fmla="*/ 798943 w 1223816"/>
              <a:gd name="connsiteY44" fmla="*/ 628073 h 2041236"/>
              <a:gd name="connsiteX45" fmla="*/ 826652 w 1223816"/>
              <a:gd name="connsiteY45" fmla="*/ 637309 h 2041236"/>
              <a:gd name="connsiteX46" fmla="*/ 845125 w 1223816"/>
              <a:gd name="connsiteY46" fmla="*/ 665018 h 2041236"/>
              <a:gd name="connsiteX47" fmla="*/ 955961 w 1223816"/>
              <a:gd name="connsiteY47" fmla="*/ 692727 h 2041236"/>
              <a:gd name="connsiteX48" fmla="*/ 983670 w 1223816"/>
              <a:gd name="connsiteY48" fmla="*/ 701963 h 2041236"/>
              <a:gd name="connsiteX49" fmla="*/ 1020616 w 1223816"/>
              <a:gd name="connsiteY49" fmla="*/ 711200 h 2041236"/>
              <a:gd name="connsiteX50" fmla="*/ 1076034 w 1223816"/>
              <a:gd name="connsiteY50" fmla="*/ 729673 h 2041236"/>
              <a:gd name="connsiteX51" fmla="*/ 1103743 w 1223816"/>
              <a:gd name="connsiteY51" fmla="*/ 748145 h 2041236"/>
              <a:gd name="connsiteX52" fmla="*/ 1159161 w 1223816"/>
              <a:gd name="connsiteY52" fmla="*/ 794327 h 2041236"/>
              <a:gd name="connsiteX53" fmla="*/ 1168397 w 1223816"/>
              <a:gd name="connsiteY53" fmla="*/ 822036 h 2041236"/>
              <a:gd name="connsiteX54" fmla="*/ 1223816 w 1223816"/>
              <a:gd name="connsiteY54" fmla="*/ 932873 h 2041236"/>
              <a:gd name="connsiteX55" fmla="*/ 1214579 w 1223816"/>
              <a:gd name="connsiteY55" fmla="*/ 960582 h 2041236"/>
              <a:gd name="connsiteX0" fmla="*/ 161634 w 1223816"/>
              <a:gd name="connsiteY0" fmla="*/ 2041236 h 2041236"/>
              <a:gd name="connsiteX1" fmla="*/ 133925 w 1223816"/>
              <a:gd name="connsiteY1" fmla="*/ 1995054 h 2041236"/>
              <a:gd name="connsiteX2" fmla="*/ 124688 w 1223816"/>
              <a:gd name="connsiteY2" fmla="*/ 1967345 h 2041236"/>
              <a:gd name="connsiteX3" fmla="*/ 96979 w 1223816"/>
              <a:gd name="connsiteY3" fmla="*/ 1911927 h 2041236"/>
              <a:gd name="connsiteX4" fmla="*/ 78507 w 1223816"/>
              <a:gd name="connsiteY4" fmla="*/ 1810327 h 2041236"/>
              <a:gd name="connsiteX5" fmla="*/ 60034 w 1223816"/>
              <a:gd name="connsiteY5" fmla="*/ 1782618 h 2041236"/>
              <a:gd name="connsiteX6" fmla="*/ 32325 w 1223816"/>
              <a:gd name="connsiteY6" fmla="*/ 1727200 h 2041236"/>
              <a:gd name="connsiteX7" fmla="*/ 13852 w 1223816"/>
              <a:gd name="connsiteY7" fmla="*/ 1551709 h 2041236"/>
              <a:gd name="connsiteX8" fmla="*/ 41561 w 1223816"/>
              <a:gd name="connsiteY8" fmla="*/ 969818 h 2041236"/>
              <a:gd name="connsiteX9" fmla="*/ 50797 w 1223816"/>
              <a:gd name="connsiteY9" fmla="*/ 942109 h 2041236"/>
              <a:gd name="connsiteX10" fmla="*/ 69270 w 1223816"/>
              <a:gd name="connsiteY10" fmla="*/ 868218 h 2041236"/>
              <a:gd name="connsiteX11" fmla="*/ 87743 w 1223816"/>
              <a:gd name="connsiteY11" fmla="*/ 812800 h 2041236"/>
              <a:gd name="connsiteX12" fmla="*/ 115452 w 1223816"/>
              <a:gd name="connsiteY12" fmla="*/ 785091 h 2041236"/>
              <a:gd name="connsiteX13" fmla="*/ 124688 w 1223816"/>
              <a:gd name="connsiteY13" fmla="*/ 757382 h 2041236"/>
              <a:gd name="connsiteX14" fmla="*/ 235525 w 1223816"/>
              <a:gd name="connsiteY14" fmla="*/ 701963 h 2041236"/>
              <a:gd name="connsiteX15" fmla="*/ 263234 w 1223816"/>
              <a:gd name="connsiteY15" fmla="*/ 683491 h 2041236"/>
              <a:gd name="connsiteX16" fmla="*/ 346361 w 1223816"/>
              <a:gd name="connsiteY16" fmla="*/ 665018 h 2041236"/>
              <a:gd name="connsiteX17" fmla="*/ 411016 w 1223816"/>
              <a:gd name="connsiteY17" fmla="*/ 646545 h 2041236"/>
              <a:gd name="connsiteX18" fmla="*/ 447961 w 1223816"/>
              <a:gd name="connsiteY18" fmla="*/ 609600 h 2041236"/>
              <a:gd name="connsiteX19" fmla="*/ 457197 w 1223816"/>
              <a:gd name="connsiteY19" fmla="*/ 581891 h 2041236"/>
              <a:gd name="connsiteX20" fmla="*/ 475670 w 1223816"/>
              <a:gd name="connsiteY20" fmla="*/ 554182 h 2041236"/>
              <a:gd name="connsiteX21" fmla="*/ 457197 w 1223816"/>
              <a:gd name="connsiteY21" fmla="*/ 480291 h 2041236"/>
              <a:gd name="connsiteX22" fmla="*/ 429488 w 1223816"/>
              <a:gd name="connsiteY22" fmla="*/ 461818 h 2041236"/>
              <a:gd name="connsiteX23" fmla="*/ 401779 w 1223816"/>
              <a:gd name="connsiteY23" fmla="*/ 341745 h 2041236"/>
              <a:gd name="connsiteX24" fmla="*/ 383307 w 1223816"/>
              <a:gd name="connsiteY24" fmla="*/ 286327 h 2041236"/>
              <a:gd name="connsiteX25" fmla="*/ 392543 w 1223816"/>
              <a:gd name="connsiteY25" fmla="*/ 110836 h 2041236"/>
              <a:gd name="connsiteX26" fmla="*/ 401779 w 1223816"/>
              <a:gd name="connsiteY26" fmla="*/ 83127 h 2041236"/>
              <a:gd name="connsiteX27" fmla="*/ 429488 w 1223816"/>
              <a:gd name="connsiteY27" fmla="*/ 73891 h 2041236"/>
              <a:gd name="connsiteX28" fmla="*/ 484907 w 1223816"/>
              <a:gd name="connsiteY28" fmla="*/ 36945 h 2041236"/>
              <a:gd name="connsiteX29" fmla="*/ 512616 w 1223816"/>
              <a:gd name="connsiteY29" fmla="*/ 18473 h 2041236"/>
              <a:gd name="connsiteX30" fmla="*/ 577270 w 1223816"/>
              <a:gd name="connsiteY30" fmla="*/ 0 h 2041236"/>
              <a:gd name="connsiteX31" fmla="*/ 688107 w 1223816"/>
              <a:gd name="connsiteY31" fmla="*/ 27709 h 2041236"/>
              <a:gd name="connsiteX32" fmla="*/ 743525 w 1223816"/>
              <a:gd name="connsiteY32" fmla="*/ 46182 h 2041236"/>
              <a:gd name="connsiteX33" fmla="*/ 771234 w 1223816"/>
              <a:gd name="connsiteY33" fmla="*/ 73891 h 2041236"/>
              <a:gd name="connsiteX34" fmla="*/ 789707 w 1223816"/>
              <a:gd name="connsiteY34" fmla="*/ 101600 h 2041236"/>
              <a:gd name="connsiteX35" fmla="*/ 817416 w 1223816"/>
              <a:gd name="connsiteY35" fmla="*/ 120073 h 2041236"/>
              <a:gd name="connsiteX36" fmla="*/ 835888 w 1223816"/>
              <a:gd name="connsiteY36" fmla="*/ 147782 h 2041236"/>
              <a:gd name="connsiteX37" fmla="*/ 863597 w 1223816"/>
              <a:gd name="connsiteY37" fmla="*/ 249382 h 2041236"/>
              <a:gd name="connsiteX38" fmla="*/ 854361 w 1223816"/>
              <a:gd name="connsiteY38" fmla="*/ 369454 h 2041236"/>
              <a:gd name="connsiteX39" fmla="*/ 826652 w 1223816"/>
              <a:gd name="connsiteY39" fmla="*/ 397163 h 2041236"/>
              <a:gd name="connsiteX40" fmla="*/ 808179 w 1223816"/>
              <a:gd name="connsiteY40" fmla="*/ 424873 h 2041236"/>
              <a:gd name="connsiteX41" fmla="*/ 798943 w 1223816"/>
              <a:gd name="connsiteY41" fmla="*/ 471054 h 2041236"/>
              <a:gd name="connsiteX42" fmla="*/ 780470 w 1223816"/>
              <a:gd name="connsiteY42" fmla="*/ 554182 h 2041236"/>
              <a:gd name="connsiteX43" fmla="*/ 789707 w 1223816"/>
              <a:gd name="connsiteY43" fmla="*/ 600363 h 2041236"/>
              <a:gd name="connsiteX44" fmla="*/ 798943 w 1223816"/>
              <a:gd name="connsiteY44" fmla="*/ 628073 h 2041236"/>
              <a:gd name="connsiteX45" fmla="*/ 826652 w 1223816"/>
              <a:gd name="connsiteY45" fmla="*/ 637309 h 2041236"/>
              <a:gd name="connsiteX46" fmla="*/ 845125 w 1223816"/>
              <a:gd name="connsiteY46" fmla="*/ 665018 h 2041236"/>
              <a:gd name="connsiteX47" fmla="*/ 955961 w 1223816"/>
              <a:gd name="connsiteY47" fmla="*/ 692727 h 2041236"/>
              <a:gd name="connsiteX48" fmla="*/ 983670 w 1223816"/>
              <a:gd name="connsiteY48" fmla="*/ 701963 h 2041236"/>
              <a:gd name="connsiteX49" fmla="*/ 1020616 w 1223816"/>
              <a:gd name="connsiteY49" fmla="*/ 711200 h 2041236"/>
              <a:gd name="connsiteX50" fmla="*/ 1076034 w 1223816"/>
              <a:gd name="connsiteY50" fmla="*/ 729673 h 2041236"/>
              <a:gd name="connsiteX51" fmla="*/ 1103743 w 1223816"/>
              <a:gd name="connsiteY51" fmla="*/ 748145 h 2041236"/>
              <a:gd name="connsiteX52" fmla="*/ 1159161 w 1223816"/>
              <a:gd name="connsiteY52" fmla="*/ 794327 h 2041236"/>
              <a:gd name="connsiteX53" fmla="*/ 1168397 w 1223816"/>
              <a:gd name="connsiteY53" fmla="*/ 822036 h 2041236"/>
              <a:gd name="connsiteX54" fmla="*/ 1223816 w 1223816"/>
              <a:gd name="connsiteY54" fmla="*/ 932873 h 2041236"/>
              <a:gd name="connsiteX0" fmla="*/ 161634 w 1168397"/>
              <a:gd name="connsiteY0" fmla="*/ 2041236 h 2041236"/>
              <a:gd name="connsiteX1" fmla="*/ 133925 w 1168397"/>
              <a:gd name="connsiteY1" fmla="*/ 1995054 h 2041236"/>
              <a:gd name="connsiteX2" fmla="*/ 124688 w 1168397"/>
              <a:gd name="connsiteY2" fmla="*/ 1967345 h 2041236"/>
              <a:gd name="connsiteX3" fmla="*/ 96979 w 1168397"/>
              <a:gd name="connsiteY3" fmla="*/ 1911927 h 2041236"/>
              <a:gd name="connsiteX4" fmla="*/ 78507 w 1168397"/>
              <a:gd name="connsiteY4" fmla="*/ 1810327 h 2041236"/>
              <a:gd name="connsiteX5" fmla="*/ 60034 w 1168397"/>
              <a:gd name="connsiteY5" fmla="*/ 1782618 h 2041236"/>
              <a:gd name="connsiteX6" fmla="*/ 32325 w 1168397"/>
              <a:gd name="connsiteY6" fmla="*/ 1727200 h 2041236"/>
              <a:gd name="connsiteX7" fmla="*/ 13852 w 1168397"/>
              <a:gd name="connsiteY7" fmla="*/ 1551709 h 2041236"/>
              <a:gd name="connsiteX8" fmla="*/ 41561 w 1168397"/>
              <a:gd name="connsiteY8" fmla="*/ 969818 h 2041236"/>
              <a:gd name="connsiteX9" fmla="*/ 50797 w 1168397"/>
              <a:gd name="connsiteY9" fmla="*/ 942109 h 2041236"/>
              <a:gd name="connsiteX10" fmla="*/ 69270 w 1168397"/>
              <a:gd name="connsiteY10" fmla="*/ 868218 h 2041236"/>
              <a:gd name="connsiteX11" fmla="*/ 87743 w 1168397"/>
              <a:gd name="connsiteY11" fmla="*/ 812800 h 2041236"/>
              <a:gd name="connsiteX12" fmla="*/ 115452 w 1168397"/>
              <a:gd name="connsiteY12" fmla="*/ 785091 h 2041236"/>
              <a:gd name="connsiteX13" fmla="*/ 124688 w 1168397"/>
              <a:gd name="connsiteY13" fmla="*/ 757382 h 2041236"/>
              <a:gd name="connsiteX14" fmla="*/ 235525 w 1168397"/>
              <a:gd name="connsiteY14" fmla="*/ 701963 h 2041236"/>
              <a:gd name="connsiteX15" fmla="*/ 263234 w 1168397"/>
              <a:gd name="connsiteY15" fmla="*/ 683491 h 2041236"/>
              <a:gd name="connsiteX16" fmla="*/ 346361 w 1168397"/>
              <a:gd name="connsiteY16" fmla="*/ 665018 h 2041236"/>
              <a:gd name="connsiteX17" fmla="*/ 411016 w 1168397"/>
              <a:gd name="connsiteY17" fmla="*/ 646545 h 2041236"/>
              <a:gd name="connsiteX18" fmla="*/ 447961 w 1168397"/>
              <a:gd name="connsiteY18" fmla="*/ 609600 h 2041236"/>
              <a:gd name="connsiteX19" fmla="*/ 457197 w 1168397"/>
              <a:gd name="connsiteY19" fmla="*/ 581891 h 2041236"/>
              <a:gd name="connsiteX20" fmla="*/ 475670 w 1168397"/>
              <a:gd name="connsiteY20" fmla="*/ 554182 h 2041236"/>
              <a:gd name="connsiteX21" fmla="*/ 457197 w 1168397"/>
              <a:gd name="connsiteY21" fmla="*/ 480291 h 2041236"/>
              <a:gd name="connsiteX22" fmla="*/ 429488 w 1168397"/>
              <a:gd name="connsiteY22" fmla="*/ 461818 h 2041236"/>
              <a:gd name="connsiteX23" fmla="*/ 401779 w 1168397"/>
              <a:gd name="connsiteY23" fmla="*/ 341745 h 2041236"/>
              <a:gd name="connsiteX24" fmla="*/ 383307 w 1168397"/>
              <a:gd name="connsiteY24" fmla="*/ 286327 h 2041236"/>
              <a:gd name="connsiteX25" fmla="*/ 392543 w 1168397"/>
              <a:gd name="connsiteY25" fmla="*/ 110836 h 2041236"/>
              <a:gd name="connsiteX26" fmla="*/ 401779 w 1168397"/>
              <a:gd name="connsiteY26" fmla="*/ 83127 h 2041236"/>
              <a:gd name="connsiteX27" fmla="*/ 429488 w 1168397"/>
              <a:gd name="connsiteY27" fmla="*/ 73891 h 2041236"/>
              <a:gd name="connsiteX28" fmla="*/ 484907 w 1168397"/>
              <a:gd name="connsiteY28" fmla="*/ 36945 h 2041236"/>
              <a:gd name="connsiteX29" fmla="*/ 512616 w 1168397"/>
              <a:gd name="connsiteY29" fmla="*/ 18473 h 2041236"/>
              <a:gd name="connsiteX30" fmla="*/ 577270 w 1168397"/>
              <a:gd name="connsiteY30" fmla="*/ 0 h 2041236"/>
              <a:gd name="connsiteX31" fmla="*/ 688107 w 1168397"/>
              <a:gd name="connsiteY31" fmla="*/ 27709 h 2041236"/>
              <a:gd name="connsiteX32" fmla="*/ 743525 w 1168397"/>
              <a:gd name="connsiteY32" fmla="*/ 46182 h 2041236"/>
              <a:gd name="connsiteX33" fmla="*/ 771234 w 1168397"/>
              <a:gd name="connsiteY33" fmla="*/ 73891 h 2041236"/>
              <a:gd name="connsiteX34" fmla="*/ 789707 w 1168397"/>
              <a:gd name="connsiteY34" fmla="*/ 101600 h 2041236"/>
              <a:gd name="connsiteX35" fmla="*/ 817416 w 1168397"/>
              <a:gd name="connsiteY35" fmla="*/ 120073 h 2041236"/>
              <a:gd name="connsiteX36" fmla="*/ 835888 w 1168397"/>
              <a:gd name="connsiteY36" fmla="*/ 147782 h 2041236"/>
              <a:gd name="connsiteX37" fmla="*/ 863597 w 1168397"/>
              <a:gd name="connsiteY37" fmla="*/ 249382 h 2041236"/>
              <a:gd name="connsiteX38" fmla="*/ 854361 w 1168397"/>
              <a:gd name="connsiteY38" fmla="*/ 369454 h 2041236"/>
              <a:gd name="connsiteX39" fmla="*/ 826652 w 1168397"/>
              <a:gd name="connsiteY39" fmla="*/ 397163 h 2041236"/>
              <a:gd name="connsiteX40" fmla="*/ 808179 w 1168397"/>
              <a:gd name="connsiteY40" fmla="*/ 424873 h 2041236"/>
              <a:gd name="connsiteX41" fmla="*/ 798943 w 1168397"/>
              <a:gd name="connsiteY41" fmla="*/ 471054 h 2041236"/>
              <a:gd name="connsiteX42" fmla="*/ 780470 w 1168397"/>
              <a:gd name="connsiteY42" fmla="*/ 554182 h 2041236"/>
              <a:gd name="connsiteX43" fmla="*/ 789707 w 1168397"/>
              <a:gd name="connsiteY43" fmla="*/ 600363 h 2041236"/>
              <a:gd name="connsiteX44" fmla="*/ 798943 w 1168397"/>
              <a:gd name="connsiteY44" fmla="*/ 628073 h 2041236"/>
              <a:gd name="connsiteX45" fmla="*/ 826652 w 1168397"/>
              <a:gd name="connsiteY45" fmla="*/ 637309 h 2041236"/>
              <a:gd name="connsiteX46" fmla="*/ 845125 w 1168397"/>
              <a:gd name="connsiteY46" fmla="*/ 665018 h 2041236"/>
              <a:gd name="connsiteX47" fmla="*/ 955961 w 1168397"/>
              <a:gd name="connsiteY47" fmla="*/ 692727 h 2041236"/>
              <a:gd name="connsiteX48" fmla="*/ 983670 w 1168397"/>
              <a:gd name="connsiteY48" fmla="*/ 701963 h 2041236"/>
              <a:gd name="connsiteX49" fmla="*/ 1020616 w 1168397"/>
              <a:gd name="connsiteY49" fmla="*/ 711200 h 2041236"/>
              <a:gd name="connsiteX50" fmla="*/ 1076034 w 1168397"/>
              <a:gd name="connsiteY50" fmla="*/ 729673 h 2041236"/>
              <a:gd name="connsiteX51" fmla="*/ 1103743 w 1168397"/>
              <a:gd name="connsiteY51" fmla="*/ 748145 h 2041236"/>
              <a:gd name="connsiteX52" fmla="*/ 1159161 w 1168397"/>
              <a:gd name="connsiteY52" fmla="*/ 794327 h 2041236"/>
              <a:gd name="connsiteX53" fmla="*/ 1168397 w 1168397"/>
              <a:gd name="connsiteY53" fmla="*/ 822036 h 204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68397" h="2041236">
                <a:moveTo>
                  <a:pt x="161634" y="2041236"/>
                </a:moveTo>
                <a:cubicBezTo>
                  <a:pt x="152398" y="2025842"/>
                  <a:pt x="141954" y="2011111"/>
                  <a:pt x="133925" y="1995054"/>
                </a:cubicBezTo>
                <a:cubicBezTo>
                  <a:pt x="129571" y="1986346"/>
                  <a:pt x="129042" y="1976053"/>
                  <a:pt x="124688" y="1967345"/>
                </a:cubicBezTo>
                <a:cubicBezTo>
                  <a:pt x="88878" y="1895725"/>
                  <a:pt x="120197" y="1981575"/>
                  <a:pt x="96979" y="1911927"/>
                </a:cubicBezTo>
                <a:cubicBezTo>
                  <a:pt x="95942" y="1905703"/>
                  <a:pt x="82379" y="1820653"/>
                  <a:pt x="78507" y="1810327"/>
                </a:cubicBezTo>
                <a:cubicBezTo>
                  <a:pt x="74609" y="1799933"/>
                  <a:pt x="64999" y="1792547"/>
                  <a:pt x="60034" y="1782618"/>
                </a:cubicBezTo>
                <a:cubicBezTo>
                  <a:pt x="21789" y="1706130"/>
                  <a:pt x="85269" y="1806619"/>
                  <a:pt x="32325" y="1727200"/>
                </a:cubicBezTo>
                <a:cubicBezTo>
                  <a:pt x="27252" y="1686616"/>
                  <a:pt x="13852" y="1586170"/>
                  <a:pt x="13852" y="1551709"/>
                </a:cubicBezTo>
                <a:cubicBezTo>
                  <a:pt x="13852" y="1034464"/>
                  <a:pt x="-31354" y="1188563"/>
                  <a:pt x="41561" y="969818"/>
                </a:cubicBezTo>
                <a:cubicBezTo>
                  <a:pt x="44640" y="960582"/>
                  <a:pt x="48436" y="951554"/>
                  <a:pt x="50797" y="942109"/>
                </a:cubicBezTo>
                <a:cubicBezTo>
                  <a:pt x="56955" y="917479"/>
                  <a:pt x="61241" y="892303"/>
                  <a:pt x="69270" y="868218"/>
                </a:cubicBezTo>
                <a:cubicBezTo>
                  <a:pt x="75428" y="849745"/>
                  <a:pt x="73974" y="826569"/>
                  <a:pt x="87743" y="812800"/>
                </a:cubicBezTo>
                <a:lnTo>
                  <a:pt x="115452" y="785091"/>
                </a:lnTo>
                <a:cubicBezTo>
                  <a:pt x="118531" y="775855"/>
                  <a:pt x="117804" y="764266"/>
                  <a:pt x="124688" y="757382"/>
                </a:cubicBezTo>
                <a:cubicBezTo>
                  <a:pt x="211882" y="670188"/>
                  <a:pt x="145386" y="762053"/>
                  <a:pt x="235525" y="701963"/>
                </a:cubicBezTo>
                <a:cubicBezTo>
                  <a:pt x="244761" y="695806"/>
                  <a:pt x="253305" y="688455"/>
                  <a:pt x="263234" y="683491"/>
                </a:cubicBezTo>
                <a:cubicBezTo>
                  <a:pt x="287205" y="671505"/>
                  <a:pt x="322703" y="669749"/>
                  <a:pt x="346361" y="665018"/>
                </a:cubicBezTo>
                <a:cubicBezTo>
                  <a:pt x="375362" y="659218"/>
                  <a:pt x="384602" y="655350"/>
                  <a:pt x="411016" y="646545"/>
                </a:cubicBezTo>
                <a:cubicBezTo>
                  <a:pt x="435645" y="572654"/>
                  <a:pt x="398701" y="658860"/>
                  <a:pt x="447961" y="609600"/>
                </a:cubicBezTo>
                <a:cubicBezTo>
                  <a:pt x="454845" y="602716"/>
                  <a:pt x="452843" y="590599"/>
                  <a:pt x="457197" y="581891"/>
                </a:cubicBezTo>
                <a:cubicBezTo>
                  <a:pt x="462161" y="571962"/>
                  <a:pt x="469512" y="563418"/>
                  <a:pt x="475670" y="554182"/>
                </a:cubicBezTo>
                <a:cubicBezTo>
                  <a:pt x="475209" y="551878"/>
                  <a:pt x="464772" y="489760"/>
                  <a:pt x="457197" y="480291"/>
                </a:cubicBezTo>
                <a:cubicBezTo>
                  <a:pt x="450262" y="471623"/>
                  <a:pt x="438724" y="467976"/>
                  <a:pt x="429488" y="461818"/>
                </a:cubicBezTo>
                <a:cubicBezTo>
                  <a:pt x="382684" y="321402"/>
                  <a:pt x="437749" y="497616"/>
                  <a:pt x="401779" y="341745"/>
                </a:cubicBezTo>
                <a:cubicBezTo>
                  <a:pt x="397401" y="322772"/>
                  <a:pt x="383307" y="286327"/>
                  <a:pt x="383307" y="286327"/>
                </a:cubicBezTo>
                <a:cubicBezTo>
                  <a:pt x="386386" y="227830"/>
                  <a:pt x="387240" y="169173"/>
                  <a:pt x="392543" y="110836"/>
                </a:cubicBezTo>
                <a:cubicBezTo>
                  <a:pt x="393424" y="101140"/>
                  <a:pt x="394895" y="90011"/>
                  <a:pt x="401779" y="83127"/>
                </a:cubicBezTo>
                <a:cubicBezTo>
                  <a:pt x="408663" y="76243"/>
                  <a:pt x="420252" y="76970"/>
                  <a:pt x="429488" y="73891"/>
                </a:cubicBezTo>
                <a:lnTo>
                  <a:pt x="484907" y="36945"/>
                </a:lnTo>
                <a:cubicBezTo>
                  <a:pt x="494143" y="30788"/>
                  <a:pt x="501847" y="21165"/>
                  <a:pt x="512616" y="18473"/>
                </a:cubicBezTo>
                <a:cubicBezTo>
                  <a:pt x="559006" y="6875"/>
                  <a:pt x="537518" y="13250"/>
                  <a:pt x="577270" y="0"/>
                </a:cubicBezTo>
                <a:cubicBezTo>
                  <a:pt x="756656" y="19931"/>
                  <a:pt x="603264" y="-9999"/>
                  <a:pt x="688107" y="27709"/>
                </a:cubicBezTo>
                <a:cubicBezTo>
                  <a:pt x="705901" y="35617"/>
                  <a:pt x="743525" y="46182"/>
                  <a:pt x="743525" y="46182"/>
                </a:cubicBezTo>
                <a:cubicBezTo>
                  <a:pt x="752761" y="55418"/>
                  <a:pt x="762872" y="63856"/>
                  <a:pt x="771234" y="73891"/>
                </a:cubicBezTo>
                <a:cubicBezTo>
                  <a:pt x="778341" y="82419"/>
                  <a:pt x="781858" y="93751"/>
                  <a:pt x="789707" y="101600"/>
                </a:cubicBezTo>
                <a:cubicBezTo>
                  <a:pt x="797556" y="109449"/>
                  <a:pt x="808180" y="113915"/>
                  <a:pt x="817416" y="120073"/>
                </a:cubicBezTo>
                <a:cubicBezTo>
                  <a:pt x="823573" y="129309"/>
                  <a:pt x="831380" y="137638"/>
                  <a:pt x="835888" y="147782"/>
                </a:cubicBezTo>
                <a:cubicBezTo>
                  <a:pt x="852935" y="186137"/>
                  <a:pt x="855695" y="209870"/>
                  <a:pt x="863597" y="249382"/>
                </a:cubicBezTo>
                <a:cubicBezTo>
                  <a:pt x="860518" y="289406"/>
                  <a:pt x="864097" y="330510"/>
                  <a:pt x="854361" y="369454"/>
                </a:cubicBezTo>
                <a:cubicBezTo>
                  <a:pt x="851193" y="382126"/>
                  <a:pt x="835014" y="387128"/>
                  <a:pt x="826652" y="397163"/>
                </a:cubicBezTo>
                <a:cubicBezTo>
                  <a:pt x="819545" y="405691"/>
                  <a:pt x="814337" y="415636"/>
                  <a:pt x="808179" y="424873"/>
                </a:cubicBezTo>
                <a:cubicBezTo>
                  <a:pt x="805100" y="440267"/>
                  <a:pt x="802348" y="455729"/>
                  <a:pt x="798943" y="471054"/>
                </a:cubicBezTo>
                <a:cubicBezTo>
                  <a:pt x="772845" y="588499"/>
                  <a:pt x="808341" y="414835"/>
                  <a:pt x="780470" y="554182"/>
                </a:cubicBezTo>
                <a:cubicBezTo>
                  <a:pt x="783549" y="569576"/>
                  <a:pt x="785899" y="585133"/>
                  <a:pt x="789707" y="600363"/>
                </a:cubicBezTo>
                <a:cubicBezTo>
                  <a:pt x="792068" y="609809"/>
                  <a:pt x="792059" y="621188"/>
                  <a:pt x="798943" y="628073"/>
                </a:cubicBezTo>
                <a:cubicBezTo>
                  <a:pt x="805827" y="634957"/>
                  <a:pt x="817416" y="634230"/>
                  <a:pt x="826652" y="637309"/>
                </a:cubicBezTo>
                <a:cubicBezTo>
                  <a:pt x="832810" y="646545"/>
                  <a:pt x="835712" y="659135"/>
                  <a:pt x="845125" y="665018"/>
                </a:cubicBezTo>
                <a:cubicBezTo>
                  <a:pt x="876018" y="684326"/>
                  <a:pt x="922011" y="685183"/>
                  <a:pt x="955961" y="692727"/>
                </a:cubicBezTo>
                <a:cubicBezTo>
                  <a:pt x="965465" y="694839"/>
                  <a:pt x="974309" y="699288"/>
                  <a:pt x="983670" y="701963"/>
                </a:cubicBezTo>
                <a:cubicBezTo>
                  <a:pt x="995876" y="705450"/>
                  <a:pt x="1008457" y="707552"/>
                  <a:pt x="1020616" y="711200"/>
                </a:cubicBezTo>
                <a:cubicBezTo>
                  <a:pt x="1039267" y="716795"/>
                  <a:pt x="1059832" y="718872"/>
                  <a:pt x="1076034" y="729673"/>
                </a:cubicBezTo>
                <a:cubicBezTo>
                  <a:pt x="1085270" y="735830"/>
                  <a:pt x="1095215" y="741039"/>
                  <a:pt x="1103743" y="748145"/>
                </a:cubicBezTo>
                <a:cubicBezTo>
                  <a:pt x="1174868" y="807415"/>
                  <a:pt x="1090358" y="748458"/>
                  <a:pt x="1159161" y="794327"/>
                </a:cubicBezTo>
                <a:lnTo>
                  <a:pt x="1168397" y="82203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C3AE503-C209-4CF5-A97F-8EE34A87F95D}"/>
              </a:ext>
            </a:extLst>
          </p:cNvPr>
          <p:cNvSpPr/>
          <p:nvPr/>
        </p:nvSpPr>
        <p:spPr>
          <a:xfrm>
            <a:off x="7155180" y="1706880"/>
            <a:ext cx="823067" cy="868680"/>
          </a:xfrm>
          <a:custGeom>
            <a:avLst/>
            <a:gdLst>
              <a:gd name="connsiteX0" fmla="*/ 0 w 823067"/>
              <a:gd name="connsiteY0" fmla="*/ 868680 h 868680"/>
              <a:gd name="connsiteX1" fmla="*/ 7620 w 823067"/>
              <a:gd name="connsiteY1" fmla="*/ 807720 h 868680"/>
              <a:gd name="connsiteX2" fmla="*/ 30480 w 823067"/>
              <a:gd name="connsiteY2" fmla="*/ 792480 h 868680"/>
              <a:gd name="connsiteX3" fmla="*/ 68580 w 823067"/>
              <a:gd name="connsiteY3" fmla="*/ 746760 h 868680"/>
              <a:gd name="connsiteX4" fmla="*/ 114300 w 823067"/>
              <a:gd name="connsiteY4" fmla="*/ 723900 h 868680"/>
              <a:gd name="connsiteX5" fmla="*/ 182880 w 823067"/>
              <a:gd name="connsiteY5" fmla="*/ 685800 h 868680"/>
              <a:gd name="connsiteX6" fmla="*/ 205740 w 823067"/>
              <a:gd name="connsiteY6" fmla="*/ 632460 h 868680"/>
              <a:gd name="connsiteX7" fmla="*/ 220980 w 823067"/>
              <a:gd name="connsiteY7" fmla="*/ 571500 h 868680"/>
              <a:gd name="connsiteX8" fmla="*/ 243840 w 823067"/>
              <a:gd name="connsiteY8" fmla="*/ 548640 h 868680"/>
              <a:gd name="connsiteX9" fmla="*/ 289560 w 823067"/>
              <a:gd name="connsiteY9" fmla="*/ 518160 h 868680"/>
              <a:gd name="connsiteX10" fmla="*/ 297180 w 823067"/>
              <a:gd name="connsiteY10" fmla="*/ 495300 h 868680"/>
              <a:gd name="connsiteX11" fmla="*/ 312420 w 823067"/>
              <a:gd name="connsiteY11" fmla="*/ 472440 h 868680"/>
              <a:gd name="connsiteX12" fmla="*/ 297180 w 823067"/>
              <a:gd name="connsiteY12" fmla="*/ 411480 h 868680"/>
              <a:gd name="connsiteX13" fmla="*/ 289560 w 823067"/>
              <a:gd name="connsiteY13" fmla="*/ 327660 h 868680"/>
              <a:gd name="connsiteX14" fmla="*/ 297180 w 823067"/>
              <a:gd name="connsiteY14" fmla="*/ 220980 h 868680"/>
              <a:gd name="connsiteX15" fmla="*/ 304800 w 823067"/>
              <a:gd name="connsiteY15" fmla="*/ 198120 h 868680"/>
              <a:gd name="connsiteX16" fmla="*/ 320040 w 823067"/>
              <a:gd name="connsiteY16" fmla="*/ 121920 h 868680"/>
              <a:gd name="connsiteX17" fmla="*/ 335280 w 823067"/>
              <a:gd name="connsiteY17" fmla="*/ 76200 h 868680"/>
              <a:gd name="connsiteX18" fmla="*/ 373380 w 823067"/>
              <a:gd name="connsiteY18" fmla="*/ 30480 h 868680"/>
              <a:gd name="connsiteX19" fmla="*/ 403860 w 823067"/>
              <a:gd name="connsiteY19" fmla="*/ 7620 h 868680"/>
              <a:gd name="connsiteX20" fmla="*/ 487680 w 823067"/>
              <a:gd name="connsiteY20" fmla="*/ 0 h 868680"/>
              <a:gd name="connsiteX21" fmla="*/ 541020 w 823067"/>
              <a:gd name="connsiteY21" fmla="*/ 15240 h 868680"/>
              <a:gd name="connsiteX22" fmla="*/ 586740 w 823067"/>
              <a:gd name="connsiteY22" fmla="*/ 30480 h 868680"/>
              <a:gd name="connsiteX23" fmla="*/ 632460 w 823067"/>
              <a:gd name="connsiteY23" fmla="*/ 60960 h 868680"/>
              <a:gd name="connsiteX24" fmla="*/ 662940 w 823067"/>
              <a:gd name="connsiteY24" fmla="*/ 129540 h 868680"/>
              <a:gd name="connsiteX25" fmla="*/ 662940 w 823067"/>
              <a:gd name="connsiteY25" fmla="*/ 266700 h 868680"/>
              <a:gd name="connsiteX26" fmla="*/ 655320 w 823067"/>
              <a:gd name="connsiteY26" fmla="*/ 289560 h 868680"/>
              <a:gd name="connsiteX27" fmla="*/ 647700 w 823067"/>
              <a:gd name="connsiteY27" fmla="*/ 335280 h 868680"/>
              <a:gd name="connsiteX28" fmla="*/ 624840 w 823067"/>
              <a:gd name="connsiteY28" fmla="*/ 434340 h 868680"/>
              <a:gd name="connsiteX29" fmla="*/ 617220 w 823067"/>
              <a:gd name="connsiteY29" fmla="*/ 457200 h 868680"/>
              <a:gd name="connsiteX30" fmla="*/ 640080 w 823067"/>
              <a:gd name="connsiteY30" fmla="*/ 510540 h 868680"/>
              <a:gd name="connsiteX31" fmla="*/ 655320 w 823067"/>
              <a:gd name="connsiteY31" fmla="*/ 556260 h 868680"/>
              <a:gd name="connsiteX32" fmla="*/ 662940 w 823067"/>
              <a:gd name="connsiteY32" fmla="*/ 579120 h 868680"/>
              <a:gd name="connsiteX33" fmla="*/ 670560 w 823067"/>
              <a:gd name="connsiteY33" fmla="*/ 601980 h 868680"/>
              <a:gd name="connsiteX34" fmla="*/ 685800 w 823067"/>
              <a:gd name="connsiteY34" fmla="*/ 670560 h 868680"/>
              <a:gd name="connsiteX35" fmla="*/ 716280 w 823067"/>
              <a:gd name="connsiteY35" fmla="*/ 716280 h 868680"/>
              <a:gd name="connsiteX36" fmla="*/ 762000 w 823067"/>
              <a:gd name="connsiteY36" fmla="*/ 746760 h 868680"/>
              <a:gd name="connsiteX37" fmla="*/ 815340 w 823067"/>
              <a:gd name="connsiteY37" fmla="*/ 807720 h 868680"/>
              <a:gd name="connsiteX38" fmla="*/ 822960 w 823067"/>
              <a:gd name="connsiteY38" fmla="*/ 84582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23067" h="868680">
                <a:moveTo>
                  <a:pt x="0" y="868680"/>
                </a:moveTo>
                <a:cubicBezTo>
                  <a:pt x="2540" y="848360"/>
                  <a:pt x="15" y="826733"/>
                  <a:pt x="7620" y="807720"/>
                </a:cubicBezTo>
                <a:cubicBezTo>
                  <a:pt x="11021" y="799217"/>
                  <a:pt x="24004" y="798956"/>
                  <a:pt x="30480" y="792480"/>
                </a:cubicBezTo>
                <a:cubicBezTo>
                  <a:pt x="90420" y="732540"/>
                  <a:pt x="-6320" y="809177"/>
                  <a:pt x="68580" y="746760"/>
                </a:cubicBezTo>
                <a:cubicBezTo>
                  <a:pt x="109174" y="712932"/>
                  <a:pt x="73060" y="746811"/>
                  <a:pt x="114300" y="723900"/>
                </a:cubicBezTo>
                <a:cubicBezTo>
                  <a:pt x="192905" y="680231"/>
                  <a:pt x="131154" y="703042"/>
                  <a:pt x="182880" y="685800"/>
                </a:cubicBezTo>
                <a:cubicBezTo>
                  <a:pt x="202495" y="656378"/>
                  <a:pt x="197539" y="669364"/>
                  <a:pt x="205740" y="632460"/>
                </a:cubicBezTo>
                <a:cubicBezTo>
                  <a:pt x="207022" y="626689"/>
                  <a:pt x="214172" y="581712"/>
                  <a:pt x="220980" y="571500"/>
                </a:cubicBezTo>
                <a:cubicBezTo>
                  <a:pt x="226958" y="562534"/>
                  <a:pt x="235334" y="555256"/>
                  <a:pt x="243840" y="548640"/>
                </a:cubicBezTo>
                <a:cubicBezTo>
                  <a:pt x="258298" y="537395"/>
                  <a:pt x="289560" y="518160"/>
                  <a:pt x="289560" y="518160"/>
                </a:cubicBezTo>
                <a:cubicBezTo>
                  <a:pt x="292100" y="510540"/>
                  <a:pt x="293588" y="502484"/>
                  <a:pt x="297180" y="495300"/>
                </a:cubicBezTo>
                <a:cubicBezTo>
                  <a:pt x="301276" y="487109"/>
                  <a:pt x="311284" y="481527"/>
                  <a:pt x="312420" y="472440"/>
                </a:cubicBezTo>
                <a:cubicBezTo>
                  <a:pt x="314092" y="459065"/>
                  <a:pt x="302156" y="426408"/>
                  <a:pt x="297180" y="411480"/>
                </a:cubicBezTo>
                <a:cubicBezTo>
                  <a:pt x="294640" y="383540"/>
                  <a:pt x="289560" y="355715"/>
                  <a:pt x="289560" y="327660"/>
                </a:cubicBezTo>
                <a:cubicBezTo>
                  <a:pt x="289560" y="292009"/>
                  <a:pt x="293015" y="256386"/>
                  <a:pt x="297180" y="220980"/>
                </a:cubicBezTo>
                <a:cubicBezTo>
                  <a:pt x="298118" y="213003"/>
                  <a:pt x="303058" y="205961"/>
                  <a:pt x="304800" y="198120"/>
                </a:cubicBezTo>
                <a:cubicBezTo>
                  <a:pt x="316570" y="145157"/>
                  <a:pt x="307027" y="165297"/>
                  <a:pt x="320040" y="121920"/>
                </a:cubicBezTo>
                <a:cubicBezTo>
                  <a:pt x="324656" y="106533"/>
                  <a:pt x="326369" y="89566"/>
                  <a:pt x="335280" y="76200"/>
                </a:cubicBezTo>
                <a:cubicBezTo>
                  <a:pt x="350957" y="52684"/>
                  <a:pt x="350563" y="50037"/>
                  <a:pt x="373380" y="30480"/>
                </a:cubicBezTo>
                <a:cubicBezTo>
                  <a:pt x="383023" y="22215"/>
                  <a:pt x="391589" y="10892"/>
                  <a:pt x="403860" y="7620"/>
                </a:cubicBezTo>
                <a:cubicBezTo>
                  <a:pt x="430968" y="391"/>
                  <a:pt x="459740" y="2540"/>
                  <a:pt x="487680" y="0"/>
                </a:cubicBezTo>
                <a:cubicBezTo>
                  <a:pt x="564506" y="25609"/>
                  <a:pt x="445339" y="-13464"/>
                  <a:pt x="541020" y="15240"/>
                </a:cubicBezTo>
                <a:cubicBezTo>
                  <a:pt x="556407" y="19856"/>
                  <a:pt x="573374" y="21569"/>
                  <a:pt x="586740" y="30480"/>
                </a:cubicBezTo>
                <a:lnTo>
                  <a:pt x="632460" y="60960"/>
                </a:lnTo>
                <a:cubicBezTo>
                  <a:pt x="650596" y="115368"/>
                  <a:pt x="638789" y="93314"/>
                  <a:pt x="662940" y="129540"/>
                </a:cubicBezTo>
                <a:cubicBezTo>
                  <a:pt x="678125" y="190281"/>
                  <a:pt x="674987" y="164298"/>
                  <a:pt x="662940" y="266700"/>
                </a:cubicBezTo>
                <a:cubicBezTo>
                  <a:pt x="662002" y="274677"/>
                  <a:pt x="657062" y="281719"/>
                  <a:pt x="655320" y="289560"/>
                </a:cubicBezTo>
                <a:cubicBezTo>
                  <a:pt x="651968" y="304642"/>
                  <a:pt x="650049" y="320009"/>
                  <a:pt x="647700" y="335280"/>
                </a:cubicBezTo>
                <a:cubicBezTo>
                  <a:pt x="636395" y="408762"/>
                  <a:pt x="647024" y="367789"/>
                  <a:pt x="624840" y="434340"/>
                </a:cubicBezTo>
                <a:lnTo>
                  <a:pt x="617220" y="457200"/>
                </a:lnTo>
                <a:cubicBezTo>
                  <a:pt x="637377" y="537829"/>
                  <a:pt x="610010" y="442882"/>
                  <a:pt x="640080" y="510540"/>
                </a:cubicBezTo>
                <a:cubicBezTo>
                  <a:pt x="646604" y="525220"/>
                  <a:pt x="650240" y="541020"/>
                  <a:pt x="655320" y="556260"/>
                </a:cubicBezTo>
                <a:lnTo>
                  <a:pt x="662940" y="579120"/>
                </a:lnTo>
                <a:cubicBezTo>
                  <a:pt x="665480" y="586740"/>
                  <a:pt x="669240" y="594057"/>
                  <a:pt x="670560" y="601980"/>
                </a:cubicBezTo>
                <a:cubicBezTo>
                  <a:pt x="672628" y="614385"/>
                  <a:pt x="676867" y="654481"/>
                  <a:pt x="685800" y="670560"/>
                </a:cubicBezTo>
                <a:cubicBezTo>
                  <a:pt x="694695" y="686571"/>
                  <a:pt x="701040" y="706120"/>
                  <a:pt x="716280" y="716280"/>
                </a:cubicBezTo>
                <a:lnTo>
                  <a:pt x="762000" y="746760"/>
                </a:lnTo>
                <a:cubicBezTo>
                  <a:pt x="797560" y="800100"/>
                  <a:pt x="777240" y="782320"/>
                  <a:pt x="815340" y="807720"/>
                </a:cubicBezTo>
                <a:cubicBezTo>
                  <a:pt x="824566" y="835399"/>
                  <a:pt x="822960" y="822548"/>
                  <a:pt x="822960" y="84582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166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djpark</dc:creator>
  <cp:lastModifiedBy>Daejin Park</cp:lastModifiedBy>
  <cp:revision>41</cp:revision>
  <dcterms:created xsi:type="dcterms:W3CDTF">2017-07-12T16:54:23Z</dcterms:created>
  <dcterms:modified xsi:type="dcterms:W3CDTF">2018-12-28T08:31:28Z</dcterms:modified>
</cp:coreProperties>
</file>