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217" d="100"/>
          <a:sy n="217" d="100"/>
        </p:scale>
        <p:origin x="108" y="15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2024 14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Mar. 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28, </a:t>
            </a:r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2024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대진 박</cp:lastModifiedBy>
  <cp:revision>22</cp:revision>
  <dcterms:created xsi:type="dcterms:W3CDTF">2022-08-29T01:33:28Z</dcterms:created>
  <dcterms:modified xsi:type="dcterms:W3CDTF">2025-08-25T12:54:34Z</dcterms:modified>
</cp:coreProperties>
</file>