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9" y="2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2022 6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Oct.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28, 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2022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14</cp:revision>
  <dcterms:created xsi:type="dcterms:W3CDTF">2022-08-29T01:33:28Z</dcterms:created>
  <dcterms:modified xsi:type="dcterms:W3CDTF">2024-02-15T12:00:43Z</dcterms:modified>
</cp:coreProperties>
</file>