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424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13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805" y="235644"/>
            <a:ext cx="700682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05" y="756262"/>
            <a:ext cx="700682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5682" y="76660"/>
            <a:ext cx="2014463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293" y="76660"/>
            <a:ext cx="5926609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27" y="358966"/>
            <a:ext cx="805785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27" y="963575"/>
            <a:ext cx="805785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93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609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" y="76659"/>
            <a:ext cx="8057853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510" y="352967"/>
            <a:ext cx="395228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510" y="525950"/>
            <a:ext cx="3952289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609" y="352967"/>
            <a:ext cx="397175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609" y="525950"/>
            <a:ext cx="3971753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3" y="207314"/>
            <a:ext cx="472960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1753" y="207314"/>
            <a:ext cx="472960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293" y="76659"/>
            <a:ext cx="805785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93" y="383297"/>
            <a:ext cx="805785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292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4683" y="1334540"/>
            <a:ext cx="31530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097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583BB55-6BBA-5E2B-EE42-67A32294EF69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FD4C2C-D6AB-13E6-86FF-74A32CE4D80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FFFA13-4528-A7B2-2F68-F19A7E05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578" y="375779"/>
            <a:ext cx="4929610" cy="10640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D1962-0334-722D-6AE6-669E565464D1}"/>
              </a:ext>
            </a:extLst>
          </p:cNvPr>
          <p:cNvSpPr txBox="1"/>
          <p:nvPr/>
        </p:nvSpPr>
        <p:spPr>
          <a:xfrm>
            <a:off x="0" y="-14714"/>
            <a:ext cx="927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Daejin Park’s Vinyl LP Collection (1950'~2020')</a:t>
            </a:r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10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Bold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20</cp:revision>
  <dcterms:created xsi:type="dcterms:W3CDTF">2022-08-29T01:33:28Z</dcterms:created>
  <dcterms:modified xsi:type="dcterms:W3CDTF">2024-02-23T12:26:40Z</dcterms:modified>
</cp:coreProperties>
</file>