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883" r:id="rId2"/>
    <p:sldId id="884" r:id="rId3"/>
    <p:sldId id="885" r:id="rId4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FF7C80"/>
    <a:srgbClr val="33CCFF"/>
    <a:srgbClr val="FF3300"/>
    <a:srgbClr val="FFFF99"/>
    <a:srgbClr val="FFCCFF"/>
    <a:srgbClr val="FFFF66"/>
    <a:srgbClr val="66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2" autoAdjust="0"/>
    <p:restoredTop sz="70476" autoAdjust="0"/>
  </p:normalViewPr>
  <p:slideViewPr>
    <p:cSldViewPr showGuides="1">
      <p:cViewPr varScale="1">
        <p:scale>
          <a:sx n="90" d="100"/>
          <a:sy n="90" d="100"/>
        </p:scale>
        <p:origin x="-1282" y="-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r">
              <a:defRPr sz="1200"/>
            </a:lvl1pPr>
          </a:lstStyle>
          <a:p>
            <a:fld id="{29B0B34E-E667-41C9-9EAA-E0C26983468D}" type="datetimeFigureOut">
              <a:rPr kumimoji="1" lang="ja-JP" altLang="en-US" smtClean="0"/>
              <a:t>2017/10/7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7975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6" tIns="46118" rIns="92236" bIns="461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2236" tIns="46118" rIns="92236" bIns="461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r">
              <a:defRPr sz="1200"/>
            </a:lvl1pPr>
          </a:lstStyle>
          <a:p>
            <a:fld id="{1F136B48-A2DC-49F3-B9A0-A345D59DE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1557340"/>
            <a:ext cx="8420100" cy="1470025"/>
          </a:xfrm>
          <a:noFill/>
          <a:ln w="3175">
            <a:solidFill>
              <a:schemeClr val="tx1"/>
            </a:solidFill>
          </a:ln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30737" name="Rectangle 1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520296" y="3860800"/>
            <a:ext cx="6934200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800">
                <a:latin typeface="MS PGothic" pitchFamily="50" charset="-128"/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846720" y="3175"/>
            <a:ext cx="2474781" cy="1414750"/>
            <a:chOff x="3707904" y="3175"/>
            <a:chExt cx="2284413" cy="1414750"/>
          </a:xfrm>
        </p:grpSpPr>
        <p:sp>
          <p:nvSpPr>
            <p:cNvPr id="7" name="正方形/長方形 6"/>
            <p:cNvSpPr/>
            <p:nvPr userDrawn="1"/>
          </p:nvSpPr>
          <p:spPr bwMode="auto">
            <a:xfrm>
              <a:off x="3707904" y="3175"/>
              <a:ext cx="2284413" cy="1414750"/>
            </a:xfrm>
            <a:prstGeom prst="rect">
              <a:avLst/>
            </a:prstGeom>
            <a:gradFill flip="none" rotWithShape="1">
              <a:gsLst>
                <a:gs pos="60000">
                  <a:srgbClr val="0041C0"/>
                </a:gs>
                <a:gs pos="74000">
                  <a:schemeClr val="accent1">
                    <a:tint val="44500"/>
                    <a:satMod val="160000"/>
                  </a:schemeClr>
                </a:gs>
                <a:gs pos="85000">
                  <a:schemeClr val="bg1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1600">
                <a:solidFill>
                  <a:prstClr val="black"/>
                </a:solidFill>
                <a:latin typeface="Arial" charset="0"/>
              </a:endParaRPr>
            </a:p>
          </p:txBody>
        </p:sp>
        <p:pic>
          <p:nvPicPr>
            <p:cNvPr id="8" name="Picture 4" descr="C:\Users\3960199\Desktop\Panasonic_logoSP_bl_nega_JPEG\Panasonic_logoSP_bl_nega_JPEG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159" y="391418"/>
              <a:ext cx="196590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309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企業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:\060C_システム事業統括G\062b_高周波システムＴ\C-00_共通\99_その他\Panasonic_Logo\Panasonic\Panasonic\_PNG\Panasonic_b_pos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10" y="2964700"/>
            <a:ext cx="6455480" cy="91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3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808512" y="19271"/>
            <a:ext cx="8592079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1099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 userDrawn="1"/>
        </p:nvSpPr>
        <p:spPr bwMode="gray">
          <a:xfrm>
            <a:off x="0" y="1"/>
            <a:ext cx="9906000" cy="476250"/>
          </a:xfrm>
          <a:prstGeom prst="rect">
            <a:avLst/>
          </a:prstGeom>
          <a:solidFill>
            <a:srgbClr val="0041C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9459318" y="63286"/>
            <a:ext cx="385233" cy="36036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7819E369-0EE3-4B35-8F79-CD0076232F9A}" type="slidenum">
              <a:rPr lang="en-US" altLang="ja-JP" sz="140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1400" dirty="0" smtClean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808512" y="19271"/>
            <a:ext cx="8592079" cy="4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9968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9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808302" y="19051"/>
            <a:ext cx="8592079" cy="4349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やりたいこと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94338" y="554039"/>
            <a:ext cx="9517327" cy="714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6600"/>
            </a:solidFill>
            <a:miter lim="800000"/>
            <a:headEnd/>
            <a:tailEnd/>
          </a:ln>
          <a:extLst/>
        </p:spPr>
        <p:txBody>
          <a:bodyPr wrap="none" lIns="91108" tIns="45555" rIns="91108" bIns="45555" anchor="ctr"/>
          <a:lstStyle/>
          <a:p>
            <a:pPr algn="ctr"/>
            <a:r>
              <a:rPr lang="ja-JP" altLang="en-US" sz="2400" b="1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ロボット掃除機で掃除前におもちゃを片付ける</a:t>
            </a:r>
            <a:endParaRPr lang="ja-JP" altLang="en-US" sz="2400" b="1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6465168" y="1556912"/>
            <a:ext cx="504056" cy="1368152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057456" y="1556912"/>
            <a:ext cx="504056" cy="1368152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 bwMode="auto">
          <a:xfrm>
            <a:off x="6969224" y="1556912"/>
            <a:ext cx="2088232" cy="432048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dirty="0" smtClean="0"/>
              <a:t>収納場所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7329264" y="3285104"/>
            <a:ext cx="1368152" cy="791952"/>
          </a:xfrm>
          <a:prstGeom prst="round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smtClean="0"/>
              <a:t>障害物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 bwMode="auto">
          <a:xfrm>
            <a:off x="7329264" y="4437232"/>
            <a:ext cx="1368152" cy="791952"/>
          </a:xfrm>
          <a:prstGeom prst="round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smtClean="0"/>
              <a:t>おもちゃ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 bwMode="auto">
          <a:xfrm>
            <a:off x="7473280" y="5517352"/>
            <a:ext cx="1080000" cy="1080000"/>
          </a:xfrm>
          <a:prstGeom prst="ellipse">
            <a:avLst/>
          </a:prstGeom>
          <a:solidFill>
            <a:srgbClr val="7030A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ロボット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0472" y="1340768"/>
            <a:ext cx="6048672" cy="156966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タスク： ロボット掃除機でおもちゃを片付ける</a:t>
            </a:r>
            <a:endParaRPr lang="en-US" altLang="ja-JP" sz="20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モチベーション： ほしい</a:t>
            </a:r>
            <a:endParaRPr lang="en-US" altLang="ja-JP" sz="20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問題設定： 障害物がたくさんある</a:t>
            </a:r>
            <a:endParaRPr lang="en-US" altLang="ja-JP" sz="20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報酬関数： おもちゃと収納場所の距離</a:t>
            </a:r>
            <a:endParaRPr lang="en-US" altLang="ja-JP" sz="2000" dirty="0" smtClean="0">
              <a:latin typeface="+mj-ea"/>
              <a:ea typeface="+mj-ea"/>
            </a:endParaRPr>
          </a:p>
        </p:txBody>
      </p:sp>
      <p:pic>
        <p:nvPicPr>
          <p:cNvPr id="1026" name="Picture 2" descr="C:\Users\4024195\Desktop\IMG_32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552" y="3213336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808302" y="19051"/>
            <a:ext cx="8592079" cy="4349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課題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94338" y="554039"/>
            <a:ext cx="9517327" cy="714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6600"/>
            </a:solidFill>
            <a:miter lim="800000"/>
            <a:headEnd/>
            <a:tailEnd/>
          </a:ln>
          <a:extLst/>
        </p:spPr>
        <p:txBody>
          <a:bodyPr wrap="none" lIns="91108" tIns="45555" rIns="91108" bIns="45555" anchor="ctr"/>
          <a:lstStyle/>
          <a:p>
            <a:pPr algn="ctr"/>
            <a:r>
              <a:rPr lang="ja-JP" altLang="en-US" sz="2400" b="1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十中八九こうなる</a:t>
            </a:r>
            <a:endParaRPr lang="ja-JP" altLang="en-US" sz="2400" b="1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6465168" y="1556912"/>
            <a:ext cx="504056" cy="1368152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057456" y="1556912"/>
            <a:ext cx="504056" cy="1368152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 bwMode="auto">
          <a:xfrm>
            <a:off x="6969224" y="1556912"/>
            <a:ext cx="2088232" cy="432048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dirty="0" smtClean="0"/>
              <a:t>収納場所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7329264" y="1980493"/>
            <a:ext cx="1368152" cy="791952"/>
          </a:xfrm>
          <a:prstGeom prst="round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smtClean="0"/>
              <a:t>障害物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 bwMode="auto">
          <a:xfrm>
            <a:off x="7329264" y="2772445"/>
            <a:ext cx="1368152" cy="791952"/>
          </a:xfrm>
          <a:prstGeom prst="round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smtClean="0"/>
              <a:t>おもちゃ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 bwMode="auto">
          <a:xfrm>
            <a:off x="7473280" y="3564397"/>
            <a:ext cx="1080000" cy="1080000"/>
          </a:xfrm>
          <a:prstGeom prst="ellipse">
            <a:avLst/>
          </a:prstGeom>
          <a:solidFill>
            <a:srgbClr val="7030A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ロボット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0472" y="1340768"/>
            <a:ext cx="6048672" cy="83099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ja-JP" altLang="en-US" sz="2000" u="sng" dirty="0" smtClean="0">
                <a:latin typeface="+mj-ea"/>
                <a:ea typeface="+mj-ea"/>
              </a:rPr>
              <a:t>解決方法</a:t>
            </a:r>
            <a:endParaRPr lang="en-US" altLang="ja-JP" sz="2000" u="sng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ja-JP" altLang="en-US" sz="2000" dirty="0" smtClean="0">
                <a:latin typeface="+mj-ea"/>
                <a:ea typeface="+mj-ea"/>
              </a:rPr>
              <a:t>　人間が手順をデモンストレーションしてあげる。</a:t>
            </a:r>
            <a:endParaRPr lang="en-US" altLang="ja-JP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39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808302" y="19051"/>
            <a:ext cx="8592079" cy="4349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ja-JP" altLang="en-US" sz="28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デモンストレーションの方法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94338" y="554039"/>
            <a:ext cx="9517327" cy="714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6600"/>
            </a:solidFill>
            <a:miter lim="800000"/>
            <a:headEnd/>
            <a:tailEnd/>
          </a:ln>
          <a:extLst/>
        </p:spPr>
        <p:txBody>
          <a:bodyPr wrap="none" lIns="91108" tIns="45555" rIns="91108" bIns="45555" anchor="ctr"/>
          <a:lstStyle/>
          <a:p>
            <a:pPr algn="ctr"/>
            <a:r>
              <a:rPr lang="en-US" altLang="ja-JP" sz="2400" b="1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</a:t>
            </a:r>
            <a:r>
              <a:rPr lang="ja-JP" altLang="en-US" sz="2400" b="1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マーカをつけたおもちゃを人間が動かして収納場所にしまう</a:t>
            </a:r>
            <a:endParaRPr lang="ja-JP" altLang="en-US" sz="2400" b="1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ai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338" y="2132856"/>
            <a:ext cx="6120000" cy="3825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6465168" y="1556912"/>
            <a:ext cx="504056" cy="1368152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057456" y="1556912"/>
            <a:ext cx="504056" cy="1368152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969224" y="1556912"/>
            <a:ext cx="2088232" cy="432048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dirty="0" smtClean="0"/>
              <a:t>収納場所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7329264" y="3285104"/>
            <a:ext cx="1368152" cy="791952"/>
          </a:xfrm>
          <a:prstGeom prst="round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smtClean="0"/>
              <a:t>障害物</a:t>
            </a:r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 bwMode="auto">
          <a:xfrm>
            <a:off x="7329264" y="4437232"/>
            <a:ext cx="1368152" cy="791952"/>
          </a:xfrm>
          <a:prstGeom prst="round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smtClean="0"/>
              <a:t>おもちゃ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 bwMode="auto">
          <a:xfrm>
            <a:off x="7473280" y="5517352"/>
            <a:ext cx="1080000" cy="1080000"/>
          </a:xfrm>
          <a:prstGeom prst="ellipse">
            <a:avLst/>
          </a:prstGeom>
          <a:solidFill>
            <a:srgbClr val="7030A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ロボット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CC00"/>
        </a:solidFill>
        <a:ln w="952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45476</TotalTime>
  <Words>74</Words>
  <Application>Microsoft Office PowerPoint</Application>
  <PresentationFormat>A4 210 x 297 mm</PresentationFormat>
  <Paragraphs>24</Paragraphs>
  <Slides>3</Slides>
  <Notes>0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デザインの設定</vt:lpstr>
      <vt:lpstr>やりたいこと</vt:lpstr>
      <vt:lpstr>課題</vt:lpstr>
      <vt:lpstr>デモンストレーションの方法</vt:lpstr>
    </vt:vector>
  </TitlesOfParts>
  <Company>パナソニック株式会社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ikomaou</dc:creator>
  <cp:lastModifiedBy>奥村 亮&lt;okumura.ryo001@jp.panasonic.com&gt;</cp:lastModifiedBy>
  <cp:revision>2920</cp:revision>
  <cp:lastPrinted>2015-08-21T02:53:26Z</cp:lastPrinted>
  <dcterms:created xsi:type="dcterms:W3CDTF">2015-06-05T00:04:14Z</dcterms:created>
  <dcterms:modified xsi:type="dcterms:W3CDTF">2017-10-06T21:09:59Z</dcterms:modified>
</cp:coreProperties>
</file>