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4252be0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4252be0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4252be0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4252be0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4252be01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4252be01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4252be01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4252be01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4252be0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4252be0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252be01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4252be01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252be01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4252be01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Нелинейные ML-модели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Годовой проект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Нелинейные ML-модели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ходе эксперимента были исследованы различные модели машинного обучения для задачи классификации изображений фруктов и овощей. Для извлечения признаков использовались методы: </a:t>
            </a:r>
            <a:r>
              <a:rPr b="1" lang="ru">
                <a:solidFill>
                  <a:schemeClr val="dk1"/>
                </a:solidFill>
              </a:rPr>
              <a:t>HOG </a:t>
            </a:r>
            <a:r>
              <a:rPr lang="ru">
                <a:solidFill>
                  <a:schemeClr val="dk1"/>
                </a:solidFill>
              </a:rPr>
              <a:t>и </a:t>
            </a:r>
            <a:r>
              <a:rPr b="1" lang="ru">
                <a:solidFill>
                  <a:schemeClr val="dk1"/>
                </a:solidFill>
              </a:rPr>
              <a:t>SIFT</a:t>
            </a:r>
            <a:r>
              <a:rPr lang="ru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Оба метода применялись </a:t>
            </a:r>
            <a:r>
              <a:rPr b="1" lang="ru">
                <a:solidFill>
                  <a:schemeClr val="dk1"/>
                </a:solidFill>
              </a:rPr>
              <a:t>к цветным изображениям размером 64x64 пикселей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Извлечение признаков с помощью HOG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6025"/>
            <a:ext cx="839152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Извлечение признаков с помощью HOG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ru">
                <a:solidFill>
                  <a:schemeClr val="dk1"/>
                </a:solidFill>
              </a:rPr>
              <a:t>CatBoost с использованием HOG показал наилучшие результаты</a:t>
            </a:r>
            <a:r>
              <a:rPr lang="ru">
                <a:solidFill>
                  <a:schemeClr val="dk1"/>
                </a:solidFill>
              </a:rPr>
              <a:t>: </a:t>
            </a:r>
            <a:r>
              <a:rPr b="1" lang="ru">
                <a:solidFill>
                  <a:schemeClr val="dk1"/>
                </a:solidFill>
              </a:rPr>
              <a:t>accuracy = 0.79 и f1 macro-averaged = 0.79</a:t>
            </a:r>
            <a:r>
              <a:rPr lang="ru">
                <a:solidFill>
                  <a:schemeClr val="dk1"/>
                </a:solidFill>
              </a:rPr>
              <a:t>. Это говорит о том, что CatBoost хорошо справляется с задачей классификации на основе признаков, извлеченных с помощью HOG.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</a:rPr>
              <a:t>LightGBM также показал хорошие результаты (accuracy = 0.78), что подтверждает эффективность градиентного бустинга для данной задачи.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</a:rPr>
              <a:t>RandomForest показал стабильные результаты (accuracy = 0.77), но немного уступил CatBoost и LightGBM.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</a:rPr>
              <a:t>SVC с ядром RBF показал accuracy = 0.76, что также является достойным результатом, но требует больше вычислительных ресурсов и времени по сравнению с деревьями и бустингом.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Во всех экспериментах с HOG </a:t>
            </a:r>
            <a:r>
              <a:rPr b="1" lang="ru">
                <a:solidFill>
                  <a:schemeClr val="dk1"/>
                </a:solidFill>
              </a:rPr>
              <a:t>использовался метод PCA</a:t>
            </a:r>
            <a:r>
              <a:rPr lang="ru">
                <a:solidFill>
                  <a:schemeClr val="dk1"/>
                </a:solidFill>
              </a:rPr>
              <a:t> для уменьшения размерности данных. Это позволило сохранить 60% дисперсии (n_components=0.6) и ускорить обучение моделей. Также предыдущие опыты показали, что PCA оказался полезен для избежания переобучения.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Извлечение признаков с помощью SIFT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0" y="1194075"/>
            <a:ext cx="85153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Извлечение признаков с помощью SIFT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 </a:t>
            </a:r>
            <a:r>
              <a:rPr b="1" lang="ru">
                <a:solidFill>
                  <a:schemeClr val="dk1"/>
                </a:solidFill>
              </a:rPr>
              <a:t>Для SIFT наилучшие результаты показал LightGBM (accuracy = 0.71)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Также как и для HOG лучшие результаты показали бустинги: LightGBM и CatBosst, что еще раз подтверждает эффективность бустинга в нашей задаче.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сравнении с HOG извлечение признаков с помощью SIFT менее эффективно в данной задаче.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VotingClassifier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19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Также в качестве эксперимента были объединены лучшие модели для HOG и SIFT с помощью VotingClassifier. 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Попытка объединить лучшие модели для HOG и SIFT с помощью VotingClassifier </a:t>
            </a:r>
            <a:r>
              <a:rPr b="1" lang="ru">
                <a:solidFill>
                  <a:schemeClr val="dk1"/>
                </a:solidFill>
              </a:rPr>
              <a:t>не привела к улучшению результатов</a:t>
            </a:r>
            <a:r>
              <a:rPr lang="ru">
                <a:solidFill>
                  <a:schemeClr val="dk1"/>
                </a:solidFill>
              </a:rPr>
              <a:t>. Метрики немного ухудшились </a:t>
            </a:r>
            <a:r>
              <a:rPr b="1" lang="ru">
                <a:solidFill>
                  <a:schemeClr val="dk1"/>
                </a:solidFill>
              </a:rPr>
              <a:t>accuracy = 0.76, f1 macro-averaged = 0.75</a:t>
            </a:r>
            <a:r>
              <a:rPr lang="ru">
                <a:solidFill>
                  <a:schemeClr val="dk1"/>
                </a:solidFill>
              </a:rPr>
              <a:t> (по сравнению с лучшими результатами для HOG).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</a:rPr>
              <a:t> Модели, обученные на SIFT, имеют более низкую точность, что может ухудшать общее качество ансамбля.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</a:rPr>
              <a:t> HOG и SIFT извлекают разные типы признаков, и их комбинация может не давать синергетического эффекта.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38" y="3148375"/>
            <a:ext cx="3695515" cy="16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Из нелинейных ML-моделей лучше всего использовать извлечение признаков с помощью HOG, уменьшение размерности с помощью PCA и бустинг CatBoost. accuracy и macro-averaged f1 = 0.79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Для ускорения можно заменить на LightGBM. </a:t>
            </a:r>
            <a:r>
              <a:rPr lang="ru">
                <a:solidFill>
                  <a:schemeClr val="dk1"/>
                </a:solidFill>
              </a:rPr>
              <a:t>accuracy и macro-averaged f1 = 0.78, но работает быстрее.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