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00" r:id="rId3"/>
    <p:sldMasterId id="2147483740" r:id="rId4"/>
    <p:sldMasterId id="2147483754" r:id="rId5"/>
    <p:sldMasterId id="2147483766" r:id="rId6"/>
  </p:sldMasterIdLst>
  <p:notesMasterIdLst>
    <p:notesMasterId r:id="rId12"/>
  </p:notesMasterIdLst>
  <p:sldIdLst>
    <p:sldId id="256" r:id="rId7"/>
    <p:sldId id="257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7EC"/>
    <a:srgbClr val="1B587C"/>
    <a:srgbClr val="47814E"/>
    <a:srgbClr val="D3CFDC"/>
    <a:srgbClr val="DBCFDD"/>
    <a:srgbClr val="DDD0D6"/>
    <a:srgbClr val="DED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09276-81CC-4B1E-9A59-17B80E646BBD}" v="50" dt="2021-06-22T13:26:17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92" autoAdjust="0"/>
  </p:normalViewPr>
  <p:slideViewPr>
    <p:cSldViewPr snapToGrid="0">
      <p:cViewPr varScale="1">
        <p:scale>
          <a:sx n="101" d="100"/>
          <a:sy n="101" d="100"/>
        </p:scale>
        <p:origin x="85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 James" userId="3db641de6fd12783" providerId="LiveId" clId="{5BC09276-81CC-4B1E-9A59-17B80E646BBD}"/>
    <pc:docChg chg="undo custSel addSld modSld">
      <pc:chgData name="Abi James" userId="3db641de6fd12783" providerId="LiveId" clId="{5BC09276-81CC-4B1E-9A59-17B80E646BBD}" dt="2021-06-22T15:53:30.559" v="676" actId="20577"/>
      <pc:docMkLst>
        <pc:docMk/>
      </pc:docMkLst>
      <pc:sldChg chg="modSp mod">
        <pc:chgData name="Abi James" userId="3db641de6fd12783" providerId="LiveId" clId="{5BC09276-81CC-4B1E-9A59-17B80E646BBD}" dt="2021-06-22T15:52:58.600" v="622" actId="20577"/>
        <pc:sldMkLst>
          <pc:docMk/>
          <pc:sldMk cId="2888279959" sldId="256"/>
        </pc:sldMkLst>
        <pc:spChg chg="mod">
          <ac:chgData name="Abi James" userId="3db641de6fd12783" providerId="LiveId" clId="{5BC09276-81CC-4B1E-9A59-17B80E646BBD}" dt="2021-06-22T15:52:58.600" v="622" actId="20577"/>
          <ac:spMkLst>
            <pc:docMk/>
            <pc:sldMk cId="2888279959" sldId="256"/>
            <ac:spMk id="3" creationId="{E17F1103-85DF-435D-8B2E-C927B65708EF}"/>
          </ac:spMkLst>
        </pc:spChg>
      </pc:sldChg>
      <pc:sldChg chg="addSp delSp modSp mod addAnim delAnim modAnim modNotesTx">
        <pc:chgData name="Abi James" userId="3db641de6fd12783" providerId="LiveId" clId="{5BC09276-81CC-4B1E-9A59-17B80E646BBD}" dt="2021-06-22T15:52:45.439" v="620" actId="478"/>
        <pc:sldMkLst>
          <pc:docMk/>
          <pc:sldMk cId="3146897219" sldId="257"/>
        </pc:sldMkLst>
        <pc:spChg chg="mod">
          <ac:chgData name="Abi James" userId="3db641de6fd12783" providerId="LiveId" clId="{5BC09276-81CC-4B1E-9A59-17B80E646BBD}" dt="2021-06-22T13:18:18.809" v="61" actId="5793"/>
          <ac:spMkLst>
            <pc:docMk/>
            <pc:sldMk cId="3146897219" sldId="257"/>
            <ac:spMk id="2" creationId="{41BE5305-FBB0-42C0-B0A0-2FA1E2871F28}"/>
          </ac:spMkLst>
        </pc:spChg>
        <pc:spChg chg="add del mod">
          <ac:chgData name="Abi James" userId="3db641de6fd12783" providerId="LiveId" clId="{5BC09276-81CC-4B1E-9A59-17B80E646BBD}" dt="2021-06-22T15:52:44.736" v="619" actId="478"/>
          <ac:spMkLst>
            <pc:docMk/>
            <pc:sldMk cId="3146897219" sldId="257"/>
            <ac:spMk id="3" creationId="{1956E4E7-E296-41AC-B995-CA8642DF0B7F}"/>
          </ac:spMkLst>
        </pc:spChg>
        <pc:spChg chg="del">
          <ac:chgData name="Abi James" userId="3db641de6fd12783" providerId="LiveId" clId="{5BC09276-81CC-4B1E-9A59-17B80E646BBD}" dt="2021-06-22T13:17:20.075" v="38" actId="478"/>
          <ac:spMkLst>
            <pc:docMk/>
            <pc:sldMk cId="3146897219" sldId="257"/>
            <ac:spMk id="5" creationId="{5066CB77-B9C1-4EA3-ABB4-C0FF626A400F}"/>
          </ac:spMkLst>
        </pc:spChg>
        <pc:spChg chg="add del mod">
          <ac:chgData name="Abi James" userId="3db641de6fd12783" providerId="LiveId" clId="{5BC09276-81CC-4B1E-9A59-17B80E646BBD}" dt="2021-06-22T13:17:38.645" v="45" actId="478"/>
          <ac:spMkLst>
            <pc:docMk/>
            <pc:sldMk cId="3146897219" sldId="257"/>
            <ac:spMk id="6" creationId="{5E79226A-8AFF-4F5E-B7FC-CF25B7256477}"/>
          </ac:spMkLst>
        </pc:spChg>
        <pc:spChg chg="add del mod">
          <ac:chgData name="Abi James" userId="3db641de6fd12783" providerId="LiveId" clId="{5BC09276-81CC-4B1E-9A59-17B80E646BBD}" dt="2021-06-22T15:52:45.439" v="620" actId="478"/>
          <ac:spMkLst>
            <pc:docMk/>
            <pc:sldMk cId="3146897219" sldId="257"/>
            <ac:spMk id="8" creationId="{42561F20-9DDD-41FD-9E85-F6C81723C8A4}"/>
          </ac:spMkLst>
        </pc:spChg>
        <pc:spChg chg="add del mod">
          <ac:chgData name="Abi James" userId="3db641de6fd12783" providerId="LiveId" clId="{5BC09276-81CC-4B1E-9A59-17B80E646BBD}" dt="2021-06-22T15:52:43.888" v="618" actId="478"/>
          <ac:spMkLst>
            <pc:docMk/>
            <pc:sldMk cId="3146897219" sldId="257"/>
            <ac:spMk id="9" creationId="{0CB3A870-88AF-4C46-98C7-4F75F770E185}"/>
          </ac:spMkLst>
        </pc:spChg>
        <pc:graphicFrameChg chg="mod">
          <ac:chgData name="Abi James" userId="3db641de6fd12783" providerId="LiveId" clId="{5BC09276-81CC-4B1E-9A59-17B80E646BBD}" dt="2021-06-22T13:18:04.725" v="52" actId="1076"/>
          <ac:graphicFrameMkLst>
            <pc:docMk/>
            <pc:sldMk cId="3146897219" sldId="257"/>
            <ac:graphicFrameMk id="4" creationId="{BC1173EE-33B2-47AD-BDD6-B2E5579B0287}"/>
          </ac:graphicFrameMkLst>
        </pc:graphicFrameChg>
        <pc:cxnChg chg="del">
          <ac:chgData name="Abi James" userId="3db641de6fd12783" providerId="LiveId" clId="{5BC09276-81CC-4B1E-9A59-17B80E646BBD}" dt="2021-06-22T13:17:23.148" v="39" actId="478"/>
          <ac:cxnSpMkLst>
            <pc:docMk/>
            <pc:sldMk cId="3146897219" sldId="257"/>
            <ac:cxnSpMk id="7" creationId="{608E88BF-B931-445B-9445-83C0C425FEBB}"/>
          </ac:cxnSpMkLst>
        </pc:cxnChg>
      </pc:sldChg>
      <pc:sldChg chg="modSp mod modAnim">
        <pc:chgData name="Abi James" userId="3db641de6fd12783" providerId="LiveId" clId="{5BC09276-81CC-4B1E-9A59-17B80E646BBD}" dt="2021-06-22T15:53:30.559" v="676" actId="20577"/>
        <pc:sldMkLst>
          <pc:docMk/>
          <pc:sldMk cId="2527273652" sldId="260"/>
        </pc:sldMkLst>
        <pc:spChg chg="mod">
          <ac:chgData name="Abi James" userId="3db641de6fd12783" providerId="LiveId" clId="{5BC09276-81CC-4B1E-9A59-17B80E646BBD}" dt="2021-06-22T15:53:30.559" v="676" actId="20577"/>
          <ac:spMkLst>
            <pc:docMk/>
            <pc:sldMk cId="2527273652" sldId="260"/>
            <ac:spMk id="8" creationId="{70BD1BA3-FDD5-4495-969B-2720594E5F9E}"/>
          </ac:spMkLst>
        </pc:spChg>
      </pc:sldChg>
      <pc:sldChg chg="addSp delSp modSp add mod delAnim modAnim">
        <pc:chgData name="Abi James" userId="3db641de6fd12783" providerId="LiveId" clId="{5BC09276-81CC-4B1E-9A59-17B80E646BBD}" dt="2021-06-22T15:04:13.650" v="617" actId="478"/>
        <pc:sldMkLst>
          <pc:docMk/>
          <pc:sldMk cId="4098993870" sldId="261"/>
        </pc:sldMkLst>
        <pc:spChg chg="mod">
          <ac:chgData name="Abi James" userId="3db641de6fd12783" providerId="LiveId" clId="{5BC09276-81CC-4B1E-9A59-17B80E646BBD}" dt="2021-06-22T13:18:14.512" v="57" actId="6549"/>
          <ac:spMkLst>
            <pc:docMk/>
            <pc:sldMk cId="4098993870" sldId="261"/>
            <ac:spMk id="2" creationId="{41BE5305-FBB0-42C0-B0A0-2FA1E2871F28}"/>
          </ac:spMkLst>
        </pc:spChg>
        <pc:spChg chg="del">
          <ac:chgData name="Abi James" userId="3db641de6fd12783" providerId="LiveId" clId="{5BC09276-81CC-4B1E-9A59-17B80E646BBD}" dt="2021-06-22T13:16:34.513" v="28" actId="478"/>
          <ac:spMkLst>
            <pc:docMk/>
            <pc:sldMk cId="4098993870" sldId="261"/>
            <ac:spMk id="3" creationId="{1956E4E7-E296-41AC-B995-CA8642DF0B7F}"/>
          </ac:spMkLst>
        </pc:spChg>
        <pc:spChg chg="mod">
          <ac:chgData name="Abi James" userId="3db641de6fd12783" providerId="LiveId" clId="{5BC09276-81CC-4B1E-9A59-17B80E646BBD}" dt="2021-06-22T13:16:55.895" v="34" actId="179"/>
          <ac:spMkLst>
            <pc:docMk/>
            <pc:sldMk cId="4098993870" sldId="261"/>
            <ac:spMk id="5" creationId="{5066CB77-B9C1-4EA3-ABB4-C0FF626A400F}"/>
          </ac:spMkLst>
        </pc:spChg>
        <pc:spChg chg="del">
          <ac:chgData name="Abi James" userId="3db641de6fd12783" providerId="LiveId" clId="{5BC09276-81CC-4B1E-9A59-17B80E646BBD}" dt="2021-06-22T15:04:13.650" v="617" actId="478"/>
          <ac:spMkLst>
            <pc:docMk/>
            <pc:sldMk cId="4098993870" sldId="261"/>
            <ac:spMk id="8" creationId="{42561F20-9DDD-41FD-9E85-F6C81723C8A4}"/>
          </ac:spMkLst>
        </pc:spChg>
        <pc:spChg chg="del">
          <ac:chgData name="Abi James" userId="3db641de6fd12783" providerId="LiveId" clId="{5BC09276-81CC-4B1E-9A59-17B80E646BBD}" dt="2021-06-22T13:16:33.197" v="27" actId="478"/>
          <ac:spMkLst>
            <pc:docMk/>
            <pc:sldMk cId="4098993870" sldId="261"/>
            <ac:spMk id="9" creationId="{0CB3A870-88AF-4C46-98C7-4F75F770E185}"/>
          </ac:spMkLst>
        </pc:spChg>
        <pc:spChg chg="add del mod">
          <ac:chgData name="Abi James" userId="3db641de6fd12783" providerId="LiveId" clId="{5BC09276-81CC-4B1E-9A59-17B80E646BBD}" dt="2021-06-22T13:16:47.010" v="32" actId="478"/>
          <ac:spMkLst>
            <pc:docMk/>
            <pc:sldMk cId="4098993870" sldId="261"/>
            <ac:spMk id="10" creationId="{B59386EE-A42A-46DB-92F3-DE10399CBB22}"/>
          </ac:spMkLst>
        </pc:spChg>
        <pc:graphicFrameChg chg="del">
          <ac:chgData name="Abi James" userId="3db641de6fd12783" providerId="LiveId" clId="{5BC09276-81CC-4B1E-9A59-17B80E646BBD}" dt="2021-06-22T13:16:36.553" v="29" actId="478"/>
          <ac:graphicFrameMkLst>
            <pc:docMk/>
            <pc:sldMk cId="4098993870" sldId="261"/>
            <ac:graphicFrameMk id="4" creationId="{BC1173EE-33B2-47AD-BDD6-B2E5579B0287}"/>
          </ac:graphicFrameMkLst>
        </pc:graphicFrameChg>
        <pc:cxnChg chg="mod">
          <ac:chgData name="Abi James" userId="3db641de6fd12783" providerId="LiveId" clId="{5BC09276-81CC-4B1E-9A59-17B80E646BBD}" dt="2021-06-22T13:17:12.885" v="36" actId="14100"/>
          <ac:cxnSpMkLst>
            <pc:docMk/>
            <pc:sldMk cId="4098993870" sldId="261"/>
            <ac:cxnSpMk id="7" creationId="{608E88BF-B931-445B-9445-83C0C425FEBB}"/>
          </ac:cxnSpMkLst>
        </pc:cxnChg>
      </pc:sldChg>
      <pc:sldChg chg="addSp delSp modSp new mod">
        <pc:chgData name="Abi James" userId="3db641de6fd12783" providerId="LiveId" clId="{5BC09276-81CC-4B1E-9A59-17B80E646BBD}" dt="2021-06-22T13:26:17.934" v="430" actId="403"/>
        <pc:sldMkLst>
          <pc:docMk/>
          <pc:sldMk cId="3665595675" sldId="262"/>
        </pc:sldMkLst>
        <pc:spChg chg="del">
          <ac:chgData name="Abi James" userId="3db641de6fd12783" providerId="LiveId" clId="{5BC09276-81CC-4B1E-9A59-17B80E646BBD}" dt="2021-06-22T13:22:05.037" v="64"/>
          <ac:spMkLst>
            <pc:docMk/>
            <pc:sldMk cId="3665595675" sldId="262"/>
            <ac:spMk id="2" creationId="{347831A0-215F-4FF6-B10D-07C879B2EC70}"/>
          </ac:spMkLst>
        </pc:spChg>
        <pc:spChg chg="del">
          <ac:chgData name="Abi James" userId="3db641de6fd12783" providerId="LiveId" clId="{5BC09276-81CC-4B1E-9A59-17B80E646BBD}" dt="2021-06-22T13:22:05.037" v="64"/>
          <ac:spMkLst>
            <pc:docMk/>
            <pc:sldMk cId="3665595675" sldId="262"/>
            <ac:spMk id="3" creationId="{81854F6F-795E-4E9E-BD7A-813739586232}"/>
          </ac:spMkLst>
        </pc:spChg>
        <pc:spChg chg="add mod">
          <ac:chgData name="Abi James" userId="3db641de6fd12783" providerId="LiveId" clId="{5BC09276-81CC-4B1E-9A59-17B80E646BBD}" dt="2021-06-22T13:26:09.666" v="428" actId="404"/>
          <ac:spMkLst>
            <pc:docMk/>
            <pc:sldMk cId="3665595675" sldId="262"/>
            <ac:spMk id="4" creationId="{77398E0B-0A18-4471-88D4-472648B3601D}"/>
          </ac:spMkLst>
        </pc:spChg>
        <pc:spChg chg="add mod">
          <ac:chgData name="Abi James" userId="3db641de6fd12783" providerId="LiveId" clId="{5BC09276-81CC-4B1E-9A59-17B80E646BBD}" dt="2021-06-22T13:26:17.934" v="430" actId="403"/>
          <ac:spMkLst>
            <pc:docMk/>
            <pc:sldMk cId="3665595675" sldId="262"/>
            <ac:spMk id="5" creationId="{4280B21B-C7C3-4341-9A45-02862F755AE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E6FC-8A6D-4AC8-96AA-A8018BD4C57E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3FB1032-C617-4CCD-99F8-3EE8ED355798}">
      <dgm:prSet phldrT="[Text]" custT="1"/>
      <dgm:spPr/>
      <dgm:t>
        <a:bodyPr/>
        <a:lstStyle/>
        <a:p>
          <a:r>
            <a:rPr lang="en-GB" sz="4000" dirty="0">
              <a:latin typeface="Calibri" panose="020F0502020204030204" pitchFamily="34" charset="0"/>
              <a:cs typeface="Calibri" panose="020F0502020204030204" pitchFamily="34" charset="0"/>
            </a:rPr>
            <a:t>Why</a:t>
          </a:r>
          <a:endParaRPr lang="en-GB" sz="45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90D277-3AB5-424A-A6FA-953853CF81F7}" type="parTrans" cxnId="{85AD6F4F-54AD-4FB1-9487-CDD96041BBB1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496B74A-7E52-4C7A-8924-20C746614C42}" type="sibTrans" cxnId="{85AD6F4F-54AD-4FB1-9487-CDD96041BBB1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790947-27E4-4E1C-B738-6416C64EE0FD}">
      <dgm:prSet phldrT="[Text]" custT="1"/>
      <dgm:spPr/>
      <dgm:t>
        <a:bodyPr/>
        <a:lstStyle/>
        <a:p>
          <a:r>
            <a:rPr lang="en-GB" sz="4000" dirty="0">
              <a:latin typeface="Calibri" panose="020F0502020204030204" pitchFamily="34" charset="0"/>
              <a:cs typeface="Calibri" panose="020F0502020204030204" pitchFamily="34" charset="0"/>
            </a:rPr>
            <a:t>What</a:t>
          </a:r>
          <a:endParaRPr lang="en-GB" sz="45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A46F03-3636-48A4-8C66-3E9FC0EFA69A}" type="parTrans" cxnId="{261D0D86-5C4F-49F4-904D-7ED0F450C119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88AE89-AFC6-4330-B4C7-DCF748D88762}" type="sibTrans" cxnId="{261D0D86-5C4F-49F4-904D-7ED0F450C119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388CB6-B5AB-40D5-B301-48D8C58AA57B}">
      <dgm:prSet phldrT="[Text]" custT="1"/>
      <dgm:spPr/>
      <dgm:t>
        <a:bodyPr/>
        <a:lstStyle/>
        <a:p>
          <a:r>
            <a:rPr lang="en-GB" sz="4000" dirty="0">
              <a:latin typeface="Calibri" panose="020F0502020204030204" pitchFamily="34" charset="0"/>
              <a:cs typeface="Calibri" panose="020F0502020204030204" pitchFamily="34" charset="0"/>
            </a:rPr>
            <a:t>How</a:t>
          </a:r>
          <a:endParaRPr lang="en-GB" sz="45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9B8D3A0-C010-4256-88CA-57340443D00F}" type="parTrans" cxnId="{D0638F66-72C7-4018-9E2D-D85DC228347E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C10618-FA0B-41A2-8916-710CACDC25F3}" type="sibTrans" cxnId="{D0638F66-72C7-4018-9E2D-D85DC228347E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A226DD-4E95-4C2A-B0FB-0D4747CAF3D1}">
      <dgm:prSet phldrT="[Text]" custT="1"/>
      <dgm:spPr/>
      <dgm:t>
        <a:bodyPr/>
        <a:lstStyle/>
        <a:p>
          <a:pPr marL="182563" indent="-182563">
            <a:buFont typeface="Arial" panose="020B0604020202020204" pitchFamily="34" charset="0"/>
            <a:buChar char="•"/>
          </a:pPr>
          <a:r>
            <a:rPr lang="en-GB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rPr>
            <a:t>International, national &amp; sector equality laws</a:t>
          </a:r>
        </a:p>
      </dgm:t>
    </dgm:pt>
    <dgm:pt modelId="{F0A315FC-1015-4825-B69D-55201D9A335B}" type="parTrans" cxnId="{B4BFD5A6-87EB-40E3-A9B9-3D548A9C55DA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6B84CF6-1163-40FF-9F73-253752314359}" type="sibTrans" cxnId="{B4BFD5A6-87EB-40E3-A9B9-3D548A9C55DA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C3419E-236A-46C5-BD67-6DD960CB5BA1}">
      <dgm:prSet phldrT="[Text]" custT="1"/>
      <dgm:spPr/>
      <dgm:t>
        <a:bodyPr/>
        <a:lstStyle/>
        <a:p>
          <a:pPr marL="176213" indent="-176213" algn="l">
            <a:buFont typeface="Arial" panose="020B0604020202020204" pitchFamily="34" charset="0"/>
            <a:buChar char="•"/>
          </a:pPr>
          <a:r>
            <a:rPr lang="en-GB" sz="2400" kern="1200" dirty="0">
              <a:solidFill>
                <a:srgbClr val="7030A0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Accessibility standards e.g. WCAG, EN 301 549</a:t>
          </a:r>
        </a:p>
      </dgm:t>
    </dgm:pt>
    <dgm:pt modelId="{80B2FA2F-D6DA-41EE-A980-F783BDDB56D5}" type="parTrans" cxnId="{6F279D25-81A6-4F0E-B153-E1C4321493F5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8F8A7E0-9350-45BF-9EDC-39C20EB5FA9C}" type="sibTrans" cxnId="{6F279D25-81A6-4F0E-B153-E1C4321493F5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135228-0F2A-4F81-8BB0-BB99185E0FCF}">
      <dgm:prSet phldrT="[Text]" custT="1"/>
      <dgm:spPr/>
      <dgm:t>
        <a:bodyPr/>
        <a:lstStyle/>
        <a:p>
          <a:pPr marL="182563" indent="-182563">
            <a:buFont typeface="Arial" panose="020B0604020202020204" pitchFamily="34" charset="0"/>
            <a:buChar char="•"/>
          </a:pPr>
          <a:r>
            <a:rPr lang="en-GB" sz="2000" dirty="0">
              <a:solidFill>
                <a:srgbClr val="1B587C"/>
              </a:solidFill>
              <a:latin typeface="Calibri" panose="020F0502020204030204" pitchFamily="34" charset="0"/>
              <a:cs typeface="Calibri" panose="020F0502020204030204" pitchFamily="34" charset="0"/>
            </a:rPr>
            <a:t>Inclusive design principles,</a:t>
          </a:r>
        </a:p>
      </dgm:t>
    </dgm:pt>
    <dgm:pt modelId="{E23F2E94-F14B-4275-A72B-261CD47A29C5}" type="parTrans" cxnId="{F6AFA137-130C-4317-B1B0-734B8BD90426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35DDC5-448C-42D0-BB11-6556743BA903}" type="sibTrans" cxnId="{F6AFA137-130C-4317-B1B0-734B8BD90426}">
      <dgm:prSet/>
      <dgm:spPr/>
      <dgm:t>
        <a:bodyPr/>
        <a:lstStyle/>
        <a:p>
          <a:endParaRPr lang="en-GB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5FF070-59D9-48FF-8E40-BF6FC2AE2D9F}">
      <dgm:prSet phldrT="[Text]" custT="1"/>
      <dgm:spPr/>
      <dgm:t>
        <a:bodyPr/>
        <a:lstStyle/>
        <a:p>
          <a:pPr marL="182563" indent="-182563">
            <a:buFont typeface="Arial" panose="020B0604020202020204" pitchFamily="34" charset="0"/>
            <a:buChar char="•"/>
          </a:pPr>
          <a:r>
            <a:rPr lang="en-GB" sz="2000" dirty="0">
              <a:solidFill>
                <a:srgbClr val="1B587C"/>
              </a:solidFill>
              <a:latin typeface="Calibri" panose="020F0502020204030204" pitchFamily="34" charset="0"/>
              <a:cs typeface="Calibri" panose="020F0502020204030204" pitchFamily="34" charset="0"/>
            </a:rPr>
            <a:t>Diverse user testing, </a:t>
          </a:r>
        </a:p>
      </dgm:t>
    </dgm:pt>
    <dgm:pt modelId="{FABB2B9D-8D68-4824-ADA0-DAF801D9FFA7}" type="parTrans" cxnId="{97163E96-A902-4848-AEBE-328BB98F4C3B}">
      <dgm:prSet/>
      <dgm:spPr/>
      <dgm:t>
        <a:bodyPr/>
        <a:lstStyle/>
        <a:p>
          <a:endParaRPr lang="en-GB"/>
        </a:p>
      </dgm:t>
    </dgm:pt>
    <dgm:pt modelId="{7139DEFA-6398-4C5B-84B9-3CE0B82FEF2A}" type="sibTrans" cxnId="{97163E96-A902-4848-AEBE-328BB98F4C3B}">
      <dgm:prSet/>
      <dgm:spPr/>
      <dgm:t>
        <a:bodyPr/>
        <a:lstStyle/>
        <a:p>
          <a:endParaRPr lang="en-GB"/>
        </a:p>
      </dgm:t>
    </dgm:pt>
    <dgm:pt modelId="{B57C738A-3C98-44DF-8119-F95177FF9C0C}">
      <dgm:prSet phldrT="[Text]" custT="1"/>
      <dgm:spPr/>
      <dgm:t>
        <a:bodyPr/>
        <a:lstStyle/>
        <a:p>
          <a:pPr marL="182563" indent="-182563">
            <a:buFont typeface="Arial" panose="020B0604020202020204" pitchFamily="34" charset="0"/>
            <a:buChar char="•"/>
          </a:pPr>
          <a:r>
            <a:rPr lang="en-GB" sz="2000" dirty="0">
              <a:solidFill>
                <a:srgbClr val="1B587C"/>
              </a:solidFill>
              <a:latin typeface="Calibri" panose="020F0502020204030204" pitchFamily="34" charset="0"/>
              <a:cs typeface="Calibri" panose="020F0502020204030204" pitchFamily="34" charset="0"/>
            </a:rPr>
            <a:t>Accessible coding techniques</a:t>
          </a:r>
        </a:p>
      </dgm:t>
    </dgm:pt>
    <dgm:pt modelId="{F04AF6D7-F4BF-4008-95E1-57E98D218C15}" type="parTrans" cxnId="{072CF2F2-47F4-44C8-A50B-8D0BC33A5A6D}">
      <dgm:prSet/>
      <dgm:spPr/>
      <dgm:t>
        <a:bodyPr/>
        <a:lstStyle/>
        <a:p>
          <a:endParaRPr lang="en-GB"/>
        </a:p>
      </dgm:t>
    </dgm:pt>
    <dgm:pt modelId="{C3F45E61-8267-4E1E-9DC5-F69AF7AFBD92}" type="sibTrans" cxnId="{072CF2F2-47F4-44C8-A50B-8D0BC33A5A6D}">
      <dgm:prSet/>
      <dgm:spPr/>
      <dgm:t>
        <a:bodyPr/>
        <a:lstStyle/>
        <a:p>
          <a:endParaRPr lang="en-GB"/>
        </a:p>
      </dgm:t>
    </dgm:pt>
    <dgm:pt modelId="{31D203FC-0EB8-458F-AF2B-BACD3128F10C}">
      <dgm:prSet phldrT="[Text]" custT="1"/>
      <dgm:spPr/>
      <dgm:t>
        <a:bodyPr/>
        <a:lstStyle/>
        <a:p>
          <a:pPr marL="182563" indent="-182563">
            <a:buFont typeface="Arial" panose="020B0604020202020204" pitchFamily="34" charset="0"/>
            <a:buChar char="•"/>
          </a:pPr>
          <a:r>
            <a:rPr lang="en-GB" sz="2000" dirty="0">
              <a:solidFill>
                <a:srgbClr val="1B587C"/>
              </a:solidFill>
              <a:latin typeface="Calibri" panose="020F0502020204030204" pitchFamily="34" charset="0"/>
              <a:cs typeface="Calibri" panose="020F0502020204030204" pitchFamily="34" charset="0"/>
            </a:rPr>
            <a:t>Assistive technologies &amp; personalisation </a:t>
          </a:r>
        </a:p>
      </dgm:t>
    </dgm:pt>
    <dgm:pt modelId="{0F87C884-3478-4EBC-851D-D1A6E9EE5263}" type="parTrans" cxnId="{8D4A532D-EE07-4F02-B265-9D0C1DF48783}">
      <dgm:prSet/>
      <dgm:spPr/>
      <dgm:t>
        <a:bodyPr/>
        <a:lstStyle/>
        <a:p>
          <a:endParaRPr lang="en-GB"/>
        </a:p>
      </dgm:t>
    </dgm:pt>
    <dgm:pt modelId="{043C6A9F-086A-47B8-A09A-4D71CFB15524}" type="sibTrans" cxnId="{8D4A532D-EE07-4F02-B265-9D0C1DF48783}">
      <dgm:prSet/>
      <dgm:spPr/>
      <dgm:t>
        <a:bodyPr/>
        <a:lstStyle/>
        <a:p>
          <a:endParaRPr lang="en-GB"/>
        </a:p>
      </dgm:t>
    </dgm:pt>
    <dgm:pt modelId="{D6FF2143-9FB9-43AE-87A8-891A30F8B95F}">
      <dgm:prSet phldrT="[Text]" custT="1"/>
      <dgm:spPr/>
      <dgm:t>
        <a:bodyPr/>
        <a:lstStyle/>
        <a:p>
          <a:pPr marL="176213" indent="-176213" algn="l">
            <a:buFont typeface="Arial" panose="020B0604020202020204" pitchFamily="34" charset="0"/>
            <a:buChar char="•"/>
          </a:pPr>
          <a:r>
            <a:rPr lang="en-GB" sz="2400" kern="1200" dirty="0">
              <a:solidFill>
                <a:srgbClr val="7030A0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Policies &amp; procedures</a:t>
          </a:r>
        </a:p>
      </dgm:t>
    </dgm:pt>
    <dgm:pt modelId="{68A6B5FB-2B3D-4661-9DDE-E340F1900B14}" type="parTrans" cxnId="{F56B7849-6D13-490B-8846-A0F862D74A21}">
      <dgm:prSet/>
      <dgm:spPr/>
      <dgm:t>
        <a:bodyPr/>
        <a:lstStyle/>
        <a:p>
          <a:endParaRPr lang="en-GB"/>
        </a:p>
      </dgm:t>
    </dgm:pt>
    <dgm:pt modelId="{52FA78A5-1FBF-4C89-AC7A-2CAB7F3CE2A8}" type="sibTrans" cxnId="{F56B7849-6D13-490B-8846-A0F862D74A21}">
      <dgm:prSet/>
      <dgm:spPr/>
      <dgm:t>
        <a:bodyPr/>
        <a:lstStyle/>
        <a:p>
          <a:endParaRPr lang="en-GB"/>
        </a:p>
      </dgm:t>
    </dgm:pt>
    <dgm:pt modelId="{B3300853-C14F-4737-83A4-CB04EDABF94B}" type="pres">
      <dgm:prSet presAssocID="{9B78E6FC-8A6D-4AC8-96AA-A8018BD4C57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8BBD3D1-238D-4E1C-B4AD-43A19776548B}" type="pres">
      <dgm:prSet presAssocID="{E3FB1032-C617-4CCD-99F8-3EE8ED355798}" presName="Accent1" presStyleCnt="0"/>
      <dgm:spPr/>
    </dgm:pt>
    <dgm:pt modelId="{12BAA7D6-4363-4090-949A-3D0ABEECACB8}" type="pres">
      <dgm:prSet presAssocID="{E3FB1032-C617-4CCD-99F8-3EE8ED355798}" presName="Accent" presStyleLbl="node1" presStyleIdx="0" presStyleCnt="3" custScaleX="92705" custScaleY="92691"/>
      <dgm:spPr>
        <a:ln>
          <a:solidFill>
            <a:schemeClr val="accent2"/>
          </a:solidFill>
        </a:ln>
      </dgm:spPr>
    </dgm:pt>
    <dgm:pt modelId="{53497474-8639-4326-B788-995AD145F480}" type="pres">
      <dgm:prSet presAssocID="{E3FB1032-C617-4CCD-99F8-3EE8ED355798}" presName="Child1" presStyleLbl="revTx" presStyleIdx="0" presStyleCnt="6" custScaleX="195572" custLinFactNeighborX="38172" custLinFactNeighborY="-11470">
        <dgm:presLayoutVars>
          <dgm:chMax val="0"/>
          <dgm:chPref val="0"/>
          <dgm:bulletEnabled val="1"/>
        </dgm:presLayoutVars>
      </dgm:prSet>
      <dgm:spPr/>
    </dgm:pt>
    <dgm:pt modelId="{5A083102-F11E-483C-90A8-BB365955042B}" type="pres">
      <dgm:prSet presAssocID="{E3FB1032-C617-4CCD-99F8-3EE8ED355798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9A16E1D2-678F-4935-A7F6-A574CCA99506}" type="pres">
      <dgm:prSet presAssocID="{0E790947-27E4-4E1C-B738-6416C64EE0FD}" presName="Accent2" presStyleCnt="0"/>
      <dgm:spPr/>
    </dgm:pt>
    <dgm:pt modelId="{E580777B-C769-4D3B-93F3-842FDB0B49A0}" type="pres">
      <dgm:prSet presAssocID="{0E790947-27E4-4E1C-B738-6416C64EE0FD}" presName="Accent" presStyleLbl="node1" presStyleIdx="1" presStyleCnt="3" custScaleX="87408" custScaleY="87394"/>
      <dgm:spPr>
        <a:ln>
          <a:solidFill>
            <a:srgbClr val="7030A0"/>
          </a:solidFill>
        </a:ln>
      </dgm:spPr>
    </dgm:pt>
    <dgm:pt modelId="{A7092224-66FC-4E0A-8145-28F02668597F}" type="pres">
      <dgm:prSet presAssocID="{0E790947-27E4-4E1C-B738-6416C64EE0FD}" presName="Child2" presStyleLbl="revTx" presStyleIdx="2" presStyleCnt="6" custScaleX="190539" custLinFactNeighborX="80661" custLinFactNeighborY="-2591">
        <dgm:presLayoutVars>
          <dgm:chMax val="0"/>
          <dgm:chPref val="0"/>
          <dgm:bulletEnabled val="1"/>
        </dgm:presLayoutVars>
      </dgm:prSet>
      <dgm:spPr/>
    </dgm:pt>
    <dgm:pt modelId="{B8BAC7E2-A6A4-4888-A4F6-0B884F52D8AC}" type="pres">
      <dgm:prSet presAssocID="{0E790947-27E4-4E1C-B738-6416C64EE0F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4C0A9121-1E3D-475B-A0D4-040208783CF0}" type="pres">
      <dgm:prSet presAssocID="{68388CB6-B5AB-40D5-B301-48D8C58AA57B}" presName="Accent3" presStyleCnt="0"/>
      <dgm:spPr/>
    </dgm:pt>
    <dgm:pt modelId="{05AB24A2-C5FA-4D9A-8732-FBDC0B1EF5B7}" type="pres">
      <dgm:prSet presAssocID="{68388CB6-B5AB-40D5-B301-48D8C58AA57B}" presName="Accent" presStyleLbl="node1" presStyleIdx="2" presStyleCnt="3" custScaleX="92488" custScaleY="92451" custLinFactNeighborX="2526"/>
      <dgm:spPr>
        <a:ln>
          <a:solidFill>
            <a:srgbClr val="1B587C"/>
          </a:solidFill>
        </a:ln>
      </dgm:spPr>
    </dgm:pt>
    <dgm:pt modelId="{DE5CE6E9-1D8E-4B89-A966-95F793C3CD01}" type="pres">
      <dgm:prSet presAssocID="{68388CB6-B5AB-40D5-B301-48D8C58AA57B}" presName="Child3" presStyleLbl="revTx" presStyleIdx="4" presStyleCnt="6" custScaleX="192613" custLinFactNeighborX="42044" custLinFactNeighborY="-2137">
        <dgm:presLayoutVars>
          <dgm:chMax val="0"/>
          <dgm:chPref val="0"/>
          <dgm:bulletEnabled val="1"/>
        </dgm:presLayoutVars>
      </dgm:prSet>
      <dgm:spPr/>
    </dgm:pt>
    <dgm:pt modelId="{88088609-7338-4E39-9AE1-E7FE94F9C80F}" type="pres">
      <dgm:prSet presAssocID="{68388CB6-B5AB-40D5-B301-48D8C58AA57B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CD64401-35B2-4826-9BFC-8D2070DE92ED}" type="presOf" srcId="{B57C738A-3C98-44DF-8119-F95177FF9C0C}" destId="{DE5CE6E9-1D8E-4B89-A966-95F793C3CD01}" srcOrd="0" destOrd="2" presId="urn:microsoft.com/office/officeart/2009/layout/CircleArrowProcess"/>
    <dgm:cxn modelId="{6F279D25-81A6-4F0E-B153-E1C4321493F5}" srcId="{0E790947-27E4-4E1C-B738-6416C64EE0FD}" destId="{43C3419E-236A-46C5-BD67-6DD960CB5BA1}" srcOrd="0" destOrd="0" parTransId="{80B2FA2F-D6DA-41EE-A980-F783BDDB56D5}" sibTransId="{C8F8A7E0-9350-45BF-9EDC-39C20EB5FA9C}"/>
    <dgm:cxn modelId="{FDE3042D-6700-4E41-BBF5-5472D36D2CEB}" type="presOf" srcId="{43C3419E-236A-46C5-BD67-6DD960CB5BA1}" destId="{A7092224-66FC-4E0A-8145-28F02668597F}" srcOrd="0" destOrd="0" presId="urn:microsoft.com/office/officeart/2009/layout/CircleArrowProcess"/>
    <dgm:cxn modelId="{8D4A532D-EE07-4F02-B265-9D0C1DF48783}" srcId="{68388CB6-B5AB-40D5-B301-48D8C58AA57B}" destId="{31D203FC-0EB8-458F-AF2B-BACD3128F10C}" srcOrd="3" destOrd="0" parTransId="{0F87C884-3478-4EBC-851D-D1A6E9EE5263}" sibTransId="{043C6A9F-086A-47B8-A09A-4D71CFB15524}"/>
    <dgm:cxn modelId="{F6AFA137-130C-4317-B1B0-734B8BD90426}" srcId="{68388CB6-B5AB-40D5-B301-48D8C58AA57B}" destId="{38135228-0F2A-4F81-8BB0-BB99185E0FCF}" srcOrd="0" destOrd="0" parTransId="{E23F2E94-F14B-4275-A72B-261CD47A29C5}" sibTransId="{BF35DDC5-448C-42D0-BB11-6556743BA903}"/>
    <dgm:cxn modelId="{ECD9E738-11A8-4834-A514-562A833E4E80}" type="presOf" srcId="{5CA226DD-4E95-4C2A-B0FB-0D4747CAF3D1}" destId="{53497474-8639-4326-B788-995AD145F480}" srcOrd="0" destOrd="0" presId="urn:microsoft.com/office/officeart/2009/layout/CircleArrowProcess"/>
    <dgm:cxn modelId="{2C26FF5D-FEC2-4511-AFCE-D1675A0939E0}" type="presOf" srcId="{D6FF2143-9FB9-43AE-87A8-891A30F8B95F}" destId="{A7092224-66FC-4E0A-8145-28F02668597F}" srcOrd="0" destOrd="1" presId="urn:microsoft.com/office/officeart/2009/layout/CircleArrowProcess"/>
    <dgm:cxn modelId="{D0638F66-72C7-4018-9E2D-D85DC228347E}" srcId="{9B78E6FC-8A6D-4AC8-96AA-A8018BD4C57E}" destId="{68388CB6-B5AB-40D5-B301-48D8C58AA57B}" srcOrd="2" destOrd="0" parTransId="{79B8D3A0-C010-4256-88CA-57340443D00F}" sibTransId="{FFC10618-FA0B-41A2-8916-710CACDC25F3}"/>
    <dgm:cxn modelId="{C2D12269-1E51-4559-98A5-0D499F3A0174}" type="presOf" srcId="{CE5FF070-59D9-48FF-8E40-BF6FC2AE2D9F}" destId="{DE5CE6E9-1D8E-4B89-A966-95F793C3CD01}" srcOrd="0" destOrd="1" presId="urn:microsoft.com/office/officeart/2009/layout/CircleArrowProcess"/>
    <dgm:cxn modelId="{F56B7849-6D13-490B-8846-A0F862D74A21}" srcId="{0E790947-27E4-4E1C-B738-6416C64EE0FD}" destId="{D6FF2143-9FB9-43AE-87A8-891A30F8B95F}" srcOrd="1" destOrd="0" parTransId="{68A6B5FB-2B3D-4661-9DDE-E340F1900B14}" sibTransId="{52FA78A5-1FBF-4C89-AC7A-2CAB7F3CE2A8}"/>
    <dgm:cxn modelId="{94F5B06D-DECF-4314-9F55-3F2C4005A139}" type="presOf" srcId="{E3FB1032-C617-4CCD-99F8-3EE8ED355798}" destId="{5A083102-F11E-483C-90A8-BB365955042B}" srcOrd="0" destOrd="0" presId="urn:microsoft.com/office/officeart/2009/layout/CircleArrowProcess"/>
    <dgm:cxn modelId="{85AD6F4F-54AD-4FB1-9487-CDD96041BBB1}" srcId="{9B78E6FC-8A6D-4AC8-96AA-A8018BD4C57E}" destId="{E3FB1032-C617-4CCD-99F8-3EE8ED355798}" srcOrd="0" destOrd="0" parTransId="{6990D277-3AB5-424A-A6FA-953853CF81F7}" sibTransId="{E496B74A-7E52-4C7A-8924-20C746614C42}"/>
    <dgm:cxn modelId="{4C0B6853-F265-43AF-8A2E-A9B615D131C5}" type="presOf" srcId="{31D203FC-0EB8-458F-AF2B-BACD3128F10C}" destId="{DE5CE6E9-1D8E-4B89-A966-95F793C3CD01}" srcOrd="0" destOrd="3" presId="urn:microsoft.com/office/officeart/2009/layout/CircleArrowProcess"/>
    <dgm:cxn modelId="{7213D854-BEC7-4F80-9A67-3B7526F6DBF0}" type="presOf" srcId="{68388CB6-B5AB-40D5-B301-48D8C58AA57B}" destId="{88088609-7338-4E39-9AE1-E7FE94F9C80F}" srcOrd="0" destOrd="0" presId="urn:microsoft.com/office/officeart/2009/layout/CircleArrowProcess"/>
    <dgm:cxn modelId="{80EA4A79-ACBF-4D4F-BC5A-D4DAB3B2D056}" type="presOf" srcId="{0E790947-27E4-4E1C-B738-6416C64EE0FD}" destId="{B8BAC7E2-A6A4-4888-A4F6-0B884F52D8AC}" srcOrd="0" destOrd="0" presId="urn:microsoft.com/office/officeart/2009/layout/CircleArrowProcess"/>
    <dgm:cxn modelId="{261D0D86-5C4F-49F4-904D-7ED0F450C119}" srcId="{9B78E6FC-8A6D-4AC8-96AA-A8018BD4C57E}" destId="{0E790947-27E4-4E1C-B738-6416C64EE0FD}" srcOrd="1" destOrd="0" parTransId="{6DA46F03-3636-48A4-8C66-3E9FC0EFA69A}" sibTransId="{4C88AE89-AFC6-4330-B4C7-DCF748D88762}"/>
    <dgm:cxn modelId="{97163E96-A902-4848-AEBE-328BB98F4C3B}" srcId="{68388CB6-B5AB-40D5-B301-48D8C58AA57B}" destId="{CE5FF070-59D9-48FF-8E40-BF6FC2AE2D9F}" srcOrd="1" destOrd="0" parTransId="{FABB2B9D-8D68-4824-ADA0-DAF801D9FFA7}" sibTransId="{7139DEFA-6398-4C5B-84B9-3CE0B82FEF2A}"/>
    <dgm:cxn modelId="{0AF52C9F-7007-479A-ACB7-EAA9295D8969}" type="presOf" srcId="{9B78E6FC-8A6D-4AC8-96AA-A8018BD4C57E}" destId="{B3300853-C14F-4737-83A4-CB04EDABF94B}" srcOrd="0" destOrd="0" presId="urn:microsoft.com/office/officeart/2009/layout/CircleArrowProcess"/>
    <dgm:cxn modelId="{B4BFD5A6-87EB-40E3-A9B9-3D548A9C55DA}" srcId="{E3FB1032-C617-4CCD-99F8-3EE8ED355798}" destId="{5CA226DD-4E95-4C2A-B0FB-0D4747CAF3D1}" srcOrd="0" destOrd="0" parTransId="{F0A315FC-1015-4825-B69D-55201D9A335B}" sibTransId="{66B84CF6-1163-40FF-9F73-253752314359}"/>
    <dgm:cxn modelId="{749C5FF0-D569-458D-83EB-AAAE15730C25}" type="presOf" srcId="{38135228-0F2A-4F81-8BB0-BB99185E0FCF}" destId="{DE5CE6E9-1D8E-4B89-A966-95F793C3CD01}" srcOrd="0" destOrd="0" presId="urn:microsoft.com/office/officeart/2009/layout/CircleArrowProcess"/>
    <dgm:cxn modelId="{072CF2F2-47F4-44C8-A50B-8D0BC33A5A6D}" srcId="{68388CB6-B5AB-40D5-B301-48D8C58AA57B}" destId="{B57C738A-3C98-44DF-8119-F95177FF9C0C}" srcOrd="2" destOrd="0" parTransId="{F04AF6D7-F4BF-4008-95E1-57E98D218C15}" sibTransId="{C3F45E61-8267-4E1E-9DC5-F69AF7AFBD92}"/>
    <dgm:cxn modelId="{50D60A2E-B5CA-45A0-9F76-6DE1A6D3F403}" type="presParOf" srcId="{B3300853-C14F-4737-83A4-CB04EDABF94B}" destId="{F8BBD3D1-238D-4E1C-B4AD-43A19776548B}" srcOrd="0" destOrd="0" presId="urn:microsoft.com/office/officeart/2009/layout/CircleArrowProcess"/>
    <dgm:cxn modelId="{0F151CEF-9085-4D28-A605-FE405723208B}" type="presParOf" srcId="{F8BBD3D1-238D-4E1C-B4AD-43A19776548B}" destId="{12BAA7D6-4363-4090-949A-3D0ABEECACB8}" srcOrd="0" destOrd="0" presId="urn:microsoft.com/office/officeart/2009/layout/CircleArrowProcess"/>
    <dgm:cxn modelId="{B613D4EB-8463-48E5-89FA-5638593942E4}" type="presParOf" srcId="{B3300853-C14F-4737-83A4-CB04EDABF94B}" destId="{53497474-8639-4326-B788-995AD145F480}" srcOrd="1" destOrd="0" presId="urn:microsoft.com/office/officeart/2009/layout/CircleArrowProcess"/>
    <dgm:cxn modelId="{5E6A980B-C0DA-44F5-8E54-D3108A9A3360}" type="presParOf" srcId="{B3300853-C14F-4737-83A4-CB04EDABF94B}" destId="{5A083102-F11E-483C-90A8-BB365955042B}" srcOrd="2" destOrd="0" presId="urn:microsoft.com/office/officeart/2009/layout/CircleArrowProcess"/>
    <dgm:cxn modelId="{43204F74-0C56-4F0F-8B46-41844ADADA60}" type="presParOf" srcId="{B3300853-C14F-4737-83A4-CB04EDABF94B}" destId="{9A16E1D2-678F-4935-A7F6-A574CCA99506}" srcOrd="3" destOrd="0" presId="urn:microsoft.com/office/officeart/2009/layout/CircleArrowProcess"/>
    <dgm:cxn modelId="{935E3837-653D-468E-A150-B33D23D2B592}" type="presParOf" srcId="{9A16E1D2-678F-4935-A7F6-A574CCA99506}" destId="{E580777B-C769-4D3B-93F3-842FDB0B49A0}" srcOrd="0" destOrd="0" presId="urn:microsoft.com/office/officeart/2009/layout/CircleArrowProcess"/>
    <dgm:cxn modelId="{064C8BD9-75D2-4557-A679-00FFEA8012DA}" type="presParOf" srcId="{B3300853-C14F-4737-83A4-CB04EDABF94B}" destId="{A7092224-66FC-4E0A-8145-28F02668597F}" srcOrd="4" destOrd="0" presId="urn:microsoft.com/office/officeart/2009/layout/CircleArrowProcess"/>
    <dgm:cxn modelId="{9FB6617A-2266-48E9-955D-308E49A3D0E2}" type="presParOf" srcId="{B3300853-C14F-4737-83A4-CB04EDABF94B}" destId="{B8BAC7E2-A6A4-4888-A4F6-0B884F52D8AC}" srcOrd="5" destOrd="0" presId="urn:microsoft.com/office/officeart/2009/layout/CircleArrowProcess"/>
    <dgm:cxn modelId="{C14F63FF-3098-431F-A111-1DE31273B8E6}" type="presParOf" srcId="{B3300853-C14F-4737-83A4-CB04EDABF94B}" destId="{4C0A9121-1E3D-475B-A0D4-040208783CF0}" srcOrd="6" destOrd="0" presId="urn:microsoft.com/office/officeart/2009/layout/CircleArrowProcess"/>
    <dgm:cxn modelId="{D0AFAAA7-CEB2-45F2-8A68-AF745DC1D53C}" type="presParOf" srcId="{4C0A9121-1E3D-475B-A0D4-040208783CF0}" destId="{05AB24A2-C5FA-4D9A-8732-FBDC0B1EF5B7}" srcOrd="0" destOrd="0" presId="urn:microsoft.com/office/officeart/2009/layout/CircleArrowProcess"/>
    <dgm:cxn modelId="{870D2D6C-BF44-4F4F-B11F-BDCD487879E4}" type="presParOf" srcId="{B3300853-C14F-4737-83A4-CB04EDABF94B}" destId="{DE5CE6E9-1D8E-4B89-A966-95F793C3CD01}" srcOrd="7" destOrd="0" presId="urn:microsoft.com/office/officeart/2009/layout/CircleArrowProcess"/>
    <dgm:cxn modelId="{D4FB9355-A3CF-46E1-B058-0B0906EFA219}" type="presParOf" srcId="{B3300853-C14F-4737-83A4-CB04EDABF94B}" destId="{88088609-7338-4E39-9AE1-E7FE94F9C80F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FD3DE-F6DB-4008-8A23-FA1E18476FC3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240C12-D6CD-454B-9A74-3724220E7E04}">
      <dgm:prSet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Creating accessible alternative formats quickly, at scale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021793-4A8C-43CF-964D-3DACCC83E51A}" type="parTrans" cxnId="{466402D3-2EF0-4981-A87A-E0C2C78CE31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722FC8-D1E8-4587-B43D-7D8E17E79D1E}" type="sibTrans" cxnId="{466402D3-2EF0-4981-A87A-E0C2C78CE31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B480A08-AA8B-47F6-BFC8-3332BEC0EDFF}">
      <dgm:prSet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Quick, accurate accessibility testing at scale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79E8CE-AECB-4217-AC7D-A904E2222DB9}" type="sibTrans" cxnId="{938007A7-CD55-4510-9BF5-423857314C5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D4B8B53-C051-4064-B1F8-4C6E1CACF487}" type="parTrans" cxnId="{938007A7-CD55-4510-9BF5-423857314C52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628D0D-FDA9-4889-AE2D-1563CCC417EE}">
      <dgm:prSet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Access to diverse user research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400ED4-B153-4AA5-B68C-8425A138D7B4}" type="parTrans" cxnId="{8B507C8B-A25B-42DD-ACBC-64670CB6CF4B}">
      <dgm:prSet/>
      <dgm:spPr/>
      <dgm:t>
        <a:bodyPr/>
        <a:lstStyle/>
        <a:p>
          <a:endParaRPr lang="en-GB"/>
        </a:p>
      </dgm:t>
    </dgm:pt>
    <dgm:pt modelId="{D177C1C3-A814-4119-97D1-44A0FCBE8C5A}" type="sibTrans" cxnId="{8B507C8B-A25B-42DD-ACBC-64670CB6CF4B}">
      <dgm:prSet/>
      <dgm:spPr/>
      <dgm:t>
        <a:bodyPr/>
        <a:lstStyle/>
        <a:p>
          <a:endParaRPr lang="en-GB"/>
        </a:p>
      </dgm:t>
    </dgm:pt>
    <dgm:pt modelId="{16584F27-D48C-4ED3-B1D4-FFB7890D33CC}">
      <dgm:prSet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Time and training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FDFC18-801E-42D4-907F-A3A3C5DCDCFE}" type="parTrans" cxnId="{6D362122-AD60-45FC-BBF6-F0FA11F26244}">
      <dgm:prSet/>
      <dgm:spPr/>
      <dgm:t>
        <a:bodyPr/>
        <a:lstStyle/>
        <a:p>
          <a:endParaRPr lang="en-GB"/>
        </a:p>
      </dgm:t>
    </dgm:pt>
    <dgm:pt modelId="{25BA98D6-63F0-4809-A90B-D4FFC3E79E5E}" type="sibTrans" cxnId="{6D362122-AD60-45FC-BBF6-F0FA11F26244}">
      <dgm:prSet/>
      <dgm:spPr/>
      <dgm:t>
        <a:bodyPr/>
        <a:lstStyle/>
        <a:p>
          <a:endParaRPr lang="en-GB"/>
        </a:p>
      </dgm:t>
    </dgm:pt>
    <dgm:pt modelId="{26AFFA58-758C-4CC6-BEF0-4A5FF3CF42CE}">
      <dgm:prSet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Anticipating &amp; designing for wide range of user needs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34D31E7-0AC4-43C6-8698-38D5F6B6A30F}" type="parTrans" cxnId="{C3B29265-E4C5-4749-BC6A-1F18F04A4CD4}">
      <dgm:prSet/>
      <dgm:spPr/>
      <dgm:t>
        <a:bodyPr/>
        <a:lstStyle/>
        <a:p>
          <a:endParaRPr lang="en-GB"/>
        </a:p>
      </dgm:t>
    </dgm:pt>
    <dgm:pt modelId="{A0420AF3-CD78-4717-9C30-CD876E8CD81F}" type="sibTrans" cxnId="{C3B29265-E4C5-4749-BC6A-1F18F04A4CD4}">
      <dgm:prSet/>
      <dgm:spPr/>
      <dgm:t>
        <a:bodyPr/>
        <a:lstStyle/>
        <a:p>
          <a:endParaRPr lang="en-GB"/>
        </a:p>
      </dgm:t>
    </dgm:pt>
    <dgm:pt modelId="{753F320A-DEBD-4DB9-9C98-91FCF044F795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Digital skills &amp; accessible tools</a:t>
          </a:r>
        </a:p>
      </dgm:t>
    </dgm:pt>
    <dgm:pt modelId="{253D57D6-FD0F-4D7A-89E4-08EF0A231775}" type="parTrans" cxnId="{2F3398FB-B2BE-49A5-AAC4-87B0CE078C7E}">
      <dgm:prSet/>
      <dgm:spPr/>
      <dgm:t>
        <a:bodyPr/>
        <a:lstStyle/>
        <a:p>
          <a:endParaRPr lang="en-GB"/>
        </a:p>
      </dgm:t>
    </dgm:pt>
    <dgm:pt modelId="{A39170ED-F9E3-4A91-B341-F9A76AC22F99}" type="sibTrans" cxnId="{2F3398FB-B2BE-49A5-AAC4-87B0CE078C7E}">
      <dgm:prSet/>
      <dgm:spPr/>
      <dgm:t>
        <a:bodyPr/>
        <a:lstStyle/>
        <a:p>
          <a:endParaRPr lang="en-GB"/>
        </a:p>
      </dgm:t>
    </dgm:pt>
    <dgm:pt modelId="{102219C2-9888-47E8-8891-2E9F4ABC4D20}" type="pres">
      <dgm:prSet presAssocID="{27FFD3DE-F6DB-4008-8A23-FA1E18476FC3}" presName="Name0" presStyleCnt="0">
        <dgm:presLayoutVars>
          <dgm:dir/>
          <dgm:animLvl val="lvl"/>
          <dgm:resizeHandles/>
        </dgm:presLayoutVars>
      </dgm:prSet>
      <dgm:spPr/>
    </dgm:pt>
    <dgm:pt modelId="{AEC23384-602A-45F1-A95E-CE1CABE1E33A}" type="pres">
      <dgm:prSet presAssocID="{26AFFA58-758C-4CC6-BEF0-4A5FF3CF42CE}" presName="linNode" presStyleCnt="0"/>
      <dgm:spPr/>
    </dgm:pt>
    <dgm:pt modelId="{BF60B593-B1C7-43CF-96BC-CB79F89908C7}" type="pres">
      <dgm:prSet presAssocID="{26AFFA58-758C-4CC6-BEF0-4A5FF3CF42CE}" presName="parentShp" presStyleLbl="node1" presStyleIdx="0" presStyleCnt="6">
        <dgm:presLayoutVars>
          <dgm:bulletEnabled val="1"/>
        </dgm:presLayoutVars>
      </dgm:prSet>
      <dgm:spPr/>
    </dgm:pt>
    <dgm:pt modelId="{36029B05-B2EF-4D5C-8827-6C7014316942}" type="pres">
      <dgm:prSet presAssocID="{26AFFA58-758C-4CC6-BEF0-4A5FF3CF42CE}" presName="childShp" presStyleLbl="bgAccFollowNode1" presStyleIdx="0" presStyleCnt="6">
        <dgm:presLayoutVars>
          <dgm:bulletEnabled val="1"/>
        </dgm:presLayoutVars>
      </dgm:prSet>
      <dgm:spPr/>
    </dgm:pt>
    <dgm:pt modelId="{4FACFC29-CA87-4736-95A6-A5B0B30644D1}" type="pres">
      <dgm:prSet presAssocID="{A0420AF3-CD78-4717-9C30-CD876E8CD81F}" presName="spacing" presStyleCnt="0"/>
      <dgm:spPr/>
    </dgm:pt>
    <dgm:pt modelId="{F6D8E65F-0F41-445A-A6A2-6ABF4DD18F10}" type="pres">
      <dgm:prSet presAssocID="{B8628D0D-FDA9-4889-AE2D-1563CCC417EE}" presName="linNode" presStyleCnt="0"/>
      <dgm:spPr/>
    </dgm:pt>
    <dgm:pt modelId="{977ADD23-6888-4FF2-99CB-E0515588F5EA}" type="pres">
      <dgm:prSet presAssocID="{B8628D0D-FDA9-4889-AE2D-1563CCC417EE}" presName="parentShp" presStyleLbl="node1" presStyleIdx="1" presStyleCnt="6">
        <dgm:presLayoutVars>
          <dgm:bulletEnabled val="1"/>
        </dgm:presLayoutVars>
      </dgm:prSet>
      <dgm:spPr/>
    </dgm:pt>
    <dgm:pt modelId="{3D69152B-497C-4C42-A714-8FBA1A02B855}" type="pres">
      <dgm:prSet presAssocID="{B8628D0D-FDA9-4889-AE2D-1563CCC417EE}" presName="childShp" presStyleLbl="bgAccFollowNode1" presStyleIdx="1" presStyleCnt="6">
        <dgm:presLayoutVars>
          <dgm:bulletEnabled val="1"/>
        </dgm:presLayoutVars>
      </dgm:prSet>
      <dgm:spPr/>
    </dgm:pt>
    <dgm:pt modelId="{49D46EB8-0FFF-41EC-9569-FED7FB2B7B66}" type="pres">
      <dgm:prSet presAssocID="{D177C1C3-A814-4119-97D1-44A0FCBE8C5A}" presName="spacing" presStyleCnt="0"/>
      <dgm:spPr/>
    </dgm:pt>
    <dgm:pt modelId="{F4D61079-71D4-4417-BBC6-1663A32263AE}" type="pres">
      <dgm:prSet presAssocID="{753F320A-DEBD-4DB9-9C98-91FCF044F795}" presName="linNode" presStyleCnt="0"/>
      <dgm:spPr/>
    </dgm:pt>
    <dgm:pt modelId="{D3F8A9B1-64A7-4EC8-959C-9EC0E15D432E}" type="pres">
      <dgm:prSet presAssocID="{753F320A-DEBD-4DB9-9C98-91FCF044F795}" presName="parentShp" presStyleLbl="node1" presStyleIdx="2" presStyleCnt="6">
        <dgm:presLayoutVars>
          <dgm:bulletEnabled val="1"/>
        </dgm:presLayoutVars>
      </dgm:prSet>
      <dgm:spPr/>
    </dgm:pt>
    <dgm:pt modelId="{4CC2ADF8-E864-486A-A0A1-647141DBA414}" type="pres">
      <dgm:prSet presAssocID="{753F320A-DEBD-4DB9-9C98-91FCF044F795}" presName="childShp" presStyleLbl="bgAccFollowNode1" presStyleIdx="2" presStyleCnt="6">
        <dgm:presLayoutVars>
          <dgm:bulletEnabled val="1"/>
        </dgm:presLayoutVars>
      </dgm:prSet>
      <dgm:spPr/>
    </dgm:pt>
    <dgm:pt modelId="{A9594A07-89CB-4F18-9FCC-B37DA44613AD}" type="pres">
      <dgm:prSet presAssocID="{A39170ED-F9E3-4A91-B341-F9A76AC22F99}" presName="spacing" presStyleCnt="0"/>
      <dgm:spPr/>
    </dgm:pt>
    <dgm:pt modelId="{7AC12829-1EB1-4AE5-9767-4B7D2655B030}" type="pres">
      <dgm:prSet presAssocID="{37240C12-D6CD-454B-9A74-3724220E7E04}" presName="linNode" presStyleCnt="0"/>
      <dgm:spPr/>
    </dgm:pt>
    <dgm:pt modelId="{26AFCD93-DEE7-4F16-A4C7-BDD9156763C5}" type="pres">
      <dgm:prSet presAssocID="{37240C12-D6CD-454B-9A74-3724220E7E04}" presName="parentShp" presStyleLbl="node1" presStyleIdx="3" presStyleCnt="6">
        <dgm:presLayoutVars>
          <dgm:bulletEnabled val="1"/>
        </dgm:presLayoutVars>
      </dgm:prSet>
      <dgm:spPr/>
    </dgm:pt>
    <dgm:pt modelId="{DF5B1505-B008-4180-BAC1-33D52A99E0DB}" type="pres">
      <dgm:prSet presAssocID="{37240C12-D6CD-454B-9A74-3724220E7E04}" presName="childShp" presStyleLbl="bgAccFollowNode1" presStyleIdx="3" presStyleCnt="6">
        <dgm:presLayoutVars>
          <dgm:bulletEnabled val="1"/>
        </dgm:presLayoutVars>
      </dgm:prSet>
      <dgm:spPr/>
    </dgm:pt>
    <dgm:pt modelId="{0C2112C4-509D-4051-878F-C3D2EF7EA328}" type="pres">
      <dgm:prSet presAssocID="{05722FC8-D1E8-4587-B43D-7D8E17E79D1E}" presName="spacing" presStyleCnt="0"/>
      <dgm:spPr/>
    </dgm:pt>
    <dgm:pt modelId="{389D57F0-E826-4F13-9832-5B38E123C000}" type="pres">
      <dgm:prSet presAssocID="{7B480A08-AA8B-47F6-BFC8-3332BEC0EDFF}" presName="linNode" presStyleCnt="0"/>
      <dgm:spPr/>
    </dgm:pt>
    <dgm:pt modelId="{F7EA8E16-E09C-4B04-A1A7-DEE22E7C2272}" type="pres">
      <dgm:prSet presAssocID="{7B480A08-AA8B-47F6-BFC8-3332BEC0EDFF}" presName="parentShp" presStyleLbl="node1" presStyleIdx="4" presStyleCnt="6">
        <dgm:presLayoutVars>
          <dgm:bulletEnabled val="1"/>
        </dgm:presLayoutVars>
      </dgm:prSet>
      <dgm:spPr/>
    </dgm:pt>
    <dgm:pt modelId="{6A35C574-E7CE-4CFC-B5B8-C6C324145CA4}" type="pres">
      <dgm:prSet presAssocID="{7B480A08-AA8B-47F6-BFC8-3332BEC0EDFF}" presName="childShp" presStyleLbl="bgAccFollowNode1" presStyleIdx="4" presStyleCnt="6">
        <dgm:presLayoutVars>
          <dgm:bulletEnabled val="1"/>
        </dgm:presLayoutVars>
      </dgm:prSet>
      <dgm:spPr/>
    </dgm:pt>
    <dgm:pt modelId="{F0868F12-9FC9-4F67-967F-4F6C41531514}" type="pres">
      <dgm:prSet presAssocID="{A079E8CE-AECB-4217-AC7D-A904E2222DB9}" presName="spacing" presStyleCnt="0"/>
      <dgm:spPr/>
    </dgm:pt>
    <dgm:pt modelId="{65E840E9-E78D-47D3-99A9-660397D11B7D}" type="pres">
      <dgm:prSet presAssocID="{16584F27-D48C-4ED3-B1D4-FFB7890D33CC}" presName="linNode" presStyleCnt="0"/>
      <dgm:spPr/>
    </dgm:pt>
    <dgm:pt modelId="{E2053D19-A997-4652-8C94-DE2412CFA57C}" type="pres">
      <dgm:prSet presAssocID="{16584F27-D48C-4ED3-B1D4-FFB7890D33CC}" presName="parentShp" presStyleLbl="node1" presStyleIdx="5" presStyleCnt="6">
        <dgm:presLayoutVars>
          <dgm:bulletEnabled val="1"/>
        </dgm:presLayoutVars>
      </dgm:prSet>
      <dgm:spPr/>
    </dgm:pt>
    <dgm:pt modelId="{A47B3EF9-0489-4FA6-9C02-467A4DAB8181}" type="pres">
      <dgm:prSet presAssocID="{16584F27-D48C-4ED3-B1D4-FFB7890D33CC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6D362122-AD60-45FC-BBF6-F0FA11F26244}" srcId="{27FFD3DE-F6DB-4008-8A23-FA1E18476FC3}" destId="{16584F27-D48C-4ED3-B1D4-FFB7890D33CC}" srcOrd="5" destOrd="0" parTransId="{DAFDFC18-801E-42D4-907F-A3A3C5DCDCFE}" sibTransId="{25BA98D6-63F0-4809-A90B-D4FFC3E79E5E}"/>
    <dgm:cxn modelId="{C3B29265-E4C5-4749-BC6A-1F18F04A4CD4}" srcId="{27FFD3DE-F6DB-4008-8A23-FA1E18476FC3}" destId="{26AFFA58-758C-4CC6-BEF0-4A5FF3CF42CE}" srcOrd="0" destOrd="0" parTransId="{134D31E7-0AC4-43C6-8698-38D5F6B6A30F}" sibTransId="{A0420AF3-CD78-4717-9C30-CD876E8CD81F}"/>
    <dgm:cxn modelId="{395A266D-A9A7-40FA-B76D-46EEF85FADF6}" type="presOf" srcId="{7B480A08-AA8B-47F6-BFC8-3332BEC0EDFF}" destId="{F7EA8E16-E09C-4B04-A1A7-DEE22E7C2272}" srcOrd="0" destOrd="0" presId="urn:microsoft.com/office/officeart/2005/8/layout/vList6"/>
    <dgm:cxn modelId="{3582B176-6334-4476-B415-A3BBCB4984D4}" type="presOf" srcId="{27FFD3DE-F6DB-4008-8A23-FA1E18476FC3}" destId="{102219C2-9888-47E8-8891-2E9F4ABC4D20}" srcOrd="0" destOrd="0" presId="urn:microsoft.com/office/officeart/2005/8/layout/vList6"/>
    <dgm:cxn modelId="{5E93CF84-609F-4918-BAC1-38EF7663D29A}" type="presOf" srcId="{26AFFA58-758C-4CC6-BEF0-4A5FF3CF42CE}" destId="{BF60B593-B1C7-43CF-96BC-CB79F89908C7}" srcOrd="0" destOrd="0" presId="urn:microsoft.com/office/officeart/2005/8/layout/vList6"/>
    <dgm:cxn modelId="{9439FC87-6E3F-4C22-97E8-43B781481ABD}" type="presOf" srcId="{16584F27-D48C-4ED3-B1D4-FFB7890D33CC}" destId="{E2053D19-A997-4652-8C94-DE2412CFA57C}" srcOrd="0" destOrd="0" presId="urn:microsoft.com/office/officeart/2005/8/layout/vList6"/>
    <dgm:cxn modelId="{8B507C8B-A25B-42DD-ACBC-64670CB6CF4B}" srcId="{27FFD3DE-F6DB-4008-8A23-FA1E18476FC3}" destId="{B8628D0D-FDA9-4889-AE2D-1563CCC417EE}" srcOrd="1" destOrd="0" parTransId="{2E400ED4-B153-4AA5-B68C-8425A138D7B4}" sibTransId="{D177C1C3-A814-4119-97D1-44A0FCBE8C5A}"/>
    <dgm:cxn modelId="{929B3292-15DE-4466-81EF-730045FA1C7A}" type="presOf" srcId="{B8628D0D-FDA9-4889-AE2D-1563CCC417EE}" destId="{977ADD23-6888-4FF2-99CB-E0515588F5EA}" srcOrd="0" destOrd="0" presId="urn:microsoft.com/office/officeart/2005/8/layout/vList6"/>
    <dgm:cxn modelId="{C683EA9D-92CA-44BC-AEEA-9C749526A5F2}" type="presOf" srcId="{753F320A-DEBD-4DB9-9C98-91FCF044F795}" destId="{D3F8A9B1-64A7-4EC8-959C-9EC0E15D432E}" srcOrd="0" destOrd="0" presId="urn:microsoft.com/office/officeart/2005/8/layout/vList6"/>
    <dgm:cxn modelId="{938007A7-CD55-4510-9BF5-423857314C52}" srcId="{27FFD3DE-F6DB-4008-8A23-FA1E18476FC3}" destId="{7B480A08-AA8B-47F6-BFC8-3332BEC0EDFF}" srcOrd="4" destOrd="0" parTransId="{5D4B8B53-C051-4064-B1F8-4C6E1CACF487}" sibTransId="{A079E8CE-AECB-4217-AC7D-A904E2222DB9}"/>
    <dgm:cxn modelId="{466402D3-2EF0-4981-A87A-E0C2C78CE316}" srcId="{27FFD3DE-F6DB-4008-8A23-FA1E18476FC3}" destId="{37240C12-D6CD-454B-9A74-3724220E7E04}" srcOrd="3" destOrd="0" parTransId="{EC021793-4A8C-43CF-964D-3DACCC83E51A}" sibTransId="{05722FC8-D1E8-4587-B43D-7D8E17E79D1E}"/>
    <dgm:cxn modelId="{E56371D3-DF53-4D3E-943B-FD6F6EAF43CE}" type="presOf" srcId="{37240C12-D6CD-454B-9A74-3724220E7E04}" destId="{26AFCD93-DEE7-4F16-A4C7-BDD9156763C5}" srcOrd="0" destOrd="0" presId="urn:microsoft.com/office/officeart/2005/8/layout/vList6"/>
    <dgm:cxn modelId="{2F3398FB-B2BE-49A5-AAC4-87B0CE078C7E}" srcId="{27FFD3DE-F6DB-4008-8A23-FA1E18476FC3}" destId="{753F320A-DEBD-4DB9-9C98-91FCF044F795}" srcOrd="2" destOrd="0" parTransId="{253D57D6-FD0F-4D7A-89E4-08EF0A231775}" sibTransId="{A39170ED-F9E3-4A91-B341-F9A76AC22F99}"/>
    <dgm:cxn modelId="{7E4C8ECE-2F4A-408D-B57C-051B62050395}" type="presParOf" srcId="{102219C2-9888-47E8-8891-2E9F4ABC4D20}" destId="{AEC23384-602A-45F1-A95E-CE1CABE1E33A}" srcOrd="0" destOrd="0" presId="urn:microsoft.com/office/officeart/2005/8/layout/vList6"/>
    <dgm:cxn modelId="{2CA3FB61-7356-49C0-9E54-EF77BA0277B1}" type="presParOf" srcId="{AEC23384-602A-45F1-A95E-CE1CABE1E33A}" destId="{BF60B593-B1C7-43CF-96BC-CB79F89908C7}" srcOrd="0" destOrd="0" presId="urn:microsoft.com/office/officeart/2005/8/layout/vList6"/>
    <dgm:cxn modelId="{A91D0604-ACF0-453D-AB55-FFE7E3092467}" type="presParOf" srcId="{AEC23384-602A-45F1-A95E-CE1CABE1E33A}" destId="{36029B05-B2EF-4D5C-8827-6C7014316942}" srcOrd="1" destOrd="0" presId="urn:microsoft.com/office/officeart/2005/8/layout/vList6"/>
    <dgm:cxn modelId="{93215962-1EEC-4C00-9FCF-A0E5F1F077B8}" type="presParOf" srcId="{102219C2-9888-47E8-8891-2E9F4ABC4D20}" destId="{4FACFC29-CA87-4736-95A6-A5B0B30644D1}" srcOrd="1" destOrd="0" presId="urn:microsoft.com/office/officeart/2005/8/layout/vList6"/>
    <dgm:cxn modelId="{350DC44D-71D4-43A6-B10B-E7DE0BCA0AD8}" type="presParOf" srcId="{102219C2-9888-47E8-8891-2E9F4ABC4D20}" destId="{F6D8E65F-0F41-445A-A6A2-6ABF4DD18F10}" srcOrd="2" destOrd="0" presId="urn:microsoft.com/office/officeart/2005/8/layout/vList6"/>
    <dgm:cxn modelId="{69957E85-B649-42AB-833C-7B19C9FE6222}" type="presParOf" srcId="{F6D8E65F-0F41-445A-A6A2-6ABF4DD18F10}" destId="{977ADD23-6888-4FF2-99CB-E0515588F5EA}" srcOrd="0" destOrd="0" presId="urn:microsoft.com/office/officeart/2005/8/layout/vList6"/>
    <dgm:cxn modelId="{98DAE0B1-C1A4-4E2C-8FAB-3943E433DEB2}" type="presParOf" srcId="{F6D8E65F-0F41-445A-A6A2-6ABF4DD18F10}" destId="{3D69152B-497C-4C42-A714-8FBA1A02B855}" srcOrd="1" destOrd="0" presId="urn:microsoft.com/office/officeart/2005/8/layout/vList6"/>
    <dgm:cxn modelId="{A3683892-17D4-4D46-BD3A-A43DDDFC2CD4}" type="presParOf" srcId="{102219C2-9888-47E8-8891-2E9F4ABC4D20}" destId="{49D46EB8-0FFF-41EC-9569-FED7FB2B7B66}" srcOrd="3" destOrd="0" presId="urn:microsoft.com/office/officeart/2005/8/layout/vList6"/>
    <dgm:cxn modelId="{B95FBFF0-7F1F-4857-9AEA-07EE9C755F58}" type="presParOf" srcId="{102219C2-9888-47E8-8891-2E9F4ABC4D20}" destId="{F4D61079-71D4-4417-BBC6-1663A32263AE}" srcOrd="4" destOrd="0" presId="urn:microsoft.com/office/officeart/2005/8/layout/vList6"/>
    <dgm:cxn modelId="{2D4087F1-71C4-4662-99C9-722E127F174A}" type="presParOf" srcId="{F4D61079-71D4-4417-BBC6-1663A32263AE}" destId="{D3F8A9B1-64A7-4EC8-959C-9EC0E15D432E}" srcOrd="0" destOrd="0" presId="urn:microsoft.com/office/officeart/2005/8/layout/vList6"/>
    <dgm:cxn modelId="{6251D0AB-8682-4894-87C7-33EAD388218C}" type="presParOf" srcId="{F4D61079-71D4-4417-BBC6-1663A32263AE}" destId="{4CC2ADF8-E864-486A-A0A1-647141DBA414}" srcOrd="1" destOrd="0" presId="urn:microsoft.com/office/officeart/2005/8/layout/vList6"/>
    <dgm:cxn modelId="{9985DCD1-C241-465F-A8B2-BA4B8B25E1FA}" type="presParOf" srcId="{102219C2-9888-47E8-8891-2E9F4ABC4D20}" destId="{A9594A07-89CB-4F18-9FCC-B37DA44613AD}" srcOrd="5" destOrd="0" presId="urn:microsoft.com/office/officeart/2005/8/layout/vList6"/>
    <dgm:cxn modelId="{E21551A8-8B64-414A-99CF-E029B9F2725B}" type="presParOf" srcId="{102219C2-9888-47E8-8891-2E9F4ABC4D20}" destId="{7AC12829-1EB1-4AE5-9767-4B7D2655B030}" srcOrd="6" destOrd="0" presId="urn:microsoft.com/office/officeart/2005/8/layout/vList6"/>
    <dgm:cxn modelId="{7478EEA3-164C-483B-9A0F-9447180A05B7}" type="presParOf" srcId="{7AC12829-1EB1-4AE5-9767-4B7D2655B030}" destId="{26AFCD93-DEE7-4F16-A4C7-BDD9156763C5}" srcOrd="0" destOrd="0" presId="urn:microsoft.com/office/officeart/2005/8/layout/vList6"/>
    <dgm:cxn modelId="{40E626E9-E743-46D0-A4FA-3E35A945B95A}" type="presParOf" srcId="{7AC12829-1EB1-4AE5-9767-4B7D2655B030}" destId="{DF5B1505-B008-4180-BAC1-33D52A99E0DB}" srcOrd="1" destOrd="0" presId="urn:microsoft.com/office/officeart/2005/8/layout/vList6"/>
    <dgm:cxn modelId="{78406A6D-F232-4911-AE79-F9530B538987}" type="presParOf" srcId="{102219C2-9888-47E8-8891-2E9F4ABC4D20}" destId="{0C2112C4-509D-4051-878F-C3D2EF7EA328}" srcOrd="7" destOrd="0" presId="urn:microsoft.com/office/officeart/2005/8/layout/vList6"/>
    <dgm:cxn modelId="{0303E31B-EB0D-4F40-A635-8587E10C1815}" type="presParOf" srcId="{102219C2-9888-47E8-8891-2E9F4ABC4D20}" destId="{389D57F0-E826-4F13-9832-5B38E123C000}" srcOrd="8" destOrd="0" presId="urn:microsoft.com/office/officeart/2005/8/layout/vList6"/>
    <dgm:cxn modelId="{EE38D1BA-E64A-4970-AE84-D02E13FF6F52}" type="presParOf" srcId="{389D57F0-E826-4F13-9832-5B38E123C000}" destId="{F7EA8E16-E09C-4B04-A1A7-DEE22E7C2272}" srcOrd="0" destOrd="0" presId="urn:microsoft.com/office/officeart/2005/8/layout/vList6"/>
    <dgm:cxn modelId="{31B6F769-343F-4701-A82C-ED11D1ACCC9E}" type="presParOf" srcId="{389D57F0-E826-4F13-9832-5B38E123C000}" destId="{6A35C574-E7CE-4CFC-B5B8-C6C324145CA4}" srcOrd="1" destOrd="0" presId="urn:microsoft.com/office/officeart/2005/8/layout/vList6"/>
    <dgm:cxn modelId="{7340F180-6CFE-4DC9-80B1-8BED88C34291}" type="presParOf" srcId="{102219C2-9888-47E8-8891-2E9F4ABC4D20}" destId="{F0868F12-9FC9-4F67-967F-4F6C41531514}" srcOrd="9" destOrd="0" presId="urn:microsoft.com/office/officeart/2005/8/layout/vList6"/>
    <dgm:cxn modelId="{886D6BF8-2766-4947-AE0C-1B80AA00EA2B}" type="presParOf" srcId="{102219C2-9888-47E8-8891-2E9F4ABC4D20}" destId="{65E840E9-E78D-47D3-99A9-660397D11B7D}" srcOrd="10" destOrd="0" presId="urn:microsoft.com/office/officeart/2005/8/layout/vList6"/>
    <dgm:cxn modelId="{AB832F2C-D735-4027-9D73-3FC2F0E8D7D9}" type="presParOf" srcId="{65E840E9-E78D-47D3-99A9-660397D11B7D}" destId="{E2053D19-A997-4652-8C94-DE2412CFA57C}" srcOrd="0" destOrd="0" presId="urn:microsoft.com/office/officeart/2005/8/layout/vList6"/>
    <dgm:cxn modelId="{BAC7191E-5D2D-4086-81F4-ECA59198BA26}" type="presParOf" srcId="{65E840E9-E78D-47D3-99A9-660397D11B7D}" destId="{A47B3EF9-0489-4FA6-9C02-467A4DAB818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AA7D6-4363-4090-949A-3D0ABEECACB8}">
      <dsp:nvSpPr>
        <dsp:cNvPr id="0" name=""/>
        <dsp:cNvSpPr/>
      </dsp:nvSpPr>
      <dsp:spPr>
        <a:xfrm>
          <a:off x="1296859" y="93770"/>
          <a:ext cx="2519997" cy="252000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97474-8639-4326-B788-995AD145F480}">
      <dsp:nvSpPr>
        <dsp:cNvPr id="0" name=""/>
        <dsp:cNvSpPr/>
      </dsp:nvSpPr>
      <dsp:spPr>
        <a:xfrm>
          <a:off x="3750994" y="680072"/>
          <a:ext cx="3189736" cy="10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182563" lvl="1" indent="-182563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800" kern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rPr>
            <a:t>International, national &amp; sector equality laws</a:t>
          </a:r>
        </a:p>
      </dsp:txBody>
      <dsp:txXfrm>
        <a:off x="3750994" y="680072"/>
        <a:ext cx="3189736" cy="1087710"/>
      </dsp:txXfrm>
    </dsp:sp>
    <dsp:sp modelId="{5A083102-F11E-483C-90A8-BB365955042B}">
      <dsp:nvSpPr>
        <dsp:cNvPr id="0" name=""/>
        <dsp:cNvSpPr/>
      </dsp:nvSpPr>
      <dsp:spPr>
        <a:xfrm>
          <a:off x="1798542" y="975952"/>
          <a:ext cx="1510505" cy="755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Calibri" panose="020F0502020204030204" pitchFamily="34" charset="0"/>
              <a:cs typeface="Calibri" panose="020F0502020204030204" pitchFamily="34" charset="0"/>
            </a:rPr>
            <a:t>Why</a:t>
          </a:r>
          <a:endParaRPr lang="en-GB" sz="4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98542" y="975952"/>
        <a:ext cx="1510505" cy="755071"/>
      </dsp:txXfrm>
    </dsp:sp>
    <dsp:sp modelId="{E580777B-C769-4D3B-93F3-842FDB0B49A0}">
      <dsp:nvSpPr>
        <dsp:cNvPr id="0" name=""/>
        <dsp:cNvSpPr/>
      </dsp:nvSpPr>
      <dsp:spPr>
        <a:xfrm>
          <a:off x="613856" y="1727876"/>
          <a:ext cx="2376009" cy="23759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92224-66FC-4E0A-8145-28F02668597F}">
      <dsp:nvSpPr>
        <dsp:cNvPr id="0" name=""/>
        <dsp:cNvSpPr/>
      </dsp:nvSpPr>
      <dsp:spPr>
        <a:xfrm>
          <a:off x="3738237" y="2347787"/>
          <a:ext cx="3107649" cy="10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76213" lvl="1" indent="-176213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400" kern="1200" dirty="0">
              <a:solidFill>
                <a:srgbClr val="7030A0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Accessibility standards e.g. WCAG, EN 301 549</a:t>
          </a:r>
        </a:p>
        <a:p>
          <a:pPr marL="176213" lvl="1" indent="-176213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400" kern="1200" dirty="0">
              <a:solidFill>
                <a:srgbClr val="7030A0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rPr>
            <a:t>Policies &amp; procedures</a:t>
          </a:r>
        </a:p>
      </dsp:txBody>
      <dsp:txXfrm>
        <a:off x="3738237" y="2347787"/>
        <a:ext cx="3107649" cy="1087710"/>
      </dsp:txXfrm>
    </dsp:sp>
    <dsp:sp modelId="{B8BAC7E2-A6A4-4888-A4F6-0B884F52D8AC}">
      <dsp:nvSpPr>
        <dsp:cNvPr id="0" name=""/>
        <dsp:cNvSpPr/>
      </dsp:nvSpPr>
      <dsp:spPr>
        <a:xfrm>
          <a:off x="1046608" y="2547089"/>
          <a:ext cx="1510505" cy="755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Calibri" panose="020F0502020204030204" pitchFamily="34" charset="0"/>
              <a:cs typeface="Calibri" panose="020F0502020204030204" pitchFamily="34" charset="0"/>
            </a:rPr>
            <a:t>What</a:t>
          </a:r>
          <a:endParaRPr lang="en-GB" sz="4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46608" y="2547089"/>
        <a:ext cx="1510505" cy="755071"/>
      </dsp:txXfrm>
    </dsp:sp>
    <dsp:sp modelId="{05AB24A2-C5FA-4D9A-8732-FBDC0B1EF5B7}">
      <dsp:nvSpPr>
        <dsp:cNvPr id="0" name=""/>
        <dsp:cNvSpPr/>
      </dsp:nvSpPr>
      <dsp:spPr>
        <a:xfrm>
          <a:off x="1537893" y="3393736"/>
          <a:ext cx="2160000" cy="216000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rgbClr val="1B587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CE6E9-1D8E-4B89-A966-95F793C3CD01}">
      <dsp:nvSpPr>
        <dsp:cNvPr id="0" name=""/>
        <dsp:cNvSpPr/>
      </dsp:nvSpPr>
      <dsp:spPr>
        <a:xfrm>
          <a:off x="3799254" y="3923298"/>
          <a:ext cx="3141476" cy="10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182563" lvl="1" indent="-182563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 dirty="0">
              <a:solidFill>
                <a:srgbClr val="1B587C"/>
              </a:solidFill>
              <a:latin typeface="Calibri" panose="020F0502020204030204" pitchFamily="34" charset="0"/>
              <a:cs typeface="Calibri" panose="020F0502020204030204" pitchFamily="34" charset="0"/>
            </a:rPr>
            <a:t>Inclusive design principles,</a:t>
          </a:r>
        </a:p>
        <a:p>
          <a:pPr marL="182563" lvl="1" indent="-182563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 dirty="0">
              <a:solidFill>
                <a:srgbClr val="1B587C"/>
              </a:solidFill>
              <a:latin typeface="Calibri" panose="020F0502020204030204" pitchFamily="34" charset="0"/>
              <a:cs typeface="Calibri" panose="020F0502020204030204" pitchFamily="34" charset="0"/>
            </a:rPr>
            <a:t>Diverse user testing, </a:t>
          </a:r>
        </a:p>
        <a:p>
          <a:pPr marL="182563" lvl="1" indent="-182563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 dirty="0">
              <a:solidFill>
                <a:srgbClr val="1B587C"/>
              </a:solidFill>
              <a:latin typeface="Calibri" panose="020F0502020204030204" pitchFamily="34" charset="0"/>
              <a:cs typeface="Calibri" panose="020F0502020204030204" pitchFamily="34" charset="0"/>
            </a:rPr>
            <a:t>Accessible coding techniques</a:t>
          </a:r>
        </a:p>
        <a:p>
          <a:pPr marL="182563" lvl="1" indent="-182563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2000" kern="1200" dirty="0">
              <a:solidFill>
                <a:srgbClr val="1B587C"/>
              </a:solidFill>
              <a:latin typeface="Calibri" panose="020F0502020204030204" pitchFamily="34" charset="0"/>
              <a:cs typeface="Calibri" panose="020F0502020204030204" pitchFamily="34" charset="0"/>
            </a:rPr>
            <a:t>Assistive technologies &amp; personalisation </a:t>
          </a:r>
        </a:p>
      </dsp:txBody>
      <dsp:txXfrm>
        <a:off x="3799254" y="3923298"/>
        <a:ext cx="3141476" cy="1087710"/>
      </dsp:txXfrm>
    </dsp:sp>
    <dsp:sp modelId="{88088609-7338-4E39-9AE1-E7FE94F9C80F}">
      <dsp:nvSpPr>
        <dsp:cNvPr id="0" name=""/>
        <dsp:cNvSpPr/>
      </dsp:nvSpPr>
      <dsp:spPr>
        <a:xfrm>
          <a:off x="1802115" y="4120485"/>
          <a:ext cx="1510505" cy="755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Calibri" panose="020F0502020204030204" pitchFamily="34" charset="0"/>
              <a:cs typeface="Calibri" panose="020F0502020204030204" pitchFamily="34" charset="0"/>
            </a:rPr>
            <a:t>How</a:t>
          </a:r>
          <a:endParaRPr lang="en-GB" sz="4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02115" y="4120485"/>
        <a:ext cx="1510505" cy="755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9B05-B2EF-4D5C-8827-6C7014316942}">
      <dsp:nvSpPr>
        <dsp:cNvPr id="0" name=""/>
        <dsp:cNvSpPr/>
      </dsp:nvSpPr>
      <dsp:spPr>
        <a:xfrm>
          <a:off x="4380936" y="649"/>
          <a:ext cx="6571405" cy="8179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0B593-B1C7-43CF-96BC-CB79F89908C7}">
      <dsp:nvSpPr>
        <dsp:cNvPr id="0" name=""/>
        <dsp:cNvSpPr/>
      </dsp:nvSpPr>
      <dsp:spPr>
        <a:xfrm>
          <a:off x="0" y="649"/>
          <a:ext cx="4380936" cy="817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latin typeface="Calibri" panose="020F0502020204030204" pitchFamily="34" charset="0"/>
              <a:cs typeface="Calibri" panose="020F0502020204030204" pitchFamily="34" charset="0"/>
            </a:rPr>
            <a:t>Anticipating &amp; designing for wide range of user needs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929" y="40578"/>
        <a:ext cx="4301078" cy="738092"/>
      </dsp:txXfrm>
    </dsp:sp>
    <dsp:sp modelId="{3D69152B-497C-4C42-A714-8FBA1A02B855}">
      <dsp:nvSpPr>
        <dsp:cNvPr id="0" name=""/>
        <dsp:cNvSpPr/>
      </dsp:nvSpPr>
      <dsp:spPr>
        <a:xfrm>
          <a:off x="4380936" y="900394"/>
          <a:ext cx="6571405" cy="8179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1739014"/>
            <a:satOff val="-2028"/>
            <a:lumOff val="-33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739014"/>
              <a:satOff val="-2028"/>
              <a:lumOff val="-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ADD23-6888-4FF2-99CB-E0515588F5EA}">
      <dsp:nvSpPr>
        <dsp:cNvPr id="0" name=""/>
        <dsp:cNvSpPr/>
      </dsp:nvSpPr>
      <dsp:spPr>
        <a:xfrm>
          <a:off x="0" y="900394"/>
          <a:ext cx="4380936" cy="817950"/>
        </a:xfrm>
        <a:prstGeom prst="roundRect">
          <a:avLst/>
        </a:prstGeom>
        <a:solidFill>
          <a:schemeClr val="accent2">
            <a:hueOff val="-1813441"/>
            <a:satOff val="1047"/>
            <a:lumOff val="-19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latin typeface="Calibri" panose="020F0502020204030204" pitchFamily="34" charset="0"/>
              <a:cs typeface="Calibri" panose="020F0502020204030204" pitchFamily="34" charset="0"/>
            </a:rPr>
            <a:t>Access to diverse user research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929" y="940323"/>
        <a:ext cx="4301078" cy="738092"/>
      </dsp:txXfrm>
    </dsp:sp>
    <dsp:sp modelId="{4CC2ADF8-E864-486A-A0A1-647141DBA414}">
      <dsp:nvSpPr>
        <dsp:cNvPr id="0" name=""/>
        <dsp:cNvSpPr/>
      </dsp:nvSpPr>
      <dsp:spPr>
        <a:xfrm>
          <a:off x="4380936" y="1800140"/>
          <a:ext cx="6571405" cy="8179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3478028"/>
            <a:satOff val="-4056"/>
            <a:lumOff val="-67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478028"/>
              <a:satOff val="-4056"/>
              <a:lumOff val="-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8A9B1-64A7-4EC8-959C-9EC0E15D432E}">
      <dsp:nvSpPr>
        <dsp:cNvPr id="0" name=""/>
        <dsp:cNvSpPr/>
      </dsp:nvSpPr>
      <dsp:spPr>
        <a:xfrm>
          <a:off x="0" y="1800140"/>
          <a:ext cx="4380936" cy="817950"/>
        </a:xfrm>
        <a:prstGeom prst="roundRect">
          <a:avLst/>
        </a:prstGeom>
        <a:solidFill>
          <a:schemeClr val="accent2">
            <a:hueOff val="-3626881"/>
            <a:satOff val="2094"/>
            <a:lumOff val="-3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cs typeface="Calibri" panose="020F0502020204030204" pitchFamily="34" charset="0"/>
            </a:rPr>
            <a:t>Digital skills &amp; accessible tools</a:t>
          </a:r>
        </a:p>
      </dsp:txBody>
      <dsp:txXfrm>
        <a:off x="39929" y="1840069"/>
        <a:ext cx="4301078" cy="738092"/>
      </dsp:txXfrm>
    </dsp:sp>
    <dsp:sp modelId="{DF5B1505-B008-4180-BAC1-33D52A99E0DB}">
      <dsp:nvSpPr>
        <dsp:cNvPr id="0" name=""/>
        <dsp:cNvSpPr/>
      </dsp:nvSpPr>
      <dsp:spPr>
        <a:xfrm>
          <a:off x="4380936" y="2699885"/>
          <a:ext cx="6571405" cy="8179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5217042"/>
            <a:satOff val="-6085"/>
            <a:lumOff val="-10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217042"/>
              <a:satOff val="-6085"/>
              <a:lumOff val="-10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FCD93-DEE7-4F16-A4C7-BDD9156763C5}">
      <dsp:nvSpPr>
        <dsp:cNvPr id="0" name=""/>
        <dsp:cNvSpPr/>
      </dsp:nvSpPr>
      <dsp:spPr>
        <a:xfrm>
          <a:off x="0" y="2699885"/>
          <a:ext cx="4380936" cy="817950"/>
        </a:xfrm>
        <a:prstGeom prst="roundRect">
          <a:avLst/>
        </a:prstGeom>
        <a:solidFill>
          <a:schemeClr val="accent2">
            <a:hueOff val="-5440322"/>
            <a:satOff val="3142"/>
            <a:lumOff val="-57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latin typeface="Calibri" panose="020F0502020204030204" pitchFamily="34" charset="0"/>
              <a:cs typeface="Calibri" panose="020F0502020204030204" pitchFamily="34" charset="0"/>
            </a:rPr>
            <a:t>Creating accessible alternative formats quickly, at scale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929" y="2739814"/>
        <a:ext cx="4301078" cy="738092"/>
      </dsp:txXfrm>
    </dsp:sp>
    <dsp:sp modelId="{6A35C574-E7CE-4CFC-B5B8-C6C324145CA4}">
      <dsp:nvSpPr>
        <dsp:cNvPr id="0" name=""/>
        <dsp:cNvSpPr/>
      </dsp:nvSpPr>
      <dsp:spPr>
        <a:xfrm>
          <a:off x="4380936" y="3599630"/>
          <a:ext cx="6571405" cy="8179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6956056"/>
            <a:satOff val="-8113"/>
            <a:lumOff val="-135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956056"/>
              <a:satOff val="-8113"/>
              <a:lumOff val="-1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A8E16-E09C-4B04-A1A7-DEE22E7C2272}">
      <dsp:nvSpPr>
        <dsp:cNvPr id="0" name=""/>
        <dsp:cNvSpPr/>
      </dsp:nvSpPr>
      <dsp:spPr>
        <a:xfrm>
          <a:off x="0" y="3599630"/>
          <a:ext cx="4380936" cy="817950"/>
        </a:xfrm>
        <a:prstGeom prst="roundRect">
          <a:avLst/>
        </a:prstGeom>
        <a:solidFill>
          <a:schemeClr val="accent2">
            <a:hueOff val="-7253763"/>
            <a:satOff val="4189"/>
            <a:lumOff val="-7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latin typeface="Calibri" panose="020F0502020204030204" pitchFamily="34" charset="0"/>
              <a:cs typeface="Calibri" panose="020F0502020204030204" pitchFamily="34" charset="0"/>
            </a:rPr>
            <a:t>Quick, accurate accessibility testing at scale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929" y="3639559"/>
        <a:ext cx="4301078" cy="738092"/>
      </dsp:txXfrm>
    </dsp:sp>
    <dsp:sp modelId="{A47B3EF9-0489-4FA6-9C02-467A4DAB8181}">
      <dsp:nvSpPr>
        <dsp:cNvPr id="0" name=""/>
        <dsp:cNvSpPr/>
      </dsp:nvSpPr>
      <dsp:spPr>
        <a:xfrm>
          <a:off x="4380936" y="4499376"/>
          <a:ext cx="6571405" cy="8179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8695070"/>
            <a:satOff val="-10141"/>
            <a:lumOff val="-169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695070"/>
              <a:satOff val="-10141"/>
              <a:lumOff val="-1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53D19-A997-4652-8C94-DE2412CFA57C}">
      <dsp:nvSpPr>
        <dsp:cNvPr id="0" name=""/>
        <dsp:cNvSpPr/>
      </dsp:nvSpPr>
      <dsp:spPr>
        <a:xfrm>
          <a:off x="0" y="4499376"/>
          <a:ext cx="4380936" cy="817950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latin typeface="Calibri" panose="020F0502020204030204" pitchFamily="34" charset="0"/>
              <a:cs typeface="Calibri" panose="020F0502020204030204" pitchFamily="34" charset="0"/>
            </a:rPr>
            <a:t>Time and training</a:t>
          </a: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929" y="4539305"/>
        <a:ext cx="4301078" cy="738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99719-6FE0-4D58-9AF8-34441F5FADB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BF3B1-4F67-4E6F-9001-F47D6299E4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7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Political and organisational issues as well as technology</a:t>
            </a:r>
          </a:p>
          <a:p>
            <a:r>
              <a:rPr lang="en-GB" dirty="0"/>
              <a:t>88% of countries have laws protein rights of persons with disabilities</a:t>
            </a:r>
          </a:p>
          <a:p>
            <a:endParaRPr lang="en-GB" dirty="0"/>
          </a:p>
          <a:p>
            <a:r>
              <a:rPr lang="en-GB" dirty="0"/>
              <a:t>61% of countries include ICT in their equality laws</a:t>
            </a:r>
          </a:p>
          <a:p>
            <a:endParaRPr lang="en-GB" dirty="0"/>
          </a:p>
          <a:p>
            <a:r>
              <a:rPr lang="en-GB" dirty="0"/>
              <a:t>44% of countries refer to internal </a:t>
            </a:r>
            <a:r>
              <a:rPr lang="en-GB" dirty="0" err="1"/>
              <a:t>ict</a:t>
            </a:r>
            <a:r>
              <a:rPr lang="en-GB" dirty="0"/>
              <a:t> laws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BF3B1-4F67-4E6F-9001-F47D6299E4A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86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Political and organisational issues as well as technology</a:t>
            </a:r>
          </a:p>
          <a:p>
            <a:r>
              <a:rPr lang="en-GB" dirty="0"/>
              <a:t>*** data on number of countries with Equality and then IT laws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BF3B1-4F67-4E6F-9001-F47D6299E4AE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69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BF3B1-4F67-4E6F-9001-F47D6299E4A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1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31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54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91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3467" y="214290"/>
            <a:ext cx="10363200" cy="92869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2168" name="AutoShape 8"/>
          <p:cNvSpPr>
            <a:spLocks noChangeArrowheads="1"/>
          </p:cNvSpPr>
          <p:nvPr/>
        </p:nvSpPr>
        <p:spPr bwMode="auto">
          <a:xfrm>
            <a:off x="-3405717" y="1371600"/>
            <a:ext cx="4607984" cy="3657600"/>
          </a:xfrm>
          <a:custGeom>
            <a:avLst/>
            <a:gdLst>
              <a:gd name="G0" fmla="+- 12083 0 0"/>
              <a:gd name="G1" fmla="+- -32000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4083" y="2368"/>
              </a:cxn>
              <a:cxn ang="0">
                <a:pos x="64000" y="32000"/>
              </a:cxn>
              <a:cxn ang="0">
                <a:pos x="44083" y="61631"/>
              </a:cxn>
              <a:cxn ang="0">
                <a:pos x="44083" y="61631"/>
              </a:cxn>
              <a:cxn ang="0">
                <a:pos x="44082" y="61631"/>
              </a:cxn>
              <a:cxn ang="0">
                <a:pos x="44083" y="61632"/>
              </a:cxn>
              <a:cxn ang="0">
                <a:pos x="44083" y="2368"/>
              </a:cxn>
              <a:cxn ang="0">
                <a:pos x="44082" y="2368"/>
              </a:cxn>
              <a:cxn ang="0">
                <a:pos x="44083" y="2368"/>
              </a:cxn>
            </a:cxnLst>
            <a:rect l="T13" t="T15" r="T17" b="T19"/>
            <a:pathLst>
              <a:path w="64000" h="64000">
                <a:moveTo>
                  <a:pt x="44083" y="2368"/>
                </a:moveTo>
                <a:cubicBezTo>
                  <a:pt x="56127" y="7280"/>
                  <a:pt x="64000" y="18993"/>
                  <a:pt x="64000" y="32000"/>
                </a:cubicBezTo>
                <a:cubicBezTo>
                  <a:pt x="64000" y="45006"/>
                  <a:pt x="56127" y="56719"/>
                  <a:pt x="44083" y="61631"/>
                </a:cubicBezTo>
                <a:cubicBezTo>
                  <a:pt x="44082" y="61631"/>
                  <a:pt x="44082" y="61631"/>
                  <a:pt x="44082" y="61631"/>
                </a:cubicBezTo>
                <a:lnTo>
                  <a:pt x="44083" y="61632"/>
                </a:lnTo>
                <a:lnTo>
                  <a:pt x="44083" y="2368"/>
                </a:lnTo>
                <a:lnTo>
                  <a:pt x="44082" y="2368"/>
                </a:lnTo>
                <a:cubicBezTo>
                  <a:pt x="44082" y="2368"/>
                  <a:pt x="44082" y="2368"/>
                  <a:pt x="44083" y="2368"/>
                </a:cubicBezTo>
                <a:close/>
              </a:path>
            </a:pathLst>
          </a:cu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69" name="AutoShape 9"/>
          <p:cNvSpPr>
            <a:spLocks noChangeArrowheads="1"/>
          </p:cNvSpPr>
          <p:nvPr/>
        </p:nvSpPr>
        <p:spPr bwMode="auto">
          <a:xfrm>
            <a:off x="-4296833" y="304800"/>
            <a:ext cx="5086351" cy="4038600"/>
          </a:xfrm>
          <a:custGeom>
            <a:avLst/>
            <a:gdLst>
              <a:gd name="G0" fmla="+- 18994 0 0"/>
              <a:gd name="G1" fmla="+- -3001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0994" y="6246"/>
              </a:cxn>
              <a:cxn ang="0">
                <a:pos x="64000" y="32000"/>
              </a:cxn>
              <a:cxn ang="0">
                <a:pos x="50994" y="57753"/>
              </a:cxn>
              <a:cxn ang="0">
                <a:pos x="50994" y="57753"/>
              </a:cxn>
              <a:cxn ang="0">
                <a:pos x="50993" y="57753"/>
              </a:cxn>
              <a:cxn ang="0">
                <a:pos x="50994" y="57754"/>
              </a:cxn>
              <a:cxn ang="0">
                <a:pos x="50994" y="6246"/>
              </a:cxn>
              <a:cxn ang="0">
                <a:pos x="50993" y="6246"/>
              </a:cxn>
              <a:cxn ang="0">
                <a:pos x="50994" y="6246"/>
              </a:cxn>
            </a:cxnLst>
            <a:rect l="T13" t="T15" r="T17" b="T19"/>
            <a:pathLst>
              <a:path w="64000" h="64000">
                <a:moveTo>
                  <a:pt x="50994" y="6246"/>
                </a:moveTo>
                <a:cubicBezTo>
                  <a:pt x="59172" y="12279"/>
                  <a:pt x="64000" y="21837"/>
                  <a:pt x="64000" y="32000"/>
                </a:cubicBezTo>
                <a:cubicBezTo>
                  <a:pt x="64000" y="42162"/>
                  <a:pt x="59172" y="51720"/>
                  <a:pt x="50994" y="57753"/>
                </a:cubicBezTo>
                <a:cubicBezTo>
                  <a:pt x="50993" y="57753"/>
                  <a:pt x="50993" y="57753"/>
                  <a:pt x="50993" y="57753"/>
                </a:cubicBezTo>
                <a:lnTo>
                  <a:pt x="50994" y="57754"/>
                </a:lnTo>
                <a:lnTo>
                  <a:pt x="50994" y="6246"/>
                </a:lnTo>
                <a:lnTo>
                  <a:pt x="50993" y="6246"/>
                </a:lnTo>
                <a:cubicBezTo>
                  <a:pt x="50993" y="6246"/>
                  <a:pt x="50993" y="6246"/>
                  <a:pt x="50994" y="6246"/>
                </a:cubicBezTo>
                <a:close/>
              </a:path>
            </a:pathLst>
          </a:cu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1238216" y="1285860"/>
            <a:ext cx="10363200" cy="4686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2" name="Picture 10" descr="logo-horizonta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7029" y="5929330"/>
            <a:ext cx="1534584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iansyst_logo_strap_final_and_i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834" y="6116638"/>
            <a:ext cx="2688167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BDA-logo-RGB-Cream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286520"/>
            <a:ext cx="2228841" cy="462768"/>
          </a:xfrm>
          <a:prstGeom prst="rect">
            <a:avLst/>
          </a:prstGeom>
        </p:spPr>
      </p:pic>
      <p:pic>
        <p:nvPicPr>
          <p:cNvPr id="14" name="Picture 13" descr="NTCLogoTransparent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325" y="6261230"/>
            <a:ext cx="1190907" cy="5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5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215178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33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141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99456" y="188641"/>
            <a:ext cx="10369152" cy="1031304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B3F31-25E7-4DB1-9D64-3BCCB41D14FC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20B9C-27C8-45FB-9260-11ED78CD501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67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93368-9F02-4CD9-BC4C-93E3EB4E1546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96662-5AA5-4787-874A-BDDF759B53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70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826F5-CA7D-463E-A1A7-AD33781B3A44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4517-C6E5-4A4F-B992-FFC3691E60A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557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57D17-9D7B-4B27-BB12-DFC9E686F769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5FBDA-3214-40C6-A8DE-CB936E32576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420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3D900-2DB8-44E1-9692-9935A66CCCD0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1086D-0204-47E3-B39F-90A6564C351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07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68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D561D-0A2E-48F6-B191-39A99CE6FE5C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20261-567F-4DA3-871A-04497F5E911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98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EDD18-354E-4B3F-8192-50B52EA48E1C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BE0AD-DA83-4C74-B1AC-1DDBAC4AF59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74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B86A6-4D34-4845-8F24-3FE122170658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FD5B2-1181-4439-B10C-876BF2DABA5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537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36419-BF60-4F00-B198-7A7735C01B8E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9E43F-2B53-4D29-B81C-9E969D004F4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547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4575C-6C81-481A-AAC8-74715ECB9405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CF289-7C69-4964-AB07-F4AD63AD670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273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E34B3-5925-4C51-9383-F19E36E87294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6471E-49BF-4D38-B694-37A85454431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790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105833" y="3200400"/>
            <a:ext cx="12297833" cy="3657600"/>
          </a:xfrm>
          <a:prstGeom prst="rect">
            <a:avLst/>
          </a:prstGeom>
          <a:solidFill>
            <a:srgbClr val="005780"/>
          </a:solidFill>
          <a:ln>
            <a:noFill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 sz="1200" dirty="0"/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105833" y="0"/>
            <a:ext cx="12297833" cy="3276600"/>
          </a:xfrm>
          <a:prstGeom prst="rect">
            <a:avLst/>
          </a:prstGeom>
          <a:solidFill>
            <a:srgbClr val="005780"/>
          </a:solidFill>
          <a:ln>
            <a:noFill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 sz="2400" dirty="0">
              <a:latin typeface="Arial" charset="0"/>
            </a:endParaRPr>
          </a:p>
        </p:txBody>
      </p:sp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1800" y="1700214"/>
            <a:ext cx="11328400" cy="2160587"/>
          </a:xfrm>
        </p:spPr>
        <p:txBody>
          <a:bodyPr lIns="91440"/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5"/>
            <a:ext cx="11328400" cy="1752600"/>
          </a:xfr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 rIns="91440"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75020B9C-27C8-45FB-9260-11ED78CD501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311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2384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93368-9F02-4CD9-BC4C-93E3EB4E1546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96662-5AA5-4787-874A-BDDF759B539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279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1772817"/>
            <a:ext cx="10363200" cy="1362075"/>
          </a:xfrm>
        </p:spPr>
        <p:txBody>
          <a:bodyPr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3140969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74517-C6E5-4A4F-B992-FFC3691E60A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1275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2384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57D17-9D7B-4B27-BB12-DFC9E686F769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5FBDA-3214-40C6-A8DE-CB936E32576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91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863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2384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3D900-2DB8-44E1-9692-9935A66CCCD0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1086D-0204-47E3-B39F-90A6564C351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000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2384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D561D-0A2E-48F6-B191-39A99CE6FE5C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20261-567F-4DA3-871A-04497F5E91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8046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2384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EDD18-354E-4B3F-8192-50B52EA48E1C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BE0AD-DA83-4C74-B1AC-1DDBAC4AF59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520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2384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B86A6-4D34-4845-8F24-3FE122170658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D5B2-1181-4439-B10C-876BF2DABA5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8976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2384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36419-BF60-4F00-B198-7A7735C01B8E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E43F-2B53-4D29-B81C-9E969D004F4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5660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2384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575C-6C81-481A-AAC8-74715ECB9405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CF289-7C69-4964-AB07-F4AD63AD67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4757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4906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4906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2384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E34B3-5925-4C51-9383-F19E36E87294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6471E-49BF-4D38-B694-37A85454431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9316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2384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7DF2B-5646-4C48-A379-5EED9329C9EA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DFF3A-790A-452A-BD90-D01D265F7FA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08776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700213"/>
            <a:ext cx="11328400" cy="41148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2384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7DF2B-5646-4C48-A379-5EED9329C9EA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DFF3A-790A-452A-BD90-D01D265F7FA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03412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342900" indent="-342900" algn="l" rtl="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lang="en-US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7DF2B-5646-4C48-A379-5EED9329C9EA}" type="datetime1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DFF3A-790A-452A-BD90-D01D265F7FA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274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180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215178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49D27-72F8-4827-9DEC-FC1523C75FE3}" type="datetimeFigureOut">
              <a:rPr lang="en-GB" smtClean="0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5DF3A-F0DE-42F0-B9CA-3466CE3F34F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934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105833" y="3200400"/>
            <a:ext cx="12297833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 sz="1200" dirty="0"/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105833" y="0"/>
            <a:ext cx="12297833" cy="3276600"/>
          </a:xfrm>
          <a:prstGeom prst="rect">
            <a:avLst/>
          </a:prstGeom>
          <a:solidFill>
            <a:srgbClr val="014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 sz="2400" dirty="0">
              <a:latin typeface="Arial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34" y="381000"/>
            <a:ext cx="3594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1800" y="1700214"/>
            <a:ext cx="11328400" cy="2160587"/>
          </a:xfrm>
        </p:spPr>
        <p:txBody>
          <a:bodyPr lIns="91440"/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5"/>
            <a:ext cx="11328400" cy="1752600"/>
          </a:xfr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 rIns="91440"/>
          <a:lstStyle>
            <a:lvl1pPr>
              <a:defRPr smtClean="0">
                <a:latin typeface="Arial" charset="0"/>
              </a:defRPr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787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607CE-DEA9-4825-8915-65FE2155CB5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1833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42E5E-EAFF-458C-9FB3-D4F5EDDC7AC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0645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607CE-DEA9-4825-8915-65FE2155CB5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6155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607CE-DEA9-4825-8915-65FE2155CB5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8229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607CE-DEA9-4825-8915-65FE2155CB5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9262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607CE-DEA9-4825-8915-65FE2155CB5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0900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607CE-DEA9-4825-8915-65FE2155CB5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6729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607CE-DEA9-4825-8915-65FE2155CB5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16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5617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607CE-DEA9-4825-8915-65FE2155CB5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0912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4906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4906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607CE-DEA9-4825-8915-65FE2155CB5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709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607CE-DEA9-4825-8915-65FE2155CB5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1279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700213"/>
            <a:ext cx="11328400" cy="41148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607CE-DEA9-4825-8915-65FE2155CB59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582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120651" y="3200400"/>
            <a:ext cx="12312651" cy="3657600"/>
          </a:xfrm>
          <a:prstGeom prst="rect">
            <a:avLst/>
          </a:prstGeom>
          <a:gradFill rotWithShape="0">
            <a:gsLst>
              <a:gs pos="0">
                <a:srgbClr val="007275"/>
              </a:gs>
              <a:gs pos="100000">
                <a:srgbClr val="008CA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 sz="1200" dirty="0"/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120651" y="0"/>
            <a:ext cx="12312651" cy="3276600"/>
          </a:xfrm>
          <a:prstGeom prst="rect">
            <a:avLst/>
          </a:prstGeom>
          <a:solidFill>
            <a:srgbClr val="0072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 sz="2400" dirty="0">
              <a:latin typeface="Arial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00" y="381000"/>
            <a:ext cx="285326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1800" y="1700214"/>
            <a:ext cx="113284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93133" y="7461250"/>
            <a:ext cx="93133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56155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C2CD9-64D6-4BA2-AB51-45FA2F5709E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9046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01FA2-3EC3-4458-BD14-8F283EAFDC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720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CA575-EA10-4F8E-AB6A-A48CEF5752C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635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F9340-D73C-40E8-9B0B-8976458D89B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721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7D521-DDC6-49A5-87C3-116AD42789C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1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69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A622E-54EE-48D1-B5A3-D47C81B280F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5177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5C501-7F12-471C-8F7B-B32BC614AEE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1425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11188-08A1-4321-B160-6E91E21ED4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7985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C8EC4-B27A-44DF-A31A-FBBF84335D9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3074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531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AD8A4-07F3-481E-A3DC-03DD0E65D44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7450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694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3650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918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3710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3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1728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3667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9514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9908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8036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069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531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10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5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AE9BE2-53C1-4947-99CC-04F2BD4A6737}" type="datetimeFigureOut">
              <a:rPr lang="en-GB" smtClean="0"/>
              <a:t>22/06/2021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A5EC61-0143-4907-95D3-AC5CC0255C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4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0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69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4400" b="1" kern="1200" dirty="0" smtClean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C7DF2B-5646-4C48-A379-5EED9329C9EA}" type="datetime1">
              <a:rPr lang="en-GB"/>
              <a:pPr>
                <a:defRPr/>
              </a:pPr>
              <a:t>22/06/2021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0DFF3A-790A-452A-BD90-D01D265F7F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91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32656"/>
            <a:ext cx="1104079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87624"/>
            <a:ext cx="11328400" cy="44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23843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69400" y="6284168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2B0DFF3A-790A-452A-BD90-D01D265F7FA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2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1200"/>
        </a:spcBef>
        <a:spcAft>
          <a:spcPts val="1200"/>
        </a:spcAft>
        <a:buChar char="•"/>
        <a:defRPr sz="2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811213" indent="-288925" algn="l" rtl="0" eaLnBrk="1" fontAlgn="base" hangingPunct="1">
        <a:lnSpc>
          <a:spcPct val="120000"/>
        </a:lnSpc>
        <a:spcBef>
          <a:spcPts val="1200"/>
        </a:spcBef>
        <a:spcAft>
          <a:spcPts val="1200"/>
        </a:spcAft>
        <a:buChar char="–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219200" indent="-228600" algn="l" rtl="0" eaLnBrk="1" fontAlgn="base" hangingPunct="1">
        <a:lnSpc>
          <a:spcPct val="120000"/>
        </a:lnSpc>
        <a:spcBef>
          <a:spcPts val="1200"/>
        </a:spcBef>
        <a:spcAft>
          <a:spcPts val="1200"/>
        </a:spcAft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27188" indent="-228600" algn="l" rtl="0" eaLnBrk="1" fontAlgn="base" hangingPunct="1">
        <a:lnSpc>
          <a:spcPct val="120000"/>
        </a:lnSpc>
        <a:spcBef>
          <a:spcPts val="1200"/>
        </a:spcBef>
        <a:spcAft>
          <a:spcPts val="1200"/>
        </a:spcAft>
        <a:buChar char="–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1" fontAlgn="base" hangingPunct="1">
        <a:lnSpc>
          <a:spcPct val="120000"/>
        </a:lnSpc>
        <a:spcBef>
          <a:spcPts val="1200"/>
        </a:spcBef>
        <a:spcAft>
          <a:spcPts val="1200"/>
        </a:spcAft>
        <a:buChar char="»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32656"/>
            <a:ext cx="113284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87624"/>
            <a:ext cx="11328400" cy="44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23843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D42E5E-EAFF-458C-9FB3-D4F5EDDC7AC7}" type="datetimeFigureOut">
              <a:rPr lang="en-GB" smtClean="0"/>
              <a:pPr/>
              <a:t>22/06/2021</a:t>
            </a:fld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23843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69400" y="6284168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114245F-4D78-48D3-B75A-30A29CE5E99E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64" y="98612"/>
            <a:ext cx="2071845" cy="116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11213" indent="-288925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27188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08050"/>
            <a:ext cx="11328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00213"/>
            <a:ext cx="113284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63087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3D7DFC4E-6F37-4A51-BC2F-182A15FACBE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marine_blue 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1" y="381001"/>
            <a:ext cx="288078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19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08050"/>
            <a:ext cx="11328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00213"/>
            <a:ext cx="113284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17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272E-2A77-4E4D-9441-0B3A62602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" y="602934"/>
            <a:ext cx="11328400" cy="2160587"/>
          </a:xfrm>
        </p:spPr>
        <p:txBody>
          <a:bodyPr/>
          <a:lstStyle/>
          <a:p>
            <a:r>
              <a:rPr lang="en-GB" sz="6600" dirty="0"/>
              <a:t>Making the web accessible for all: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F1103-85DF-435D-8B2E-C927B6570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160128"/>
            <a:ext cx="11328400" cy="1448722"/>
          </a:xfrm>
        </p:spPr>
        <p:txBody>
          <a:bodyPr/>
          <a:lstStyle/>
          <a:p>
            <a:r>
              <a:rPr lang="en-GB" sz="3600" b="1" dirty="0"/>
              <a:t>What happens when essential daily services go digital?</a:t>
            </a:r>
          </a:p>
          <a:p>
            <a:r>
              <a:rPr lang="en-GB" sz="3600" dirty="0"/>
              <a:t>Dr Abi James</a:t>
            </a:r>
          </a:p>
        </p:txBody>
      </p:sp>
    </p:spTree>
    <p:extLst>
      <p:ext uri="{BB962C8B-B14F-4D97-AF65-F5344CB8AC3E}">
        <p14:creationId xmlns:p14="http://schemas.microsoft.com/office/powerpoint/2010/main" val="288827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5305-FBB0-42C0-B0A0-2FA1E287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236861"/>
            <a:ext cx="11040797" cy="649288"/>
          </a:xfrm>
        </p:spPr>
        <p:txBody>
          <a:bodyPr/>
          <a:lstStyle/>
          <a:p>
            <a:r>
              <a:rPr lang="en-GB" dirty="0"/>
              <a:t>Making the web accessible for all…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1173EE-33B2-47AD-BDD6-B2E5579B02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0434965"/>
              </p:ext>
            </p:extLst>
          </p:nvPr>
        </p:nvGraphicFramePr>
        <p:xfrm>
          <a:off x="2211976" y="886149"/>
          <a:ext cx="6940731" cy="5647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89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5305-FBB0-42C0-B0A0-2FA1E287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236861"/>
            <a:ext cx="11040797" cy="649288"/>
          </a:xfrm>
        </p:spPr>
        <p:txBody>
          <a:bodyPr/>
          <a:lstStyle/>
          <a:p>
            <a:r>
              <a:rPr lang="en-GB" dirty="0"/>
              <a:t>…when essential daily services go digital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6CB77-B9C1-4EA3-ABB4-C0FF626A4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5348" y="1700213"/>
            <a:ext cx="10540166" cy="41148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Critical public services?</a:t>
            </a:r>
          </a:p>
          <a:p>
            <a:pPr marL="541338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Public health information</a:t>
            </a:r>
          </a:p>
          <a:p>
            <a:pPr marL="541338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Health</a:t>
            </a:r>
          </a:p>
          <a:p>
            <a:pPr marL="541338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Education</a:t>
            </a:r>
          </a:p>
          <a:p>
            <a:pPr marL="541338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Essential shopping</a:t>
            </a:r>
          </a:p>
          <a:p>
            <a:pPr marL="541338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Banking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8E88BF-B931-445B-9445-83C0C425FEBB}"/>
              </a:ext>
            </a:extLst>
          </p:cNvPr>
          <p:cNvCxnSpPr/>
          <p:nvPr/>
        </p:nvCxnSpPr>
        <p:spPr bwMode="auto">
          <a:xfrm>
            <a:off x="7620000" y="2664542"/>
            <a:ext cx="0" cy="344129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89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02C7-B960-4F6C-865A-1B8C72CF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32656"/>
            <a:ext cx="11040797" cy="649288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Our biggest challenges &amp; opportunities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B8F3B56-927B-4DFD-8BF6-C19A7CDA9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118840"/>
              </p:ext>
            </p:extLst>
          </p:nvPr>
        </p:nvGraphicFramePr>
        <p:xfrm>
          <a:off x="431800" y="1387624"/>
          <a:ext cx="10952342" cy="5317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E4F4B5F3-0A67-4EFB-BE57-CA08A5D73CA4}"/>
              </a:ext>
            </a:extLst>
          </p:cNvPr>
          <p:cNvGrpSpPr/>
          <p:nvPr/>
        </p:nvGrpSpPr>
        <p:grpSpPr>
          <a:xfrm>
            <a:off x="4891489" y="3296297"/>
            <a:ext cx="7212183" cy="667653"/>
            <a:chOff x="4891489" y="3296297"/>
            <a:chExt cx="7212183" cy="6676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13CA4C-2DB8-4207-A8B4-D5C8489AF705}"/>
                </a:ext>
              </a:extLst>
            </p:cNvPr>
            <p:cNvSpPr/>
            <p:nvPr/>
          </p:nvSpPr>
          <p:spPr bwMode="auto">
            <a:xfrm>
              <a:off x="4891489" y="3296297"/>
              <a:ext cx="5630067" cy="538609"/>
            </a:xfrm>
            <a:prstGeom prst="rect">
              <a:avLst/>
            </a:prstGeom>
            <a:solidFill>
              <a:srgbClr val="DBCFD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Support users and personalise experiences</a:t>
              </a:r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Enhance &amp; localise assistive tools where unavailable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0A068A-38C2-4A24-80CD-3EDA68E4D7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16728" y="3342365"/>
              <a:ext cx="686944" cy="621585"/>
            </a:xfrm>
            <a:prstGeom prst="ellipse">
              <a:avLst/>
            </a:prstGeom>
            <a:noFill/>
            <a:ln w="76200" cap="flat" cmpd="sng" algn="ctr">
              <a:solidFill>
                <a:srgbClr val="1B587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1B587C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AI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F62484-B4FD-4C76-9016-0122424373E6}"/>
              </a:ext>
            </a:extLst>
          </p:cNvPr>
          <p:cNvGrpSpPr/>
          <p:nvPr/>
        </p:nvGrpSpPr>
        <p:grpSpPr>
          <a:xfrm>
            <a:off x="4891489" y="2345984"/>
            <a:ext cx="7212183" cy="621585"/>
            <a:chOff x="4891489" y="2345984"/>
            <a:chExt cx="7212183" cy="6215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6298AD-2195-4D68-B6AC-AB40B8277566}"/>
                </a:ext>
              </a:extLst>
            </p:cNvPr>
            <p:cNvSpPr/>
            <p:nvPr/>
          </p:nvSpPr>
          <p:spPr bwMode="auto">
            <a:xfrm>
              <a:off x="4891489" y="2428960"/>
              <a:ext cx="4716356" cy="538609"/>
            </a:xfrm>
            <a:prstGeom prst="rect">
              <a:avLst/>
            </a:prstGeom>
            <a:solidFill>
              <a:srgbClr val="DDD0D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Leverage social media to provide feedback</a:t>
              </a:r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Identify &amp; extrapolate accessibility needs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C025DE-BC57-4F95-825C-A7658797B5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16728" y="2345984"/>
              <a:ext cx="686944" cy="621585"/>
            </a:xfrm>
            <a:prstGeom prst="ellipse">
              <a:avLst/>
            </a:prstGeom>
            <a:noFill/>
            <a:ln w="76200" cap="flat" cmpd="sng" algn="ctr">
              <a:solidFill>
                <a:srgbClr val="1B587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1B587C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AI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386077-38D2-49FB-B029-0D84E9648EB6}"/>
              </a:ext>
            </a:extLst>
          </p:cNvPr>
          <p:cNvGrpSpPr/>
          <p:nvPr/>
        </p:nvGrpSpPr>
        <p:grpSpPr>
          <a:xfrm>
            <a:off x="4891489" y="1415232"/>
            <a:ext cx="7212183" cy="621585"/>
            <a:chOff x="4891489" y="1415232"/>
            <a:chExt cx="7212183" cy="6215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6F500F-B09F-433F-9B55-B03EF0198C74}"/>
                </a:ext>
              </a:extLst>
            </p:cNvPr>
            <p:cNvSpPr/>
            <p:nvPr/>
          </p:nvSpPr>
          <p:spPr bwMode="auto">
            <a:xfrm>
              <a:off x="4891489" y="1484671"/>
              <a:ext cx="6257581" cy="538609"/>
            </a:xfrm>
            <a:prstGeom prst="rect">
              <a:avLst/>
            </a:prstGeom>
            <a:solidFill>
              <a:srgbClr val="DED0D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Wider public awareness</a:t>
              </a:r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Nudge and direct content creators to build in accessibility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D1F5C7-FC9E-4A45-9821-AC88EEA382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16728" y="1415232"/>
              <a:ext cx="686944" cy="621585"/>
            </a:xfrm>
            <a:prstGeom prst="ellipse">
              <a:avLst/>
            </a:prstGeom>
            <a:noFill/>
            <a:ln w="76200" cap="flat" cmpd="sng" algn="ctr">
              <a:solidFill>
                <a:srgbClr val="1B587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1B587C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AI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E15B21-8DF5-4C67-9DE5-CC0453E5406B}"/>
              </a:ext>
            </a:extLst>
          </p:cNvPr>
          <p:cNvGrpSpPr/>
          <p:nvPr/>
        </p:nvGrpSpPr>
        <p:grpSpPr>
          <a:xfrm>
            <a:off x="4891489" y="4199887"/>
            <a:ext cx="7212183" cy="621585"/>
            <a:chOff x="4891489" y="4199887"/>
            <a:chExt cx="7212183" cy="6215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BD1BA3-FDD5-4495-969B-2720594E5F9E}"/>
                </a:ext>
              </a:extLst>
            </p:cNvPr>
            <p:cNvSpPr/>
            <p:nvPr/>
          </p:nvSpPr>
          <p:spPr bwMode="auto">
            <a:xfrm>
              <a:off x="4891489" y="4200160"/>
              <a:ext cx="4568879" cy="538609"/>
            </a:xfrm>
            <a:prstGeom prst="rect">
              <a:avLst/>
            </a:prstGeom>
            <a:solidFill>
              <a:srgbClr val="D3CFD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Automatic captions &amp; image descriptions</a:t>
              </a:r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sz="1600" dirty="0">
                  <a:latin typeface="Lucida Sans" pitchFamily="16" charset="0"/>
                  <a:ea typeface="ＭＳ Ｐゴシック" pitchFamily="16" charset="-128"/>
                </a:rPr>
                <a:t>Automatic remediation of documents</a:t>
              </a: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16" charset="0"/>
                <a:ea typeface="ＭＳ Ｐゴシック" pitchFamily="16" charset="-128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8F9167-2784-4724-8FEC-400610CF1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16728" y="4199887"/>
              <a:ext cx="686944" cy="621585"/>
            </a:xfrm>
            <a:prstGeom prst="ellipse">
              <a:avLst/>
            </a:prstGeom>
            <a:noFill/>
            <a:ln w="76200" cap="flat" cmpd="sng" algn="ctr">
              <a:solidFill>
                <a:srgbClr val="1B587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1B587C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AI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E2DB5E-6847-4049-B9E4-CF68044CF2C8}"/>
              </a:ext>
            </a:extLst>
          </p:cNvPr>
          <p:cNvGrpSpPr/>
          <p:nvPr/>
        </p:nvGrpSpPr>
        <p:grpSpPr>
          <a:xfrm>
            <a:off x="4891489" y="5090460"/>
            <a:ext cx="7212183" cy="621585"/>
            <a:chOff x="4891489" y="5090460"/>
            <a:chExt cx="7212183" cy="6215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71A86D-E56C-4B37-8E8E-AF2B497C5648}"/>
                </a:ext>
              </a:extLst>
            </p:cNvPr>
            <p:cNvSpPr/>
            <p:nvPr/>
          </p:nvSpPr>
          <p:spPr bwMode="auto">
            <a:xfrm>
              <a:off x="4891489" y="5104023"/>
              <a:ext cx="4350871" cy="538609"/>
            </a:xfrm>
            <a:prstGeom prst="rect">
              <a:avLst/>
            </a:prstGeom>
            <a:solidFill>
              <a:srgbClr val="D3CFD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Anticipate &amp; check expected behaviour</a:t>
              </a:r>
            </a:p>
            <a:p>
              <a:pPr marL="285750" marR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Monitor &amp; reporting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88841A-458B-43A0-ADD9-EB7377956D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16728" y="5090460"/>
              <a:ext cx="686944" cy="621585"/>
            </a:xfrm>
            <a:prstGeom prst="ellipse">
              <a:avLst/>
            </a:prstGeom>
            <a:noFill/>
            <a:ln w="76200" cap="flat" cmpd="sng" algn="ctr">
              <a:solidFill>
                <a:srgbClr val="1B587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400" b="0" i="0" u="none" strike="noStrike" cap="none" normalizeH="0" baseline="0" dirty="0">
                  <a:ln>
                    <a:noFill/>
                  </a:ln>
                  <a:solidFill>
                    <a:srgbClr val="1B587C"/>
                  </a:solidFill>
                  <a:effectLst/>
                  <a:latin typeface="Lucida Sans" pitchFamily="16" charset="0"/>
                  <a:ea typeface="ＭＳ Ｐゴシック" pitchFamily="16" charset="-128"/>
                </a:rPr>
                <a:t>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2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98E0B-0A18-4471-88D4-472648B3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70" y="351790"/>
            <a:ext cx="10363200" cy="136207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3200" dirty="0"/>
              <a:t>Accessibility is a technical, content and organisational challenge.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AI can assist but technology and expectations move quickly.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AI solutions can improve efficiencies and fill knowledge gaps. </a:t>
            </a:r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0B21B-C7C3-4341-9A45-02862F755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570" y="4671480"/>
            <a:ext cx="10363200" cy="1500187"/>
          </a:xfrm>
        </p:spPr>
        <p:txBody>
          <a:bodyPr/>
          <a:lstStyle/>
          <a:p>
            <a:r>
              <a:rPr lang="en-GB" sz="2400" dirty="0"/>
              <a:t>Abi James</a:t>
            </a:r>
          </a:p>
          <a:p>
            <a:r>
              <a:rPr lang="en-GB" sz="2400" dirty="0"/>
              <a:t>a.james@soton.ac.uk</a:t>
            </a:r>
          </a:p>
        </p:txBody>
      </p:sp>
    </p:spTree>
    <p:extLst>
      <p:ext uri="{BB962C8B-B14F-4D97-AF65-F5344CB8AC3E}">
        <p14:creationId xmlns:p14="http://schemas.microsoft.com/office/powerpoint/2010/main" val="3665595675"/>
      </p:ext>
    </p:extLst>
  </p:cSld>
  <p:clrMapOvr>
    <a:masterClrMapping/>
  </p:clrMapOvr>
</p:sld>
</file>

<file path=ppt/theme/theme1.xml><?xml version="1.0" encoding="utf-8"?>
<a:theme xmlns:a="http://schemas.openxmlformats.org/drawingml/2006/main" name="EnablingTech-ACF-Oct18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EMReader-sept14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F2F2F2"/>
      </a:hlink>
      <a:folHlink>
        <a:srgbClr val="B26B02"/>
      </a:folHlink>
    </a:clrScheme>
    <a:fontScheme name="uos_ppt__template_v7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_ppt__template_v7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outhampt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os_ppt__template_v7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_ppt__template_v7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UOS divider slide design">
  <a:themeElements>
    <a:clrScheme name="UOS divider slide design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UOS full bleed image">
  <a:themeElements>
    <a:clrScheme name="UOS full bleed image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full bleed imag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 full bleed image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TechAbility-16Oct18</Template>
  <TotalTime>286</TotalTime>
  <Words>294</Words>
  <Application>Microsoft Office PowerPoint</Application>
  <PresentationFormat>Widescreen</PresentationFormat>
  <Paragraphs>57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Calibri</vt:lpstr>
      <vt:lpstr>Georgia</vt:lpstr>
      <vt:lpstr>Lucida Sans</vt:lpstr>
      <vt:lpstr>Tahoma</vt:lpstr>
      <vt:lpstr>Times New Roman</vt:lpstr>
      <vt:lpstr>Verdana</vt:lpstr>
      <vt:lpstr>EnablingTech-ACF-Oct18</vt:lpstr>
      <vt:lpstr>1_Office Theme</vt:lpstr>
      <vt:lpstr>STEMReader-sept14</vt:lpstr>
      <vt:lpstr>Southampton2</vt:lpstr>
      <vt:lpstr>1_UOS divider slide design</vt:lpstr>
      <vt:lpstr>1_UOS full bleed image</vt:lpstr>
      <vt:lpstr>Making the web accessible for all:</vt:lpstr>
      <vt:lpstr>Making the web accessible for all…</vt:lpstr>
      <vt:lpstr>…when essential daily services go digital</vt:lpstr>
      <vt:lpstr>Our biggest challenges &amp; opportunities</vt:lpstr>
      <vt:lpstr>Accessibility is a technical, content and organisational challenge.  AI can assist but technology and expectations move quickly.  AI solutions can improve efficiencies and fill knowledge gaps.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 James</dc:creator>
  <cp:lastModifiedBy>Abi James</cp:lastModifiedBy>
  <cp:revision>9</cp:revision>
  <dcterms:created xsi:type="dcterms:W3CDTF">2021-06-20T10:50:46Z</dcterms:created>
  <dcterms:modified xsi:type="dcterms:W3CDTF">2021-06-22T15:53:34Z</dcterms:modified>
</cp:coreProperties>
</file>