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7" r:id="rId4"/>
    <p:sldId id="256" r:id="rId5"/>
    <p:sldId id="25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3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64BDD-4BCD-5F5A-EB65-057EE336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955840-ED78-4838-F9A8-4A524DC1E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15A3BC-6735-0795-B972-10D73963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8D-D3AF-44A8-BEA7-F22A0B69946A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D436BB-70E3-DACB-4D8F-DCD3B763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AC098-4229-C8CF-B8E7-B8DDC871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FF52-9428-4BED-9ABD-12C94FA1E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75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1217B-E25F-B9FC-6AD2-845E37FF9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CC974A-041C-3F8C-9F84-B77988740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F0F083-B799-5DD1-0D8F-19244A45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8D-D3AF-44A8-BEA7-F22A0B69946A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38353C-4928-0C84-B8A3-4658329F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F61E5F-6F65-CA46-1D21-0DD445F8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FF52-9428-4BED-9ABD-12C94FA1E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95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A4A9BA-5949-ADA9-7B56-4195D5E87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1F516C-2F03-3C9B-7D90-B9A0869F3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7477-8593-C291-B9D0-283203C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8D-D3AF-44A8-BEA7-F22A0B69946A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E3A287-2C83-CDC6-4A30-62BEF8D0D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DAE5D-CFEC-4D90-A4F4-9176C096B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FF52-9428-4BED-9ABD-12C94FA1E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2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CF113-E8AE-9E5C-AEC8-7BFA7159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4E438C-200F-318C-F32B-72A5C33C4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36EF6D-400D-1624-F328-74934DA1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8D-D3AF-44A8-BEA7-F22A0B69946A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6E942-8A33-0D0D-64F8-07FED82C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99B78-84BD-14F3-1918-9D29CE11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FF52-9428-4BED-9ABD-12C94FA1E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493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28A2ED-87C0-40A2-F180-817982FF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A739D-31FF-E327-3533-0097E318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30851-4392-CCF2-9A21-9B6A03F1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8D-D3AF-44A8-BEA7-F22A0B69946A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961975-B6BB-1429-1A47-FAF3ED5EC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77084-E865-2E2F-4825-3E8DE78C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FF52-9428-4BED-9ABD-12C94FA1E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630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0FD990-6E9B-9684-FB9D-B00FA893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311CAF-E198-7AEA-D9F7-46D7C7D30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222CDD-5A59-4044-AB4F-50B4DAC4E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940A9F-BB2B-0498-AB27-E69E228E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8D-D3AF-44A8-BEA7-F22A0B69946A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346031-7A0F-88C5-8735-88C537F7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65BE08-05A0-9B93-050A-0108597B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FF52-9428-4BED-9ABD-12C94FA1E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3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5072B-75FC-F0B6-51F9-7561F9A0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7C0812-0C2B-015B-B0B5-36AB20499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8DCA1F-DEDC-7764-38F6-5134B2E6B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FC3D62-A5B0-345A-6A15-D798115BD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DB1B93E-EB65-D222-4C55-08922C01F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2A55EA-7A8C-DE1D-D61B-DC5EAD84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8D-D3AF-44A8-BEA7-F22A0B69946A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D57D29-DDB1-976C-054B-722C525A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20A329E-1CC9-B00F-7489-7B786375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FF52-9428-4BED-9ABD-12C94FA1E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58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EE49B-6924-94D0-EE14-6057C680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F7A1A8A-64DF-F864-FAC2-34428259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8D-D3AF-44A8-BEA7-F22A0B69946A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3E39E1-9C81-60E0-4266-9CCB3FA3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F7D9E0-4859-027D-9662-0584F6C5A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FF52-9428-4BED-9ABD-12C94FA1E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49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60A2AD-73DA-5575-50B3-16DD200F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8D-D3AF-44A8-BEA7-F22A0B69946A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7829F0-5ED6-60EF-5379-188A8D10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A5FE81-6550-373B-7541-5670E902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FF52-9428-4BED-9ABD-12C94FA1E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92BCA-5A81-01D5-A3F0-86025E73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C33DE-6EFC-E3A8-7A74-517879E9E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BE89C-8A7F-4B5E-BFD6-E431DBF9B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3794D-CE7F-4F7E-420F-23164B5C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8D-D3AF-44A8-BEA7-F22A0B69946A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09B2E7-E90A-1CA3-0543-54E3E3BB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401C2-C36E-67D7-19E9-52F636A7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FF52-9428-4BED-9ABD-12C94FA1E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2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C2AD8-52DB-6664-E24A-3A101AEEF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DB17C9-0E66-6F87-7FB7-6593E280D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DA903-239B-AE4D-6233-3FD10FDC6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F780F8-107B-32CE-79D4-55C4DEBD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FF8D-D3AF-44A8-BEA7-F22A0B69946A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EDCF64-30A4-F6F6-70B6-2CC34A13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B83440-9D00-815E-F194-A5730C6F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7FF52-9428-4BED-9ABD-12C94FA1E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53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C747E8-AF2D-6551-7D79-A5FB0FB9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47DD9F-FAE0-C3C6-E67C-C256B589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D8C61-B13A-C42A-D89F-DD726C884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FF8D-D3AF-44A8-BEA7-F22A0B69946A}" type="datetimeFigureOut">
              <a:rPr lang="ko-KR" altLang="en-US" smtClean="0"/>
              <a:t>2023-08-25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1E2F7-F489-9787-343C-C85B53FCD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5A465-1C97-F2EF-CB40-3AE104C35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7FF52-9428-4BED-9ABD-12C94FA1E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76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C5CD383-DA3B-F219-CD85-A788E212BB45}"/>
              </a:ext>
            </a:extLst>
          </p:cNvPr>
          <p:cNvCxnSpPr>
            <a:cxnSpLocks/>
          </p:cNvCxnSpPr>
          <p:nvPr/>
        </p:nvCxnSpPr>
        <p:spPr>
          <a:xfrm>
            <a:off x="805158" y="1913766"/>
            <a:ext cx="11219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49F994C3-3E50-5738-80FF-6D41C1A0286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754" y="2123260"/>
            <a:ext cx="87162" cy="179352"/>
          </a:xfrm>
          <a:prstGeom prst="rect">
            <a:avLst/>
          </a:prstGeom>
        </p:spPr>
      </p:pic>
      <p:pic>
        <p:nvPicPr>
          <p:cNvPr id="6" name="Picture 2 1" descr="Wireless Access Point Vector Art, Icons, and Graphics for Free Download">
            <a:extLst>
              <a:ext uri="{FF2B5EF4-FFF2-40B4-BE49-F238E27FC236}">
                <a16:creationId xmlns:a16="http://schemas.microsoft.com/office/drawing/2014/main" id="{56EDBDD1-A2CC-90AF-1802-FFFD86B554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6" b="10561"/>
          <a:stretch/>
        </p:blipFill>
        <p:spPr bwMode="auto">
          <a:xfrm flipH="1">
            <a:off x="403381" y="432204"/>
            <a:ext cx="715471" cy="54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BFC2ED5-142F-063B-B618-6BF0E7CBED6C}"/>
              </a:ext>
            </a:extLst>
          </p:cNvPr>
          <p:cNvCxnSpPr>
            <a:cxnSpLocks/>
          </p:cNvCxnSpPr>
          <p:nvPr/>
        </p:nvCxnSpPr>
        <p:spPr>
          <a:xfrm flipV="1">
            <a:off x="1274886" y="1982281"/>
            <a:ext cx="0" cy="40740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6B31D6C-1FF8-7D59-CD8C-DF022F1DB563}"/>
              </a:ext>
            </a:extLst>
          </p:cNvPr>
          <p:cNvSpPr txBox="1"/>
          <p:nvPr/>
        </p:nvSpPr>
        <p:spPr>
          <a:xfrm>
            <a:off x="789869" y="2393572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채널 선택</a:t>
            </a:r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8814D917-A50A-D487-E41A-6451E802E468}"/>
              </a:ext>
            </a:extLst>
          </p:cNvPr>
          <p:cNvSpPr/>
          <p:nvPr/>
        </p:nvSpPr>
        <p:spPr>
          <a:xfrm rot="5400000">
            <a:off x="960227" y="1389617"/>
            <a:ext cx="158182" cy="471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DEAB823-6D8A-2BA6-2DAC-FD0D201EBFA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58" y="778581"/>
            <a:ext cx="170832" cy="167834"/>
          </a:xfrm>
          <a:prstGeom prst="rect">
            <a:avLst/>
          </a:prstGeom>
        </p:spPr>
      </p:pic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5C3C767C-4BDC-9B53-B163-A5B5AACD07D3}"/>
              </a:ext>
            </a:extLst>
          </p:cNvPr>
          <p:cNvSpPr/>
          <p:nvPr/>
        </p:nvSpPr>
        <p:spPr>
          <a:xfrm rot="5400000">
            <a:off x="2347831" y="-529289"/>
            <a:ext cx="279394" cy="33678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702F7A-8B50-2E21-44BF-24F0EF87F58A}"/>
              </a:ext>
            </a:extLst>
          </p:cNvPr>
          <p:cNvSpPr txBox="1"/>
          <p:nvPr/>
        </p:nvSpPr>
        <p:spPr>
          <a:xfrm>
            <a:off x="748258" y="123818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측정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0932D6-E6FF-282F-32B4-71371B12A66F}"/>
                  </a:ext>
                </a:extLst>
              </p:cNvPr>
              <p:cNvSpPr txBox="1"/>
              <p:nvPr/>
            </p:nvSpPr>
            <p:spPr>
              <a:xfrm>
                <a:off x="711313" y="3022163"/>
                <a:ext cx="991512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/>
                  <a:t>순간 수신전력을 측정한뒤 채널을 </a:t>
                </a:r>
                <a:r>
                  <a:rPr lang="ko-KR" altLang="en-US" dirty="0"/>
                  <a:t>선택한다</a:t>
                </a:r>
                <a:r>
                  <a:rPr lang="en-US" altLang="ko-KR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/>
                  <a:t>시간이후 다시 채널 설정</a:t>
                </a:r>
                <a:r>
                  <a:rPr lang="en-US" altLang="ko-KR"/>
                  <a:t>. (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/>
                  <a:t>는 기본 </a:t>
                </a:r>
                <a:r>
                  <a:rPr lang="en-US" altLang="ko-KR"/>
                  <a:t>3</a:t>
                </a:r>
                <a:r>
                  <a:rPr lang="ko-KR" altLang="en-US"/>
                  <a:t>시간 정도</a:t>
                </a:r>
                <a:r>
                  <a:rPr lang="en-US" altLang="ko-KR"/>
                  <a:t>)</a:t>
                </a: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프로그램의 설정 변수는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ko-KR" altLang="en-US" dirty="0"/>
                  <a:t> 와 사용할 채널의 대역폭</a:t>
                </a:r>
                <a:r>
                  <a:rPr lang="en-US" altLang="ko-KR" dirty="0"/>
                  <a:t>(</a:t>
                </a:r>
                <a:r>
                  <a:rPr lang="en-US" altLang="ko-KR" dirty="0" err="1"/>
                  <a:t>Bandwidth_to_use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800100" lvl="1" indent="-342900">
                  <a:buFont typeface="Wingdings" panose="05000000000000000000" pitchFamily="2" charset="2"/>
                  <a:buChar char="§"/>
                </a:pPr>
                <a:r>
                  <a:rPr lang="ko-KR" altLang="en-US" dirty="0"/>
                  <a:t>사용할 채널 대역폭은 </a:t>
                </a:r>
                <a:r>
                  <a:rPr lang="en-US" altLang="ko-KR" dirty="0"/>
                  <a:t>MHz</a:t>
                </a:r>
                <a:r>
                  <a:rPr lang="ko-KR" altLang="en-US" dirty="0"/>
                  <a:t>를 생략하고 </a:t>
                </a:r>
                <a:r>
                  <a:rPr lang="en-US" altLang="ko-KR" dirty="0"/>
                  <a:t>20, 40, 80, 160 </a:t>
                </a:r>
                <a:r>
                  <a:rPr lang="ko-KR" altLang="en-US" dirty="0"/>
                  <a:t>으로 설정하면 </a:t>
                </a:r>
                <a:r>
                  <a:rPr lang="ko-KR" altLang="en-US"/>
                  <a:t>됨</a:t>
                </a:r>
                <a:r>
                  <a:rPr lang="en-US" altLang="ko-KR"/>
                  <a:t>.</a:t>
                </a:r>
              </a:p>
              <a:p>
                <a:endParaRPr lang="en-US" altLang="ko-KR"/>
              </a:p>
              <a:p>
                <a:r>
                  <a:rPr lang="ko-KR" altLang="en-US"/>
                  <a:t>결과는 다음 함수의 리턴값 </a:t>
                </a:r>
                <a:r>
                  <a:rPr lang="en-US" altLang="ko-KR"/>
                  <a:t>(</a:t>
                </a:r>
                <a:r>
                  <a:rPr lang="ko-KR" altLang="en-US"/>
                  <a:t>채널 번호</a:t>
                </a:r>
                <a:r>
                  <a:rPr lang="en-US" altLang="ko-KR"/>
                  <a:t>)</a:t>
                </a:r>
                <a:r>
                  <a:rPr lang="ko-KR" altLang="en-US"/>
                  <a:t> 임</a:t>
                </a:r>
                <a:r>
                  <a:rPr lang="en-US" altLang="ko-KR"/>
                  <a:t>. </a:t>
                </a:r>
              </a:p>
              <a:p>
                <a:r>
                  <a:rPr lang="en-US" altLang="ko-KR"/>
                  <a:t>          </a:t>
                </a:r>
              </a:p>
              <a:p>
                <a:r>
                  <a:rPr lang="en-US" altLang="ko-KR"/>
                  <a:t>                       </a:t>
                </a:r>
                <a:r>
                  <a:rPr lang="ko-KR" altLang="en-US"/>
                  <a:t>ch_allc = </a:t>
                </a:r>
                <a:r>
                  <a:rPr lang="ko-KR" altLang="en-US" b="1"/>
                  <a:t>allocateRandomToChannel</a:t>
                </a:r>
                <a:r>
                  <a:rPr lang="ko-KR" altLang="en-US"/>
                  <a:t>(result_max.max_count);</a:t>
                </a:r>
              </a:p>
              <a:p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0932D6-E6FF-282F-32B4-71371B12A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3" y="3022163"/>
                <a:ext cx="9915124" cy="3416320"/>
              </a:xfrm>
              <a:prstGeom prst="rect">
                <a:avLst/>
              </a:prstGeom>
              <a:blipFill>
                <a:blip r:embed="rId7"/>
                <a:stretch>
                  <a:fillRect l="-554" t="-1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F90DBF2F-868E-E689-3CD0-1AEC06B9DFFA}"/>
              </a:ext>
            </a:extLst>
          </p:cNvPr>
          <p:cNvCxnSpPr>
            <a:cxnSpLocks/>
          </p:cNvCxnSpPr>
          <p:nvPr/>
        </p:nvCxnSpPr>
        <p:spPr>
          <a:xfrm flipV="1">
            <a:off x="4668147" y="1988800"/>
            <a:ext cx="0" cy="407402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FAD9F0-9FC4-A4A6-5987-E12267A8C9B2}"/>
              </a:ext>
            </a:extLst>
          </p:cNvPr>
          <p:cNvSpPr txBox="1"/>
          <p:nvPr/>
        </p:nvSpPr>
        <p:spPr>
          <a:xfrm>
            <a:off x="4183130" y="240009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채널 선택</a:t>
            </a: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46C9EF40-A06B-2EA2-715F-6B08D4A4A2F5}"/>
              </a:ext>
            </a:extLst>
          </p:cNvPr>
          <p:cNvSpPr/>
          <p:nvPr/>
        </p:nvSpPr>
        <p:spPr>
          <a:xfrm rot="5400000">
            <a:off x="4353488" y="1396136"/>
            <a:ext cx="158182" cy="4711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EED60B-EF8C-FF7A-D95D-D8913DB8C571}"/>
              </a:ext>
            </a:extLst>
          </p:cNvPr>
          <p:cNvSpPr txBox="1"/>
          <p:nvPr/>
        </p:nvSpPr>
        <p:spPr>
          <a:xfrm>
            <a:off x="4141519" y="124470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측정</a:t>
            </a:r>
          </a:p>
        </p:txBody>
      </p:sp>
    </p:spTree>
    <p:extLst>
      <p:ext uri="{BB962C8B-B14F-4D97-AF65-F5344CB8AC3E}">
        <p14:creationId xmlns:p14="http://schemas.microsoft.com/office/powerpoint/2010/main" val="404153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86491-17EB-6811-00A0-0479D3F4823E}"/>
              </a:ext>
            </a:extLst>
          </p:cNvPr>
          <p:cNvSpPr txBox="1"/>
          <p:nvPr/>
        </p:nvSpPr>
        <p:spPr>
          <a:xfrm>
            <a:off x="793019" y="396510"/>
            <a:ext cx="799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프로그램은 다음의 구조체로 된 두개의 메시지를 입력으로 받는다고 가정함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85935-717D-8921-A1D8-B1C8939A2C0D}"/>
              </a:ext>
            </a:extLst>
          </p:cNvPr>
          <p:cNvSpPr txBox="1"/>
          <p:nvPr/>
        </p:nvSpPr>
        <p:spPr>
          <a:xfrm>
            <a:off x="1181438" y="1541533"/>
            <a:ext cx="4029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struct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00B050"/>
                </a:solidFill>
              </a:rPr>
              <a:t>AP_info</a:t>
            </a:r>
            <a:r>
              <a:rPr lang="en-US" altLang="ko-KR" b="1" dirty="0">
                <a:solidFill>
                  <a:srgbClr val="00B050"/>
                </a:solidFill>
              </a:rPr>
              <a:t> </a:t>
            </a:r>
            <a:r>
              <a:rPr lang="en-US" altLang="ko-KR" dirty="0"/>
              <a:t>{    </a:t>
            </a:r>
          </a:p>
          <a:p>
            <a:r>
              <a:rPr lang="en-US" altLang="ko-KR" dirty="0"/>
              <a:t>unsigned char </a:t>
            </a:r>
            <a:r>
              <a:rPr lang="en-US" altLang="ko-KR" dirty="0" err="1"/>
              <a:t>Mac_address</a:t>
            </a:r>
            <a:r>
              <a:rPr lang="en-US" altLang="ko-KR" dirty="0"/>
              <a:t>[6];   </a:t>
            </a:r>
          </a:p>
          <a:p>
            <a:r>
              <a:rPr lang="en-US" altLang="ko-KR" dirty="0"/>
              <a:t>char SSID[32];    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chan_number</a:t>
            </a:r>
            <a:r>
              <a:rPr lang="en-US" altLang="ko-KR" dirty="0"/>
              <a:t>;    </a:t>
            </a:r>
          </a:p>
          <a:p>
            <a:r>
              <a:rPr lang="en-US" altLang="ko-KR" dirty="0"/>
              <a:t>int Bandwidth;   </a:t>
            </a:r>
          </a:p>
          <a:p>
            <a:r>
              <a:rPr lang="en-US" altLang="ko-KR" dirty="0"/>
              <a:t>int RSSI;</a:t>
            </a:r>
          </a:p>
          <a:p>
            <a:r>
              <a:rPr lang="en-US" altLang="ko-KR" dirty="0"/>
              <a:t>};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B09D6-DBC9-24D0-393C-3379DE393ACC}"/>
              </a:ext>
            </a:extLst>
          </p:cNvPr>
          <p:cNvSpPr txBox="1"/>
          <p:nvPr/>
        </p:nvSpPr>
        <p:spPr>
          <a:xfrm>
            <a:off x="861801" y="1108609"/>
            <a:ext cx="66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주변의 </a:t>
            </a:r>
            <a:r>
              <a:rPr lang="en-US" altLang="ko-KR"/>
              <a:t>beacon frame</a:t>
            </a:r>
            <a:r>
              <a:rPr lang="ko-KR" altLang="en-US"/>
              <a:t>을 </a:t>
            </a:r>
            <a:r>
              <a:rPr lang="en-US" altLang="ko-KR"/>
              <a:t>scan</a:t>
            </a:r>
            <a:r>
              <a:rPr lang="ko-KR" altLang="en-US"/>
              <a:t>해서 얻은 </a:t>
            </a:r>
            <a:r>
              <a:rPr lang="en-US" altLang="ko-KR"/>
              <a:t>AP</a:t>
            </a:r>
            <a:r>
              <a:rPr lang="ko-KR" altLang="en-US"/>
              <a:t>에 관련된 메세지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92228-1E2F-2BAF-BC82-D956C4074C7D}"/>
              </a:ext>
            </a:extLst>
          </p:cNvPr>
          <p:cNvSpPr txBox="1"/>
          <p:nvPr/>
        </p:nvSpPr>
        <p:spPr>
          <a:xfrm>
            <a:off x="8017083" y="1108609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AFC</a:t>
            </a:r>
            <a:r>
              <a:rPr lang="ko-KR" altLang="en-US"/>
              <a:t>로부터 오는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75CB8-A54A-B72D-6DE6-9834CD458744}"/>
              </a:ext>
            </a:extLst>
          </p:cNvPr>
          <p:cNvSpPr txBox="1"/>
          <p:nvPr/>
        </p:nvSpPr>
        <p:spPr>
          <a:xfrm>
            <a:off x="8336721" y="1578723"/>
            <a:ext cx="2810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</a:rPr>
              <a:t>struct</a:t>
            </a:r>
            <a:r>
              <a:rPr lang="ko-KR" altLang="en-US"/>
              <a:t> AFC_info{	</a:t>
            </a:r>
            <a:endParaRPr lang="en-US" altLang="ko-KR"/>
          </a:p>
          <a:p>
            <a:r>
              <a:rPr lang="ko-KR" altLang="en-US"/>
              <a:t>int chan_number;	</a:t>
            </a:r>
            <a:endParaRPr lang="en-US" altLang="ko-KR"/>
          </a:p>
          <a:p>
            <a:r>
              <a:rPr lang="ko-KR" altLang="en-US"/>
              <a:t>int Max_TX_PWR;</a:t>
            </a:r>
            <a:endParaRPr lang="en-US" altLang="ko-KR"/>
          </a:p>
          <a:p>
            <a:r>
              <a:rPr lang="ko-KR" altLang="en-US"/>
              <a:t>};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95086C9-A864-69C5-E867-3329366E33F1}"/>
              </a:ext>
            </a:extLst>
          </p:cNvPr>
          <p:cNvSpPr/>
          <p:nvPr/>
        </p:nvSpPr>
        <p:spPr>
          <a:xfrm>
            <a:off x="1133550" y="2369127"/>
            <a:ext cx="2029906" cy="9233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85A403-6928-EA63-BD9D-21B9B2EBE004}"/>
              </a:ext>
            </a:extLst>
          </p:cNvPr>
          <p:cNvSpPr txBox="1"/>
          <p:nvPr/>
        </p:nvSpPr>
        <p:spPr>
          <a:xfrm>
            <a:off x="1667164" y="3343563"/>
            <a:ext cx="4544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MAC address</a:t>
            </a:r>
            <a:r>
              <a:rPr lang="ko-KR" altLang="en-US" dirty="0"/>
              <a:t>가 다른 </a:t>
            </a:r>
            <a:r>
              <a:rPr lang="en-US" altLang="ko-KR" dirty="0"/>
              <a:t>AP</a:t>
            </a:r>
            <a:r>
              <a:rPr lang="ko-KR" altLang="en-US" dirty="0"/>
              <a:t>의 메시지가 들어온다고 했으므로</a:t>
            </a:r>
            <a:r>
              <a:rPr lang="en-US" altLang="ko-KR" dirty="0"/>
              <a:t>, </a:t>
            </a:r>
            <a:r>
              <a:rPr lang="ko-KR" altLang="en-US" dirty="0"/>
              <a:t>주로 이 부분만 씀</a:t>
            </a:r>
          </a:p>
        </p:txBody>
      </p:sp>
    </p:spTree>
    <p:extLst>
      <p:ext uri="{BB962C8B-B14F-4D97-AF65-F5344CB8AC3E}">
        <p14:creationId xmlns:p14="http://schemas.microsoft.com/office/powerpoint/2010/main" val="158260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>
            <a:extLst>
              <a:ext uri="{FF2B5EF4-FFF2-40B4-BE49-F238E27FC236}">
                <a16:creationId xmlns:a16="http://schemas.microsoft.com/office/drawing/2014/main" id="{6B94CCB3-5E15-27EF-EEF4-9FF994A4145A}"/>
              </a:ext>
            </a:extLst>
          </p:cNvPr>
          <p:cNvSpPr/>
          <p:nvPr/>
        </p:nvSpPr>
        <p:spPr>
          <a:xfrm>
            <a:off x="8513924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08775DA2-0380-5B69-1E2A-D2C8C9B9054D}"/>
              </a:ext>
            </a:extLst>
          </p:cNvPr>
          <p:cNvSpPr/>
          <p:nvPr/>
        </p:nvSpPr>
        <p:spPr>
          <a:xfrm>
            <a:off x="8507913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6F910-573E-BD34-B382-39FC45A8B0C5}"/>
              </a:ext>
            </a:extLst>
          </p:cNvPr>
          <p:cNvSpPr txBox="1"/>
          <p:nvPr/>
        </p:nvSpPr>
        <p:spPr>
          <a:xfrm>
            <a:off x="1913051" y="294660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80727-EB37-888B-43E1-3F5A44C3C8A7}"/>
              </a:ext>
            </a:extLst>
          </p:cNvPr>
          <p:cNvSpPr txBox="1"/>
          <p:nvPr/>
        </p:nvSpPr>
        <p:spPr>
          <a:xfrm>
            <a:off x="1907442" y="323511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40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7974C-05E4-B3B3-6188-4059E0F73875}"/>
              </a:ext>
            </a:extLst>
          </p:cNvPr>
          <p:cNvSpPr txBox="1"/>
          <p:nvPr/>
        </p:nvSpPr>
        <p:spPr>
          <a:xfrm>
            <a:off x="1910019" y="3517064"/>
            <a:ext cx="817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52B89E-AF58-B905-6C1C-AB3B3BBB5572}"/>
              </a:ext>
            </a:extLst>
          </p:cNvPr>
          <p:cNvSpPr txBox="1"/>
          <p:nvPr/>
        </p:nvSpPr>
        <p:spPr>
          <a:xfrm>
            <a:off x="1816826" y="3805575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4D227-CC76-ACF1-C36F-545CD577E805}"/>
              </a:ext>
            </a:extLst>
          </p:cNvPr>
          <p:cNvSpPr txBox="1"/>
          <p:nvPr/>
        </p:nvSpPr>
        <p:spPr>
          <a:xfrm>
            <a:off x="2109722" y="412064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5925 MHz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DEACCE-AAB6-7C1A-8349-C0C24B6E2BD7}"/>
              </a:ext>
            </a:extLst>
          </p:cNvPr>
          <p:cNvSpPr txBox="1"/>
          <p:nvPr/>
        </p:nvSpPr>
        <p:spPr>
          <a:xfrm>
            <a:off x="9984137" y="4158913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7125 MHz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8E3E4F-38BE-4AD3-3E1D-1AF615209C2E}"/>
              </a:ext>
            </a:extLst>
          </p:cNvPr>
          <p:cNvSpPr/>
          <p:nvPr/>
        </p:nvSpPr>
        <p:spPr>
          <a:xfrm>
            <a:off x="2344858" y="2715315"/>
            <a:ext cx="3312952" cy="165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UNII-5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C22402-55F7-EF31-BD9F-E144717AD24B}"/>
              </a:ext>
            </a:extLst>
          </p:cNvPr>
          <p:cNvSpPr/>
          <p:nvPr/>
        </p:nvSpPr>
        <p:spPr>
          <a:xfrm>
            <a:off x="5682882" y="2714664"/>
            <a:ext cx="710638" cy="165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UNII-6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F55547-E3A9-03DE-950F-C286FEAF56FF}"/>
              </a:ext>
            </a:extLst>
          </p:cNvPr>
          <p:cNvSpPr/>
          <p:nvPr/>
        </p:nvSpPr>
        <p:spPr>
          <a:xfrm>
            <a:off x="8875836" y="2709092"/>
            <a:ext cx="1742712" cy="1622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UNII-8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039F9A-3623-3B00-BB50-2209262547C0}"/>
              </a:ext>
            </a:extLst>
          </p:cNvPr>
          <p:cNvSpPr/>
          <p:nvPr/>
        </p:nvSpPr>
        <p:spPr>
          <a:xfrm>
            <a:off x="6415138" y="2715029"/>
            <a:ext cx="2433752" cy="1622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UNII-7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183589-ABD2-F777-B66B-3A67D0A0B1DD}"/>
              </a:ext>
            </a:extLst>
          </p:cNvPr>
          <p:cNvSpPr txBox="1"/>
          <p:nvPr/>
        </p:nvSpPr>
        <p:spPr>
          <a:xfrm>
            <a:off x="5292740" y="4158913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6425 MHz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F8F8A0-FA62-5A9C-1740-5344BDB94F2B}"/>
              </a:ext>
            </a:extLst>
          </p:cNvPr>
          <p:cNvSpPr txBox="1"/>
          <p:nvPr/>
        </p:nvSpPr>
        <p:spPr>
          <a:xfrm>
            <a:off x="8436617" y="4165150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6875 MHz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55A3D9-4FBE-85A9-9AF1-95DD0B186815}"/>
              </a:ext>
            </a:extLst>
          </p:cNvPr>
          <p:cNvSpPr txBox="1"/>
          <p:nvPr/>
        </p:nvSpPr>
        <p:spPr>
          <a:xfrm>
            <a:off x="6047405" y="4158913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6525 MHz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02B1380B-0B9C-18BD-A30D-169198523E2D}"/>
              </a:ext>
            </a:extLst>
          </p:cNvPr>
          <p:cNvSpPr/>
          <p:nvPr/>
        </p:nvSpPr>
        <p:spPr>
          <a:xfrm>
            <a:off x="2335579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8AAA7F78-1B83-1858-8DEC-958EABB5FEA2}"/>
              </a:ext>
            </a:extLst>
          </p:cNvPr>
          <p:cNvSpPr/>
          <p:nvPr/>
        </p:nvSpPr>
        <p:spPr>
          <a:xfrm>
            <a:off x="2471718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다리꼴 20">
            <a:extLst>
              <a:ext uri="{FF2B5EF4-FFF2-40B4-BE49-F238E27FC236}">
                <a16:creationId xmlns:a16="http://schemas.microsoft.com/office/drawing/2014/main" id="{76AA156D-B5FD-FDE5-70C6-B57572128C88}"/>
              </a:ext>
            </a:extLst>
          </p:cNvPr>
          <p:cNvSpPr/>
          <p:nvPr/>
        </p:nvSpPr>
        <p:spPr>
          <a:xfrm>
            <a:off x="2331574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다리꼴 21">
            <a:extLst>
              <a:ext uri="{FF2B5EF4-FFF2-40B4-BE49-F238E27FC236}">
                <a16:creationId xmlns:a16="http://schemas.microsoft.com/office/drawing/2014/main" id="{C1746690-E8D7-6E89-E0E1-426C5CE4974E}"/>
              </a:ext>
            </a:extLst>
          </p:cNvPr>
          <p:cNvSpPr/>
          <p:nvPr/>
        </p:nvSpPr>
        <p:spPr>
          <a:xfrm>
            <a:off x="2605852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다리꼴 22">
            <a:extLst>
              <a:ext uri="{FF2B5EF4-FFF2-40B4-BE49-F238E27FC236}">
                <a16:creationId xmlns:a16="http://schemas.microsoft.com/office/drawing/2014/main" id="{25A7BE03-42A3-770C-F441-391DBC58711B}"/>
              </a:ext>
            </a:extLst>
          </p:cNvPr>
          <p:cNvSpPr/>
          <p:nvPr/>
        </p:nvSpPr>
        <p:spPr>
          <a:xfrm>
            <a:off x="2745983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다리꼴 23">
            <a:extLst>
              <a:ext uri="{FF2B5EF4-FFF2-40B4-BE49-F238E27FC236}">
                <a16:creationId xmlns:a16="http://schemas.microsoft.com/office/drawing/2014/main" id="{A156DA8B-8B53-CE32-F47F-C2A05605B6C8}"/>
              </a:ext>
            </a:extLst>
          </p:cNvPr>
          <p:cNvSpPr/>
          <p:nvPr/>
        </p:nvSpPr>
        <p:spPr>
          <a:xfrm>
            <a:off x="2331574" y="3584775"/>
            <a:ext cx="54654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다리꼴 24">
            <a:extLst>
              <a:ext uri="{FF2B5EF4-FFF2-40B4-BE49-F238E27FC236}">
                <a16:creationId xmlns:a16="http://schemas.microsoft.com/office/drawing/2014/main" id="{87259B08-3483-3695-036A-2A40AFF8C08D}"/>
              </a:ext>
            </a:extLst>
          </p:cNvPr>
          <p:cNvSpPr/>
          <p:nvPr/>
        </p:nvSpPr>
        <p:spPr>
          <a:xfrm>
            <a:off x="2331575" y="3874872"/>
            <a:ext cx="1105088" cy="210671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다리꼴 25">
            <a:extLst>
              <a:ext uri="{FF2B5EF4-FFF2-40B4-BE49-F238E27FC236}">
                <a16:creationId xmlns:a16="http://schemas.microsoft.com/office/drawing/2014/main" id="{B2B3CB58-D9D7-35DE-8E5B-D978581CBE14}"/>
              </a:ext>
            </a:extLst>
          </p:cNvPr>
          <p:cNvSpPr/>
          <p:nvPr/>
        </p:nvSpPr>
        <p:spPr>
          <a:xfrm>
            <a:off x="2611863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다리꼴 26">
            <a:extLst>
              <a:ext uri="{FF2B5EF4-FFF2-40B4-BE49-F238E27FC236}">
                <a16:creationId xmlns:a16="http://schemas.microsoft.com/office/drawing/2014/main" id="{D1C40CE2-156F-175B-43C0-DB87DC93AC42}"/>
              </a:ext>
            </a:extLst>
          </p:cNvPr>
          <p:cNvSpPr/>
          <p:nvPr/>
        </p:nvSpPr>
        <p:spPr>
          <a:xfrm>
            <a:off x="2894123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다리꼴 27">
            <a:extLst>
              <a:ext uri="{FF2B5EF4-FFF2-40B4-BE49-F238E27FC236}">
                <a16:creationId xmlns:a16="http://schemas.microsoft.com/office/drawing/2014/main" id="{A42AE959-3695-9B06-C3F2-ABE7B8BECFF0}"/>
              </a:ext>
            </a:extLst>
          </p:cNvPr>
          <p:cNvSpPr/>
          <p:nvPr/>
        </p:nvSpPr>
        <p:spPr>
          <a:xfrm>
            <a:off x="3030262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다리꼴 28">
            <a:extLst>
              <a:ext uri="{FF2B5EF4-FFF2-40B4-BE49-F238E27FC236}">
                <a16:creationId xmlns:a16="http://schemas.microsoft.com/office/drawing/2014/main" id="{DF7B26C1-2BE7-8E79-C6D9-8392D606FD71}"/>
              </a:ext>
            </a:extLst>
          </p:cNvPr>
          <p:cNvSpPr/>
          <p:nvPr/>
        </p:nvSpPr>
        <p:spPr>
          <a:xfrm>
            <a:off x="2890118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다리꼴 29">
            <a:extLst>
              <a:ext uri="{FF2B5EF4-FFF2-40B4-BE49-F238E27FC236}">
                <a16:creationId xmlns:a16="http://schemas.microsoft.com/office/drawing/2014/main" id="{ACCFD4C4-21C0-FD0F-1E6F-CA71BAE8AE03}"/>
              </a:ext>
            </a:extLst>
          </p:cNvPr>
          <p:cNvSpPr/>
          <p:nvPr/>
        </p:nvSpPr>
        <p:spPr>
          <a:xfrm>
            <a:off x="3164396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다리꼴 30">
            <a:extLst>
              <a:ext uri="{FF2B5EF4-FFF2-40B4-BE49-F238E27FC236}">
                <a16:creationId xmlns:a16="http://schemas.microsoft.com/office/drawing/2014/main" id="{78C82685-A866-01FE-CEC2-BB0D7ABC2450}"/>
              </a:ext>
            </a:extLst>
          </p:cNvPr>
          <p:cNvSpPr/>
          <p:nvPr/>
        </p:nvSpPr>
        <p:spPr>
          <a:xfrm>
            <a:off x="3304527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다리꼴 31">
            <a:extLst>
              <a:ext uri="{FF2B5EF4-FFF2-40B4-BE49-F238E27FC236}">
                <a16:creationId xmlns:a16="http://schemas.microsoft.com/office/drawing/2014/main" id="{68CE8D1B-4EE9-F0BB-EA29-25814E653C43}"/>
              </a:ext>
            </a:extLst>
          </p:cNvPr>
          <p:cNvSpPr/>
          <p:nvPr/>
        </p:nvSpPr>
        <p:spPr>
          <a:xfrm>
            <a:off x="2890118" y="3584775"/>
            <a:ext cx="54654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다리꼴 32">
            <a:extLst>
              <a:ext uri="{FF2B5EF4-FFF2-40B4-BE49-F238E27FC236}">
                <a16:creationId xmlns:a16="http://schemas.microsoft.com/office/drawing/2014/main" id="{2680EC9A-4C69-8C95-FBD9-E47B65ACB2B9}"/>
              </a:ext>
            </a:extLst>
          </p:cNvPr>
          <p:cNvSpPr/>
          <p:nvPr/>
        </p:nvSpPr>
        <p:spPr>
          <a:xfrm>
            <a:off x="3170407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다리꼴 33">
            <a:extLst>
              <a:ext uri="{FF2B5EF4-FFF2-40B4-BE49-F238E27FC236}">
                <a16:creationId xmlns:a16="http://schemas.microsoft.com/office/drawing/2014/main" id="{64455DF8-952F-AD3D-277F-EB08678BAA67}"/>
              </a:ext>
            </a:extLst>
          </p:cNvPr>
          <p:cNvSpPr/>
          <p:nvPr/>
        </p:nvSpPr>
        <p:spPr>
          <a:xfrm>
            <a:off x="3454700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다리꼴 34">
            <a:extLst>
              <a:ext uri="{FF2B5EF4-FFF2-40B4-BE49-F238E27FC236}">
                <a16:creationId xmlns:a16="http://schemas.microsoft.com/office/drawing/2014/main" id="{620888AE-73C9-0EEF-D49A-DDE4907DFA9B}"/>
              </a:ext>
            </a:extLst>
          </p:cNvPr>
          <p:cNvSpPr/>
          <p:nvPr/>
        </p:nvSpPr>
        <p:spPr>
          <a:xfrm>
            <a:off x="3590839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다리꼴 35">
            <a:extLst>
              <a:ext uri="{FF2B5EF4-FFF2-40B4-BE49-F238E27FC236}">
                <a16:creationId xmlns:a16="http://schemas.microsoft.com/office/drawing/2014/main" id="{04F3C337-859D-5476-C756-7E4CE5F05595}"/>
              </a:ext>
            </a:extLst>
          </p:cNvPr>
          <p:cNvSpPr/>
          <p:nvPr/>
        </p:nvSpPr>
        <p:spPr>
          <a:xfrm>
            <a:off x="3450696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다리꼴 36">
            <a:extLst>
              <a:ext uri="{FF2B5EF4-FFF2-40B4-BE49-F238E27FC236}">
                <a16:creationId xmlns:a16="http://schemas.microsoft.com/office/drawing/2014/main" id="{28ABFD14-614A-B36C-0582-EA5001CD4A37}"/>
              </a:ext>
            </a:extLst>
          </p:cNvPr>
          <p:cNvSpPr/>
          <p:nvPr/>
        </p:nvSpPr>
        <p:spPr>
          <a:xfrm>
            <a:off x="3724974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다리꼴 37">
            <a:extLst>
              <a:ext uri="{FF2B5EF4-FFF2-40B4-BE49-F238E27FC236}">
                <a16:creationId xmlns:a16="http://schemas.microsoft.com/office/drawing/2014/main" id="{D6719994-3204-433D-7DF4-4C1F4D5BA68E}"/>
              </a:ext>
            </a:extLst>
          </p:cNvPr>
          <p:cNvSpPr/>
          <p:nvPr/>
        </p:nvSpPr>
        <p:spPr>
          <a:xfrm>
            <a:off x="3865105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다리꼴 38">
            <a:extLst>
              <a:ext uri="{FF2B5EF4-FFF2-40B4-BE49-F238E27FC236}">
                <a16:creationId xmlns:a16="http://schemas.microsoft.com/office/drawing/2014/main" id="{483EC1A9-B6B1-0FEC-B36D-C1F9B34495AD}"/>
              </a:ext>
            </a:extLst>
          </p:cNvPr>
          <p:cNvSpPr/>
          <p:nvPr/>
        </p:nvSpPr>
        <p:spPr>
          <a:xfrm>
            <a:off x="3450696" y="3584775"/>
            <a:ext cx="54654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사다리꼴 39">
            <a:extLst>
              <a:ext uri="{FF2B5EF4-FFF2-40B4-BE49-F238E27FC236}">
                <a16:creationId xmlns:a16="http://schemas.microsoft.com/office/drawing/2014/main" id="{085088A4-E06E-B160-BD9A-4B1C8F977807}"/>
              </a:ext>
            </a:extLst>
          </p:cNvPr>
          <p:cNvSpPr/>
          <p:nvPr/>
        </p:nvSpPr>
        <p:spPr>
          <a:xfrm>
            <a:off x="3450696" y="3874872"/>
            <a:ext cx="1105088" cy="210671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다리꼴 40">
            <a:extLst>
              <a:ext uri="{FF2B5EF4-FFF2-40B4-BE49-F238E27FC236}">
                <a16:creationId xmlns:a16="http://schemas.microsoft.com/office/drawing/2014/main" id="{639E29CC-BAF7-2A14-6C31-3B482A74E5B9}"/>
              </a:ext>
            </a:extLst>
          </p:cNvPr>
          <p:cNvSpPr/>
          <p:nvPr/>
        </p:nvSpPr>
        <p:spPr>
          <a:xfrm>
            <a:off x="3730985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사다리꼴 41">
            <a:extLst>
              <a:ext uri="{FF2B5EF4-FFF2-40B4-BE49-F238E27FC236}">
                <a16:creationId xmlns:a16="http://schemas.microsoft.com/office/drawing/2014/main" id="{D1682C61-B01D-76F2-3071-88AB232C6C88}"/>
              </a:ext>
            </a:extLst>
          </p:cNvPr>
          <p:cNvSpPr/>
          <p:nvPr/>
        </p:nvSpPr>
        <p:spPr>
          <a:xfrm>
            <a:off x="4013244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다리꼴 42">
            <a:extLst>
              <a:ext uri="{FF2B5EF4-FFF2-40B4-BE49-F238E27FC236}">
                <a16:creationId xmlns:a16="http://schemas.microsoft.com/office/drawing/2014/main" id="{D16E53EC-9029-C036-A39B-B421B55A042C}"/>
              </a:ext>
            </a:extLst>
          </p:cNvPr>
          <p:cNvSpPr/>
          <p:nvPr/>
        </p:nvSpPr>
        <p:spPr>
          <a:xfrm>
            <a:off x="4149383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사다리꼴 43">
            <a:extLst>
              <a:ext uri="{FF2B5EF4-FFF2-40B4-BE49-F238E27FC236}">
                <a16:creationId xmlns:a16="http://schemas.microsoft.com/office/drawing/2014/main" id="{E4BBD1AF-5441-C36D-180F-57988D209952}"/>
              </a:ext>
            </a:extLst>
          </p:cNvPr>
          <p:cNvSpPr/>
          <p:nvPr/>
        </p:nvSpPr>
        <p:spPr>
          <a:xfrm>
            <a:off x="4009240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다리꼴 44">
            <a:extLst>
              <a:ext uri="{FF2B5EF4-FFF2-40B4-BE49-F238E27FC236}">
                <a16:creationId xmlns:a16="http://schemas.microsoft.com/office/drawing/2014/main" id="{41FB5FE3-F38F-964F-5374-81EA07DFBBE6}"/>
              </a:ext>
            </a:extLst>
          </p:cNvPr>
          <p:cNvSpPr/>
          <p:nvPr/>
        </p:nvSpPr>
        <p:spPr>
          <a:xfrm>
            <a:off x="4283518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사다리꼴 45">
            <a:extLst>
              <a:ext uri="{FF2B5EF4-FFF2-40B4-BE49-F238E27FC236}">
                <a16:creationId xmlns:a16="http://schemas.microsoft.com/office/drawing/2014/main" id="{FDFAD98C-EC5E-E418-1341-449B990822D0}"/>
              </a:ext>
            </a:extLst>
          </p:cNvPr>
          <p:cNvSpPr/>
          <p:nvPr/>
        </p:nvSpPr>
        <p:spPr>
          <a:xfrm>
            <a:off x="4423649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다리꼴 46">
            <a:extLst>
              <a:ext uri="{FF2B5EF4-FFF2-40B4-BE49-F238E27FC236}">
                <a16:creationId xmlns:a16="http://schemas.microsoft.com/office/drawing/2014/main" id="{742578A4-0C2B-D37F-D6FC-4D2993B2A5AE}"/>
              </a:ext>
            </a:extLst>
          </p:cNvPr>
          <p:cNvSpPr/>
          <p:nvPr/>
        </p:nvSpPr>
        <p:spPr>
          <a:xfrm>
            <a:off x="4009240" y="3584775"/>
            <a:ext cx="54654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다리꼴 47">
            <a:extLst>
              <a:ext uri="{FF2B5EF4-FFF2-40B4-BE49-F238E27FC236}">
                <a16:creationId xmlns:a16="http://schemas.microsoft.com/office/drawing/2014/main" id="{994487CE-FD8D-648E-39C7-C17DE01144F9}"/>
              </a:ext>
            </a:extLst>
          </p:cNvPr>
          <p:cNvSpPr/>
          <p:nvPr/>
        </p:nvSpPr>
        <p:spPr>
          <a:xfrm>
            <a:off x="4289529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다리꼴 48">
            <a:extLst>
              <a:ext uri="{FF2B5EF4-FFF2-40B4-BE49-F238E27FC236}">
                <a16:creationId xmlns:a16="http://schemas.microsoft.com/office/drawing/2014/main" id="{011B6EDB-9B64-9837-EDB8-CB8635B08A89}"/>
              </a:ext>
            </a:extLst>
          </p:cNvPr>
          <p:cNvSpPr/>
          <p:nvPr/>
        </p:nvSpPr>
        <p:spPr>
          <a:xfrm>
            <a:off x="4583797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다리꼴 49">
            <a:extLst>
              <a:ext uri="{FF2B5EF4-FFF2-40B4-BE49-F238E27FC236}">
                <a16:creationId xmlns:a16="http://schemas.microsoft.com/office/drawing/2014/main" id="{1CCD2E30-39C6-06A2-8278-E08794218B12}"/>
              </a:ext>
            </a:extLst>
          </p:cNvPr>
          <p:cNvSpPr/>
          <p:nvPr/>
        </p:nvSpPr>
        <p:spPr>
          <a:xfrm>
            <a:off x="4719936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다리꼴 50">
            <a:extLst>
              <a:ext uri="{FF2B5EF4-FFF2-40B4-BE49-F238E27FC236}">
                <a16:creationId xmlns:a16="http://schemas.microsoft.com/office/drawing/2014/main" id="{D3925231-B699-23DE-5E2A-C9E9F2BF3E57}"/>
              </a:ext>
            </a:extLst>
          </p:cNvPr>
          <p:cNvSpPr/>
          <p:nvPr/>
        </p:nvSpPr>
        <p:spPr>
          <a:xfrm>
            <a:off x="4579793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다리꼴 51">
            <a:extLst>
              <a:ext uri="{FF2B5EF4-FFF2-40B4-BE49-F238E27FC236}">
                <a16:creationId xmlns:a16="http://schemas.microsoft.com/office/drawing/2014/main" id="{6C1BC065-5712-C72E-F6CA-9BF9D49DEF4B}"/>
              </a:ext>
            </a:extLst>
          </p:cNvPr>
          <p:cNvSpPr/>
          <p:nvPr/>
        </p:nvSpPr>
        <p:spPr>
          <a:xfrm>
            <a:off x="4854071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FD0829EC-82EE-DE3C-7E27-8C9D2D8FA4D5}"/>
              </a:ext>
            </a:extLst>
          </p:cNvPr>
          <p:cNvSpPr/>
          <p:nvPr/>
        </p:nvSpPr>
        <p:spPr>
          <a:xfrm>
            <a:off x="4994202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다리꼴 53">
            <a:extLst>
              <a:ext uri="{FF2B5EF4-FFF2-40B4-BE49-F238E27FC236}">
                <a16:creationId xmlns:a16="http://schemas.microsoft.com/office/drawing/2014/main" id="{352DE7D4-92E9-EFBA-070D-39F9C7337D16}"/>
              </a:ext>
            </a:extLst>
          </p:cNvPr>
          <p:cNvSpPr/>
          <p:nvPr/>
        </p:nvSpPr>
        <p:spPr>
          <a:xfrm>
            <a:off x="4579793" y="3584775"/>
            <a:ext cx="54654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사다리꼴 54">
            <a:extLst>
              <a:ext uri="{FF2B5EF4-FFF2-40B4-BE49-F238E27FC236}">
                <a16:creationId xmlns:a16="http://schemas.microsoft.com/office/drawing/2014/main" id="{65485A56-FE0B-E7D5-34F1-EF840233D9CA}"/>
              </a:ext>
            </a:extLst>
          </p:cNvPr>
          <p:cNvSpPr/>
          <p:nvPr/>
        </p:nvSpPr>
        <p:spPr>
          <a:xfrm>
            <a:off x="4579794" y="3874872"/>
            <a:ext cx="1105088" cy="210671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다리꼴 55">
            <a:extLst>
              <a:ext uri="{FF2B5EF4-FFF2-40B4-BE49-F238E27FC236}">
                <a16:creationId xmlns:a16="http://schemas.microsoft.com/office/drawing/2014/main" id="{B965EB4F-6B81-3B8D-05B9-87942812E01A}"/>
              </a:ext>
            </a:extLst>
          </p:cNvPr>
          <p:cNvSpPr/>
          <p:nvPr/>
        </p:nvSpPr>
        <p:spPr>
          <a:xfrm>
            <a:off x="4860082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다리꼴 56">
            <a:extLst>
              <a:ext uri="{FF2B5EF4-FFF2-40B4-BE49-F238E27FC236}">
                <a16:creationId xmlns:a16="http://schemas.microsoft.com/office/drawing/2014/main" id="{CE6AB178-DB80-0902-CBF5-0D97F8B46A65}"/>
              </a:ext>
            </a:extLst>
          </p:cNvPr>
          <p:cNvSpPr/>
          <p:nvPr/>
        </p:nvSpPr>
        <p:spPr>
          <a:xfrm>
            <a:off x="5142342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사다리꼴 57">
            <a:extLst>
              <a:ext uri="{FF2B5EF4-FFF2-40B4-BE49-F238E27FC236}">
                <a16:creationId xmlns:a16="http://schemas.microsoft.com/office/drawing/2014/main" id="{2E7563E6-D4DC-3C95-6A65-47798D35EE6A}"/>
              </a:ext>
            </a:extLst>
          </p:cNvPr>
          <p:cNvSpPr/>
          <p:nvPr/>
        </p:nvSpPr>
        <p:spPr>
          <a:xfrm>
            <a:off x="5278481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사다리꼴 58">
            <a:extLst>
              <a:ext uri="{FF2B5EF4-FFF2-40B4-BE49-F238E27FC236}">
                <a16:creationId xmlns:a16="http://schemas.microsoft.com/office/drawing/2014/main" id="{5DF7253B-EA83-387D-3B2C-CF4168F48FBD}"/>
              </a:ext>
            </a:extLst>
          </p:cNvPr>
          <p:cNvSpPr/>
          <p:nvPr/>
        </p:nvSpPr>
        <p:spPr>
          <a:xfrm>
            <a:off x="5138337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다리꼴 59">
            <a:extLst>
              <a:ext uri="{FF2B5EF4-FFF2-40B4-BE49-F238E27FC236}">
                <a16:creationId xmlns:a16="http://schemas.microsoft.com/office/drawing/2014/main" id="{20D39CF5-6CD1-F7BA-8CD6-E6BBB93570F7}"/>
              </a:ext>
            </a:extLst>
          </p:cNvPr>
          <p:cNvSpPr/>
          <p:nvPr/>
        </p:nvSpPr>
        <p:spPr>
          <a:xfrm>
            <a:off x="5412615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다리꼴 60">
            <a:extLst>
              <a:ext uri="{FF2B5EF4-FFF2-40B4-BE49-F238E27FC236}">
                <a16:creationId xmlns:a16="http://schemas.microsoft.com/office/drawing/2014/main" id="{361331ED-65EB-C2DB-8D16-66DC56D6FCD7}"/>
              </a:ext>
            </a:extLst>
          </p:cNvPr>
          <p:cNvSpPr/>
          <p:nvPr/>
        </p:nvSpPr>
        <p:spPr>
          <a:xfrm>
            <a:off x="5552746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다리꼴 61">
            <a:extLst>
              <a:ext uri="{FF2B5EF4-FFF2-40B4-BE49-F238E27FC236}">
                <a16:creationId xmlns:a16="http://schemas.microsoft.com/office/drawing/2014/main" id="{601AE6D7-4CD6-7B6F-40B0-2EA2C69C101F}"/>
              </a:ext>
            </a:extLst>
          </p:cNvPr>
          <p:cNvSpPr/>
          <p:nvPr/>
        </p:nvSpPr>
        <p:spPr>
          <a:xfrm>
            <a:off x="5138337" y="3584775"/>
            <a:ext cx="54654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다리꼴 62">
            <a:extLst>
              <a:ext uri="{FF2B5EF4-FFF2-40B4-BE49-F238E27FC236}">
                <a16:creationId xmlns:a16="http://schemas.microsoft.com/office/drawing/2014/main" id="{0F906400-8B11-AB46-63E3-2B0313166C28}"/>
              </a:ext>
            </a:extLst>
          </p:cNvPr>
          <p:cNvSpPr/>
          <p:nvPr/>
        </p:nvSpPr>
        <p:spPr>
          <a:xfrm>
            <a:off x="5418626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다리꼴 63">
            <a:extLst>
              <a:ext uri="{FF2B5EF4-FFF2-40B4-BE49-F238E27FC236}">
                <a16:creationId xmlns:a16="http://schemas.microsoft.com/office/drawing/2014/main" id="{E775A8C7-06CF-7DB2-7A12-36463F642C79}"/>
              </a:ext>
            </a:extLst>
          </p:cNvPr>
          <p:cNvSpPr/>
          <p:nvPr/>
        </p:nvSpPr>
        <p:spPr>
          <a:xfrm>
            <a:off x="5702839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사다리꼴 64">
            <a:extLst>
              <a:ext uri="{FF2B5EF4-FFF2-40B4-BE49-F238E27FC236}">
                <a16:creationId xmlns:a16="http://schemas.microsoft.com/office/drawing/2014/main" id="{BB6E809C-9B3F-5B26-92E8-B8632F6ECB8F}"/>
              </a:ext>
            </a:extLst>
          </p:cNvPr>
          <p:cNvSpPr/>
          <p:nvPr/>
        </p:nvSpPr>
        <p:spPr>
          <a:xfrm>
            <a:off x="5838978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사다리꼴 65">
            <a:extLst>
              <a:ext uri="{FF2B5EF4-FFF2-40B4-BE49-F238E27FC236}">
                <a16:creationId xmlns:a16="http://schemas.microsoft.com/office/drawing/2014/main" id="{7BC4E8DF-6E16-4BEB-A00C-4207CBBDD317}"/>
              </a:ext>
            </a:extLst>
          </p:cNvPr>
          <p:cNvSpPr/>
          <p:nvPr/>
        </p:nvSpPr>
        <p:spPr>
          <a:xfrm>
            <a:off x="5698835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다리꼴 66">
            <a:extLst>
              <a:ext uri="{FF2B5EF4-FFF2-40B4-BE49-F238E27FC236}">
                <a16:creationId xmlns:a16="http://schemas.microsoft.com/office/drawing/2014/main" id="{EDA844D7-04C4-BE93-A147-7103BE0DA8B4}"/>
              </a:ext>
            </a:extLst>
          </p:cNvPr>
          <p:cNvSpPr/>
          <p:nvPr/>
        </p:nvSpPr>
        <p:spPr>
          <a:xfrm>
            <a:off x="5973113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사다리꼴 67">
            <a:extLst>
              <a:ext uri="{FF2B5EF4-FFF2-40B4-BE49-F238E27FC236}">
                <a16:creationId xmlns:a16="http://schemas.microsoft.com/office/drawing/2014/main" id="{F93A6B50-25CE-69B5-B456-EC125C7D2773}"/>
              </a:ext>
            </a:extLst>
          </p:cNvPr>
          <p:cNvSpPr/>
          <p:nvPr/>
        </p:nvSpPr>
        <p:spPr>
          <a:xfrm>
            <a:off x="6113244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사다리꼴 68">
            <a:extLst>
              <a:ext uri="{FF2B5EF4-FFF2-40B4-BE49-F238E27FC236}">
                <a16:creationId xmlns:a16="http://schemas.microsoft.com/office/drawing/2014/main" id="{CA0AB7E8-5189-E486-A5A8-084EEBDC32EC}"/>
              </a:ext>
            </a:extLst>
          </p:cNvPr>
          <p:cNvSpPr/>
          <p:nvPr/>
        </p:nvSpPr>
        <p:spPr>
          <a:xfrm>
            <a:off x="5979124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다리꼴 69">
            <a:extLst>
              <a:ext uri="{FF2B5EF4-FFF2-40B4-BE49-F238E27FC236}">
                <a16:creationId xmlns:a16="http://schemas.microsoft.com/office/drawing/2014/main" id="{5F6ABFC6-41F7-739B-7AC3-1A06E7BD8C5C}"/>
              </a:ext>
            </a:extLst>
          </p:cNvPr>
          <p:cNvSpPr/>
          <p:nvPr/>
        </p:nvSpPr>
        <p:spPr>
          <a:xfrm>
            <a:off x="6261384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사다리꼴 70">
            <a:extLst>
              <a:ext uri="{FF2B5EF4-FFF2-40B4-BE49-F238E27FC236}">
                <a16:creationId xmlns:a16="http://schemas.microsoft.com/office/drawing/2014/main" id="{BD80AD42-B320-792D-C846-DFFAC0D2B837}"/>
              </a:ext>
            </a:extLst>
          </p:cNvPr>
          <p:cNvSpPr/>
          <p:nvPr/>
        </p:nvSpPr>
        <p:spPr>
          <a:xfrm>
            <a:off x="6397523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다리꼴 71">
            <a:extLst>
              <a:ext uri="{FF2B5EF4-FFF2-40B4-BE49-F238E27FC236}">
                <a16:creationId xmlns:a16="http://schemas.microsoft.com/office/drawing/2014/main" id="{C3554880-BB83-2C9F-623B-CE58BDCCBB89}"/>
              </a:ext>
            </a:extLst>
          </p:cNvPr>
          <p:cNvSpPr/>
          <p:nvPr/>
        </p:nvSpPr>
        <p:spPr>
          <a:xfrm>
            <a:off x="6257379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사다리꼴 72">
            <a:extLst>
              <a:ext uri="{FF2B5EF4-FFF2-40B4-BE49-F238E27FC236}">
                <a16:creationId xmlns:a16="http://schemas.microsoft.com/office/drawing/2014/main" id="{5565CF41-A966-6A17-5A66-44E4DFCB28AD}"/>
              </a:ext>
            </a:extLst>
          </p:cNvPr>
          <p:cNvSpPr/>
          <p:nvPr/>
        </p:nvSpPr>
        <p:spPr>
          <a:xfrm>
            <a:off x="6556050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다리꼴 73">
            <a:extLst>
              <a:ext uri="{FF2B5EF4-FFF2-40B4-BE49-F238E27FC236}">
                <a16:creationId xmlns:a16="http://schemas.microsoft.com/office/drawing/2014/main" id="{8B8EF86D-8AA0-1FB8-5261-E148334D008F}"/>
              </a:ext>
            </a:extLst>
          </p:cNvPr>
          <p:cNvSpPr/>
          <p:nvPr/>
        </p:nvSpPr>
        <p:spPr>
          <a:xfrm>
            <a:off x="6692189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다리꼴 74">
            <a:extLst>
              <a:ext uri="{FF2B5EF4-FFF2-40B4-BE49-F238E27FC236}">
                <a16:creationId xmlns:a16="http://schemas.microsoft.com/office/drawing/2014/main" id="{A53FE5EC-AC24-145E-5C91-1D1FFAEB2B63}"/>
              </a:ext>
            </a:extLst>
          </p:cNvPr>
          <p:cNvSpPr/>
          <p:nvPr/>
        </p:nvSpPr>
        <p:spPr>
          <a:xfrm>
            <a:off x="6552045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다리꼴 75">
            <a:extLst>
              <a:ext uri="{FF2B5EF4-FFF2-40B4-BE49-F238E27FC236}">
                <a16:creationId xmlns:a16="http://schemas.microsoft.com/office/drawing/2014/main" id="{ABD3AD0A-AAFB-E26C-37E0-BA607E784E4F}"/>
              </a:ext>
            </a:extLst>
          </p:cNvPr>
          <p:cNvSpPr/>
          <p:nvPr/>
        </p:nvSpPr>
        <p:spPr>
          <a:xfrm>
            <a:off x="6826323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사다리꼴 76">
            <a:extLst>
              <a:ext uri="{FF2B5EF4-FFF2-40B4-BE49-F238E27FC236}">
                <a16:creationId xmlns:a16="http://schemas.microsoft.com/office/drawing/2014/main" id="{9E2385B3-908C-4FA9-B246-89EDC78A5E3A}"/>
              </a:ext>
            </a:extLst>
          </p:cNvPr>
          <p:cNvSpPr/>
          <p:nvPr/>
        </p:nvSpPr>
        <p:spPr>
          <a:xfrm>
            <a:off x="6966454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다리꼴 77">
            <a:extLst>
              <a:ext uri="{FF2B5EF4-FFF2-40B4-BE49-F238E27FC236}">
                <a16:creationId xmlns:a16="http://schemas.microsoft.com/office/drawing/2014/main" id="{51D8A6B8-CAB4-5EBB-E195-92FFDDD51D1E}"/>
              </a:ext>
            </a:extLst>
          </p:cNvPr>
          <p:cNvSpPr/>
          <p:nvPr/>
        </p:nvSpPr>
        <p:spPr>
          <a:xfrm>
            <a:off x="6832334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다리꼴 78">
            <a:extLst>
              <a:ext uri="{FF2B5EF4-FFF2-40B4-BE49-F238E27FC236}">
                <a16:creationId xmlns:a16="http://schemas.microsoft.com/office/drawing/2014/main" id="{4842CE08-E7C8-3F31-A882-25FE3481F745}"/>
              </a:ext>
            </a:extLst>
          </p:cNvPr>
          <p:cNvSpPr/>
          <p:nvPr/>
        </p:nvSpPr>
        <p:spPr>
          <a:xfrm>
            <a:off x="7114594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사다리꼴 79">
            <a:extLst>
              <a:ext uri="{FF2B5EF4-FFF2-40B4-BE49-F238E27FC236}">
                <a16:creationId xmlns:a16="http://schemas.microsoft.com/office/drawing/2014/main" id="{84AAAE66-A9CE-5A86-A2F8-9174B2BE95CF}"/>
              </a:ext>
            </a:extLst>
          </p:cNvPr>
          <p:cNvSpPr/>
          <p:nvPr/>
        </p:nvSpPr>
        <p:spPr>
          <a:xfrm>
            <a:off x="7250733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사다리꼴 80">
            <a:extLst>
              <a:ext uri="{FF2B5EF4-FFF2-40B4-BE49-F238E27FC236}">
                <a16:creationId xmlns:a16="http://schemas.microsoft.com/office/drawing/2014/main" id="{5740C1B0-6910-F721-78D2-C16F93268D15}"/>
              </a:ext>
            </a:extLst>
          </p:cNvPr>
          <p:cNvSpPr/>
          <p:nvPr/>
        </p:nvSpPr>
        <p:spPr>
          <a:xfrm>
            <a:off x="7110589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사다리꼴 81">
            <a:extLst>
              <a:ext uri="{FF2B5EF4-FFF2-40B4-BE49-F238E27FC236}">
                <a16:creationId xmlns:a16="http://schemas.microsoft.com/office/drawing/2014/main" id="{66E9F6C5-1B13-5AAF-F10A-D080DD71FEC2}"/>
              </a:ext>
            </a:extLst>
          </p:cNvPr>
          <p:cNvSpPr/>
          <p:nvPr/>
        </p:nvSpPr>
        <p:spPr>
          <a:xfrm>
            <a:off x="7384867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사다리꼴 82">
            <a:extLst>
              <a:ext uri="{FF2B5EF4-FFF2-40B4-BE49-F238E27FC236}">
                <a16:creationId xmlns:a16="http://schemas.microsoft.com/office/drawing/2014/main" id="{00CD9C91-6420-5021-CC48-A9C35B2DCF79}"/>
              </a:ext>
            </a:extLst>
          </p:cNvPr>
          <p:cNvSpPr/>
          <p:nvPr/>
        </p:nvSpPr>
        <p:spPr>
          <a:xfrm>
            <a:off x="7524998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다리꼴 83">
            <a:extLst>
              <a:ext uri="{FF2B5EF4-FFF2-40B4-BE49-F238E27FC236}">
                <a16:creationId xmlns:a16="http://schemas.microsoft.com/office/drawing/2014/main" id="{2AAEC095-7E1D-AD31-8B6F-E02646F95789}"/>
              </a:ext>
            </a:extLst>
          </p:cNvPr>
          <p:cNvSpPr/>
          <p:nvPr/>
        </p:nvSpPr>
        <p:spPr>
          <a:xfrm>
            <a:off x="7390878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사다리꼴 84">
            <a:extLst>
              <a:ext uri="{FF2B5EF4-FFF2-40B4-BE49-F238E27FC236}">
                <a16:creationId xmlns:a16="http://schemas.microsoft.com/office/drawing/2014/main" id="{9810048A-C0CC-213F-4100-0F94CF0934E5}"/>
              </a:ext>
            </a:extLst>
          </p:cNvPr>
          <p:cNvSpPr/>
          <p:nvPr/>
        </p:nvSpPr>
        <p:spPr>
          <a:xfrm>
            <a:off x="7679095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사다리꼴 85">
            <a:extLst>
              <a:ext uri="{FF2B5EF4-FFF2-40B4-BE49-F238E27FC236}">
                <a16:creationId xmlns:a16="http://schemas.microsoft.com/office/drawing/2014/main" id="{2E383076-BE24-A379-FF24-09A76CBE5DB9}"/>
              </a:ext>
            </a:extLst>
          </p:cNvPr>
          <p:cNvSpPr/>
          <p:nvPr/>
        </p:nvSpPr>
        <p:spPr>
          <a:xfrm>
            <a:off x="7815234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사다리꼴 86">
            <a:extLst>
              <a:ext uri="{FF2B5EF4-FFF2-40B4-BE49-F238E27FC236}">
                <a16:creationId xmlns:a16="http://schemas.microsoft.com/office/drawing/2014/main" id="{4B528694-0836-4D33-090A-C4A0963669BA}"/>
              </a:ext>
            </a:extLst>
          </p:cNvPr>
          <p:cNvSpPr/>
          <p:nvPr/>
        </p:nvSpPr>
        <p:spPr>
          <a:xfrm>
            <a:off x="7675091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사다리꼴 87">
            <a:extLst>
              <a:ext uri="{FF2B5EF4-FFF2-40B4-BE49-F238E27FC236}">
                <a16:creationId xmlns:a16="http://schemas.microsoft.com/office/drawing/2014/main" id="{FE33F9BC-70C1-E3AC-F04A-A17C09567B2B}"/>
              </a:ext>
            </a:extLst>
          </p:cNvPr>
          <p:cNvSpPr/>
          <p:nvPr/>
        </p:nvSpPr>
        <p:spPr>
          <a:xfrm>
            <a:off x="7949369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다리꼴 88">
            <a:extLst>
              <a:ext uri="{FF2B5EF4-FFF2-40B4-BE49-F238E27FC236}">
                <a16:creationId xmlns:a16="http://schemas.microsoft.com/office/drawing/2014/main" id="{92336A25-ACE0-1735-5687-EBDB9CE7566F}"/>
              </a:ext>
            </a:extLst>
          </p:cNvPr>
          <p:cNvSpPr/>
          <p:nvPr/>
        </p:nvSpPr>
        <p:spPr>
          <a:xfrm>
            <a:off x="8089500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다리꼴 89">
            <a:extLst>
              <a:ext uri="{FF2B5EF4-FFF2-40B4-BE49-F238E27FC236}">
                <a16:creationId xmlns:a16="http://schemas.microsoft.com/office/drawing/2014/main" id="{0148CD42-4028-5C17-6276-0F27A7C34EBA}"/>
              </a:ext>
            </a:extLst>
          </p:cNvPr>
          <p:cNvSpPr/>
          <p:nvPr/>
        </p:nvSpPr>
        <p:spPr>
          <a:xfrm>
            <a:off x="7955380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사다리꼴 90">
            <a:extLst>
              <a:ext uri="{FF2B5EF4-FFF2-40B4-BE49-F238E27FC236}">
                <a16:creationId xmlns:a16="http://schemas.microsoft.com/office/drawing/2014/main" id="{8646FF5B-523F-45D2-95F7-71E4AEBEFE91}"/>
              </a:ext>
            </a:extLst>
          </p:cNvPr>
          <p:cNvSpPr/>
          <p:nvPr/>
        </p:nvSpPr>
        <p:spPr>
          <a:xfrm>
            <a:off x="8237640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다리꼴 91">
            <a:extLst>
              <a:ext uri="{FF2B5EF4-FFF2-40B4-BE49-F238E27FC236}">
                <a16:creationId xmlns:a16="http://schemas.microsoft.com/office/drawing/2014/main" id="{3E2D01D9-D94B-2974-3AFD-A788F7C12591}"/>
              </a:ext>
            </a:extLst>
          </p:cNvPr>
          <p:cNvSpPr/>
          <p:nvPr/>
        </p:nvSpPr>
        <p:spPr>
          <a:xfrm>
            <a:off x="8373779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다리꼴 92">
            <a:extLst>
              <a:ext uri="{FF2B5EF4-FFF2-40B4-BE49-F238E27FC236}">
                <a16:creationId xmlns:a16="http://schemas.microsoft.com/office/drawing/2014/main" id="{653EABD9-44E9-EB32-5019-A45CF0CF3B21}"/>
              </a:ext>
            </a:extLst>
          </p:cNvPr>
          <p:cNvSpPr/>
          <p:nvPr/>
        </p:nvSpPr>
        <p:spPr>
          <a:xfrm>
            <a:off x="8233635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D6009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다리꼴 93">
            <a:extLst>
              <a:ext uri="{FF2B5EF4-FFF2-40B4-BE49-F238E27FC236}">
                <a16:creationId xmlns:a16="http://schemas.microsoft.com/office/drawing/2014/main" id="{86FAD7F6-410D-FF0F-F6B9-0B625912C4FA}"/>
              </a:ext>
            </a:extLst>
          </p:cNvPr>
          <p:cNvSpPr/>
          <p:nvPr/>
        </p:nvSpPr>
        <p:spPr>
          <a:xfrm>
            <a:off x="8507913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사다리꼴 94">
            <a:extLst>
              <a:ext uri="{FF2B5EF4-FFF2-40B4-BE49-F238E27FC236}">
                <a16:creationId xmlns:a16="http://schemas.microsoft.com/office/drawing/2014/main" id="{F8FC2655-3D10-FB92-0111-15D0E494BE84}"/>
              </a:ext>
            </a:extLst>
          </p:cNvPr>
          <p:cNvSpPr/>
          <p:nvPr/>
        </p:nvSpPr>
        <p:spPr>
          <a:xfrm>
            <a:off x="8648044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사다리꼴 95">
            <a:extLst>
              <a:ext uri="{FF2B5EF4-FFF2-40B4-BE49-F238E27FC236}">
                <a16:creationId xmlns:a16="http://schemas.microsoft.com/office/drawing/2014/main" id="{FCA01EB1-742B-CD7D-395B-225CCAC50C92}"/>
              </a:ext>
            </a:extLst>
          </p:cNvPr>
          <p:cNvSpPr/>
          <p:nvPr/>
        </p:nvSpPr>
        <p:spPr>
          <a:xfrm>
            <a:off x="8804187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사다리꼴 96">
            <a:extLst>
              <a:ext uri="{FF2B5EF4-FFF2-40B4-BE49-F238E27FC236}">
                <a16:creationId xmlns:a16="http://schemas.microsoft.com/office/drawing/2014/main" id="{BC66953E-8ACC-9E1F-8D1B-43205F223F9E}"/>
              </a:ext>
            </a:extLst>
          </p:cNvPr>
          <p:cNvSpPr/>
          <p:nvPr/>
        </p:nvSpPr>
        <p:spPr>
          <a:xfrm>
            <a:off x="8940326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다리꼴 97">
            <a:extLst>
              <a:ext uri="{FF2B5EF4-FFF2-40B4-BE49-F238E27FC236}">
                <a16:creationId xmlns:a16="http://schemas.microsoft.com/office/drawing/2014/main" id="{C3264D5F-43A0-9B3B-FD86-96187FEA2F7E}"/>
              </a:ext>
            </a:extLst>
          </p:cNvPr>
          <p:cNvSpPr/>
          <p:nvPr/>
        </p:nvSpPr>
        <p:spPr>
          <a:xfrm>
            <a:off x="8800182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다리꼴 98">
            <a:extLst>
              <a:ext uri="{FF2B5EF4-FFF2-40B4-BE49-F238E27FC236}">
                <a16:creationId xmlns:a16="http://schemas.microsoft.com/office/drawing/2014/main" id="{F3E6DFDA-8524-6E28-FC0A-1A0CF69ABB0B}"/>
              </a:ext>
            </a:extLst>
          </p:cNvPr>
          <p:cNvSpPr/>
          <p:nvPr/>
        </p:nvSpPr>
        <p:spPr>
          <a:xfrm>
            <a:off x="9074460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다리꼴 99">
            <a:extLst>
              <a:ext uri="{FF2B5EF4-FFF2-40B4-BE49-F238E27FC236}">
                <a16:creationId xmlns:a16="http://schemas.microsoft.com/office/drawing/2014/main" id="{0FA50C9B-0185-CC78-7395-0806AB649711}"/>
              </a:ext>
            </a:extLst>
          </p:cNvPr>
          <p:cNvSpPr/>
          <p:nvPr/>
        </p:nvSpPr>
        <p:spPr>
          <a:xfrm>
            <a:off x="9214592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다리꼴 100">
            <a:extLst>
              <a:ext uri="{FF2B5EF4-FFF2-40B4-BE49-F238E27FC236}">
                <a16:creationId xmlns:a16="http://schemas.microsoft.com/office/drawing/2014/main" id="{078762E1-94F6-D6A8-1330-62ADFE6E3650}"/>
              </a:ext>
            </a:extLst>
          </p:cNvPr>
          <p:cNvSpPr/>
          <p:nvPr/>
        </p:nvSpPr>
        <p:spPr>
          <a:xfrm>
            <a:off x="9080471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다리꼴 101">
            <a:extLst>
              <a:ext uri="{FF2B5EF4-FFF2-40B4-BE49-F238E27FC236}">
                <a16:creationId xmlns:a16="http://schemas.microsoft.com/office/drawing/2014/main" id="{4F1A5D4E-DD4C-3DA5-60AC-F8F4D2972EB4}"/>
              </a:ext>
            </a:extLst>
          </p:cNvPr>
          <p:cNvSpPr/>
          <p:nvPr/>
        </p:nvSpPr>
        <p:spPr>
          <a:xfrm>
            <a:off x="9362731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사다리꼴 102">
            <a:extLst>
              <a:ext uri="{FF2B5EF4-FFF2-40B4-BE49-F238E27FC236}">
                <a16:creationId xmlns:a16="http://schemas.microsoft.com/office/drawing/2014/main" id="{B093BBB8-D7FF-8403-03E2-AC883CB19FC0}"/>
              </a:ext>
            </a:extLst>
          </p:cNvPr>
          <p:cNvSpPr/>
          <p:nvPr/>
        </p:nvSpPr>
        <p:spPr>
          <a:xfrm>
            <a:off x="9498870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사다리꼴 103">
            <a:extLst>
              <a:ext uri="{FF2B5EF4-FFF2-40B4-BE49-F238E27FC236}">
                <a16:creationId xmlns:a16="http://schemas.microsoft.com/office/drawing/2014/main" id="{D90D3658-59B0-B7DE-EE89-C4A5FC5A751C}"/>
              </a:ext>
            </a:extLst>
          </p:cNvPr>
          <p:cNvSpPr/>
          <p:nvPr/>
        </p:nvSpPr>
        <p:spPr>
          <a:xfrm>
            <a:off x="9358727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다리꼴 104">
            <a:extLst>
              <a:ext uri="{FF2B5EF4-FFF2-40B4-BE49-F238E27FC236}">
                <a16:creationId xmlns:a16="http://schemas.microsoft.com/office/drawing/2014/main" id="{B0E43B7C-F061-855A-3A43-3517F01D20A0}"/>
              </a:ext>
            </a:extLst>
          </p:cNvPr>
          <p:cNvSpPr/>
          <p:nvPr/>
        </p:nvSpPr>
        <p:spPr>
          <a:xfrm>
            <a:off x="9633005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다리꼴 105">
            <a:extLst>
              <a:ext uri="{FF2B5EF4-FFF2-40B4-BE49-F238E27FC236}">
                <a16:creationId xmlns:a16="http://schemas.microsoft.com/office/drawing/2014/main" id="{90FA5B13-0073-BCF8-F123-DD987C4FB020}"/>
              </a:ext>
            </a:extLst>
          </p:cNvPr>
          <p:cNvSpPr/>
          <p:nvPr/>
        </p:nvSpPr>
        <p:spPr>
          <a:xfrm>
            <a:off x="9773136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사다리꼴 106">
            <a:extLst>
              <a:ext uri="{FF2B5EF4-FFF2-40B4-BE49-F238E27FC236}">
                <a16:creationId xmlns:a16="http://schemas.microsoft.com/office/drawing/2014/main" id="{E314A099-2CF9-23B6-67DE-A8CB710903C4}"/>
              </a:ext>
            </a:extLst>
          </p:cNvPr>
          <p:cNvSpPr/>
          <p:nvPr/>
        </p:nvSpPr>
        <p:spPr>
          <a:xfrm>
            <a:off x="9639016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다리꼴 107">
            <a:extLst>
              <a:ext uri="{FF2B5EF4-FFF2-40B4-BE49-F238E27FC236}">
                <a16:creationId xmlns:a16="http://schemas.microsoft.com/office/drawing/2014/main" id="{7C15177A-E808-DFF2-DB70-FE833ADCB445}"/>
              </a:ext>
            </a:extLst>
          </p:cNvPr>
          <p:cNvSpPr/>
          <p:nvPr/>
        </p:nvSpPr>
        <p:spPr>
          <a:xfrm>
            <a:off x="9921275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다리꼴 108">
            <a:extLst>
              <a:ext uri="{FF2B5EF4-FFF2-40B4-BE49-F238E27FC236}">
                <a16:creationId xmlns:a16="http://schemas.microsoft.com/office/drawing/2014/main" id="{8F551732-BB9B-F5F8-B329-8D38A25A3FC8}"/>
              </a:ext>
            </a:extLst>
          </p:cNvPr>
          <p:cNvSpPr/>
          <p:nvPr/>
        </p:nvSpPr>
        <p:spPr>
          <a:xfrm>
            <a:off x="10069414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다리꼴 109">
            <a:extLst>
              <a:ext uri="{FF2B5EF4-FFF2-40B4-BE49-F238E27FC236}">
                <a16:creationId xmlns:a16="http://schemas.microsoft.com/office/drawing/2014/main" id="{63805917-53E5-DE6B-DB87-BA0B0A4BEE15}"/>
              </a:ext>
            </a:extLst>
          </p:cNvPr>
          <p:cNvSpPr/>
          <p:nvPr/>
        </p:nvSpPr>
        <p:spPr>
          <a:xfrm>
            <a:off x="10205553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다리꼴 110">
            <a:extLst>
              <a:ext uri="{FF2B5EF4-FFF2-40B4-BE49-F238E27FC236}">
                <a16:creationId xmlns:a16="http://schemas.microsoft.com/office/drawing/2014/main" id="{BEC4C9A8-FCC2-A8EA-6040-1839B7D94828}"/>
              </a:ext>
            </a:extLst>
          </p:cNvPr>
          <p:cNvSpPr/>
          <p:nvPr/>
        </p:nvSpPr>
        <p:spPr>
          <a:xfrm>
            <a:off x="10339688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사다리꼴 111">
            <a:extLst>
              <a:ext uri="{FF2B5EF4-FFF2-40B4-BE49-F238E27FC236}">
                <a16:creationId xmlns:a16="http://schemas.microsoft.com/office/drawing/2014/main" id="{CDCCF5D8-C81F-9101-2A24-62BD9606D7C9}"/>
              </a:ext>
            </a:extLst>
          </p:cNvPr>
          <p:cNvSpPr/>
          <p:nvPr/>
        </p:nvSpPr>
        <p:spPr>
          <a:xfrm>
            <a:off x="10479819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사다리꼴 112">
            <a:extLst>
              <a:ext uri="{FF2B5EF4-FFF2-40B4-BE49-F238E27FC236}">
                <a16:creationId xmlns:a16="http://schemas.microsoft.com/office/drawing/2014/main" id="{3A8C75DC-7FFE-81BD-8FEE-2DA8191E78FD}"/>
              </a:ext>
            </a:extLst>
          </p:cNvPr>
          <p:cNvSpPr/>
          <p:nvPr/>
        </p:nvSpPr>
        <p:spPr>
          <a:xfrm>
            <a:off x="5701150" y="3584775"/>
            <a:ext cx="546545" cy="210670"/>
          </a:xfrm>
          <a:prstGeom prst="trapezoid">
            <a:avLst>
              <a:gd name="adj" fmla="val 198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사다리꼴 113">
            <a:extLst>
              <a:ext uri="{FF2B5EF4-FFF2-40B4-BE49-F238E27FC236}">
                <a16:creationId xmlns:a16="http://schemas.microsoft.com/office/drawing/2014/main" id="{D6255F4D-1187-E993-94F1-9AE2141CDA3C}"/>
              </a:ext>
            </a:extLst>
          </p:cNvPr>
          <p:cNvSpPr/>
          <p:nvPr/>
        </p:nvSpPr>
        <p:spPr>
          <a:xfrm>
            <a:off x="6259694" y="3584775"/>
            <a:ext cx="54654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사다리꼴 114">
            <a:extLst>
              <a:ext uri="{FF2B5EF4-FFF2-40B4-BE49-F238E27FC236}">
                <a16:creationId xmlns:a16="http://schemas.microsoft.com/office/drawing/2014/main" id="{59AEB033-C502-12BA-9587-BA9305C89D0A}"/>
              </a:ext>
            </a:extLst>
          </p:cNvPr>
          <p:cNvSpPr/>
          <p:nvPr/>
        </p:nvSpPr>
        <p:spPr>
          <a:xfrm>
            <a:off x="6820272" y="3584775"/>
            <a:ext cx="54654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사다리꼴 115">
            <a:extLst>
              <a:ext uri="{FF2B5EF4-FFF2-40B4-BE49-F238E27FC236}">
                <a16:creationId xmlns:a16="http://schemas.microsoft.com/office/drawing/2014/main" id="{4F9203DC-9F60-E027-49DF-F19FBF56AFF7}"/>
              </a:ext>
            </a:extLst>
          </p:cNvPr>
          <p:cNvSpPr/>
          <p:nvPr/>
        </p:nvSpPr>
        <p:spPr>
          <a:xfrm>
            <a:off x="7378816" y="3584775"/>
            <a:ext cx="54654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다리꼴 116">
            <a:extLst>
              <a:ext uri="{FF2B5EF4-FFF2-40B4-BE49-F238E27FC236}">
                <a16:creationId xmlns:a16="http://schemas.microsoft.com/office/drawing/2014/main" id="{EBCF6FD2-889C-C8FE-262D-1D97F73F4DE5}"/>
              </a:ext>
            </a:extLst>
          </p:cNvPr>
          <p:cNvSpPr/>
          <p:nvPr/>
        </p:nvSpPr>
        <p:spPr>
          <a:xfrm>
            <a:off x="7949369" y="3584775"/>
            <a:ext cx="54654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다리꼴 117">
            <a:extLst>
              <a:ext uri="{FF2B5EF4-FFF2-40B4-BE49-F238E27FC236}">
                <a16:creationId xmlns:a16="http://schemas.microsoft.com/office/drawing/2014/main" id="{923BA7C9-231C-D184-CF1E-0026FD476F2F}"/>
              </a:ext>
            </a:extLst>
          </p:cNvPr>
          <p:cNvSpPr/>
          <p:nvPr/>
        </p:nvSpPr>
        <p:spPr>
          <a:xfrm>
            <a:off x="8507913" y="3584775"/>
            <a:ext cx="54654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다리꼴 118">
            <a:extLst>
              <a:ext uri="{FF2B5EF4-FFF2-40B4-BE49-F238E27FC236}">
                <a16:creationId xmlns:a16="http://schemas.microsoft.com/office/drawing/2014/main" id="{AA10C771-630A-3817-DB1F-5D43F2A58B95}"/>
              </a:ext>
            </a:extLst>
          </p:cNvPr>
          <p:cNvSpPr/>
          <p:nvPr/>
        </p:nvSpPr>
        <p:spPr>
          <a:xfrm>
            <a:off x="9086460" y="3584775"/>
            <a:ext cx="54654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다리꼴 119">
            <a:extLst>
              <a:ext uri="{FF2B5EF4-FFF2-40B4-BE49-F238E27FC236}">
                <a16:creationId xmlns:a16="http://schemas.microsoft.com/office/drawing/2014/main" id="{A009A874-8C29-B1DF-E0DF-F098AA6C397D}"/>
              </a:ext>
            </a:extLst>
          </p:cNvPr>
          <p:cNvSpPr/>
          <p:nvPr/>
        </p:nvSpPr>
        <p:spPr>
          <a:xfrm>
            <a:off x="9645004" y="3584775"/>
            <a:ext cx="54654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사다리꼴 120">
            <a:extLst>
              <a:ext uri="{FF2B5EF4-FFF2-40B4-BE49-F238E27FC236}">
                <a16:creationId xmlns:a16="http://schemas.microsoft.com/office/drawing/2014/main" id="{3F233765-D174-1201-3798-31C4257BFD6E}"/>
              </a:ext>
            </a:extLst>
          </p:cNvPr>
          <p:cNvSpPr/>
          <p:nvPr/>
        </p:nvSpPr>
        <p:spPr>
          <a:xfrm>
            <a:off x="9921260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사다리꼴 121">
            <a:extLst>
              <a:ext uri="{FF2B5EF4-FFF2-40B4-BE49-F238E27FC236}">
                <a16:creationId xmlns:a16="http://schemas.microsoft.com/office/drawing/2014/main" id="{7F991A35-347C-2D96-4583-F2AA848A6545}"/>
              </a:ext>
            </a:extLst>
          </p:cNvPr>
          <p:cNvSpPr/>
          <p:nvPr/>
        </p:nvSpPr>
        <p:spPr>
          <a:xfrm>
            <a:off x="10201549" y="3292436"/>
            <a:ext cx="26827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사다리꼴 122">
            <a:extLst>
              <a:ext uri="{FF2B5EF4-FFF2-40B4-BE49-F238E27FC236}">
                <a16:creationId xmlns:a16="http://schemas.microsoft.com/office/drawing/2014/main" id="{89346AB8-CCA5-AC9F-4FE5-C767FCF94E4A}"/>
              </a:ext>
            </a:extLst>
          </p:cNvPr>
          <p:cNvSpPr/>
          <p:nvPr/>
        </p:nvSpPr>
        <p:spPr>
          <a:xfrm>
            <a:off x="5698835" y="3874872"/>
            <a:ext cx="1105088" cy="210671"/>
          </a:xfrm>
          <a:prstGeom prst="trapezoid">
            <a:avLst>
              <a:gd name="adj" fmla="val 19872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사다리꼴 123">
            <a:extLst>
              <a:ext uri="{FF2B5EF4-FFF2-40B4-BE49-F238E27FC236}">
                <a16:creationId xmlns:a16="http://schemas.microsoft.com/office/drawing/2014/main" id="{285D4101-9F72-6259-8F67-9139795DD573}"/>
              </a:ext>
            </a:extLst>
          </p:cNvPr>
          <p:cNvSpPr/>
          <p:nvPr/>
        </p:nvSpPr>
        <p:spPr>
          <a:xfrm>
            <a:off x="6817956" y="3874872"/>
            <a:ext cx="1105088" cy="210671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사다리꼴 124">
            <a:extLst>
              <a:ext uri="{FF2B5EF4-FFF2-40B4-BE49-F238E27FC236}">
                <a16:creationId xmlns:a16="http://schemas.microsoft.com/office/drawing/2014/main" id="{485B9279-3F9D-ABBE-836F-710F54917AE0}"/>
              </a:ext>
            </a:extLst>
          </p:cNvPr>
          <p:cNvSpPr/>
          <p:nvPr/>
        </p:nvSpPr>
        <p:spPr>
          <a:xfrm>
            <a:off x="7947054" y="3874872"/>
            <a:ext cx="1105088" cy="210671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사다리꼴 125">
            <a:extLst>
              <a:ext uri="{FF2B5EF4-FFF2-40B4-BE49-F238E27FC236}">
                <a16:creationId xmlns:a16="http://schemas.microsoft.com/office/drawing/2014/main" id="{DAA2E4CC-DC1F-C06D-1E63-2D3335B7C4EA}"/>
              </a:ext>
            </a:extLst>
          </p:cNvPr>
          <p:cNvSpPr/>
          <p:nvPr/>
        </p:nvSpPr>
        <p:spPr>
          <a:xfrm>
            <a:off x="9074458" y="3874872"/>
            <a:ext cx="1105088" cy="210671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F7CB2F53-8F71-BFFB-6231-5F4311AA51F0}"/>
              </a:ext>
            </a:extLst>
          </p:cNvPr>
          <p:cNvCxnSpPr>
            <a:cxnSpLocks/>
          </p:cNvCxnSpPr>
          <p:nvPr/>
        </p:nvCxnSpPr>
        <p:spPr>
          <a:xfrm>
            <a:off x="2321033" y="2398043"/>
            <a:ext cx="3503" cy="183199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79C63E5-5FFD-810B-36A8-E808B7216D60}"/>
              </a:ext>
            </a:extLst>
          </p:cNvPr>
          <p:cNvCxnSpPr>
            <a:cxnSpLocks/>
          </p:cNvCxnSpPr>
          <p:nvPr/>
        </p:nvCxnSpPr>
        <p:spPr>
          <a:xfrm>
            <a:off x="10627334" y="2915636"/>
            <a:ext cx="0" cy="1430945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D835A1BC-B841-DF77-B3A0-8841DAAE52C4}"/>
              </a:ext>
            </a:extLst>
          </p:cNvPr>
          <p:cNvCxnSpPr>
            <a:cxnSpLocks/>
          </p:cNvCxnSpPr>
          <p:nvPr/>
        </p:nvCxnSpPr>
        <p:spPr>
          <a:xfrm>
            <a:off x="5679397" y="2915636"/>
            <a:ext cx="12736" cy="131440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9D00F32E-24F8-C40A-FC72-D31BF00162C1}"/>
              </a:ext>
            </a:extLst>
          </p:cNvPr>
          <p:cNvCxnSpPr>
            <a:cxnSpLocks/>
          </p:cNvCxnSpPr>
          <p:nvPr/>
        </p:nvCxnSpPr>
        <p:spPr>
          <a:xfrm>
            <a:off x="6391554" y="2915636"/>
            <a:ext cx="13214" cy="136371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사다리꼴 130">
            <a:extLst>
              <a:ext uri="{FF2B5EF4-FFF2-40B4-BE49-F238E27FC236}">
                <a16:creationId xmlns:a16="http://schemas.microsoft.com/office/drawing/2014/main" id="{1FE8D94A-A255-9FBD-5783-F4E5A0DA5EE9}"/>
              </a:ext>
            </a:extLst>
          </p:cNvPr>
          <p:cNvSpPr/>
          <p:nvPr/>
        </p:nvSpPr>
        <p:spPr>
          <a:xfrm>
            <a:off x="5838978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사다리꼴 131">
            <a:extLst>
              <a:ext uri="{FF2B5EF4-FFF2-40B4-BE49-F238E27FC236}">
                <a16:creationId xmlns:a16="http://schemas.microsoft.com/office/drawing/2014/main" id="{84F3DF85-674A-F17F-CCD2-1FE9C9BA74E5}"/>
              </a:ext>
            </a:extLst>
          </p:cNvPr>
          <p:cNvSpPr/>
          <p:nvPr/>
        </p:nvSpPr>
        <p:spPr>
          <a:xfrm>
            <a:off x="5973113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사다리꼴 132">
            <a:extLst>
              <a:ext uri="{FF2B5EF4-FFF2-40B4-BE49-F238E27FC236}">
                <a16:creationId xmlns:a16="http://schemas.microsoft.com/office/drawing/2014/main" id="{0EEE50CD-E62B-F0EC-FE8B-F8EFBF07016F}"/>
              </a:ext>
            </a:extLst>
          </p:cNvPr>
          <p:cNvSpPr/>
          <p:nvPr/>
        </p:nvSpPr>
        <p:spPr>
          <a:xfrm>
            <a:off x="6113244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사다리꼴 133">
            <a:extLst>
              <a:ext uri="{FF2B5EF4-FFF2-40B4-BE49-F238E27FC236}">
                <a16:creationId xmlns:a16="http://schemas.microsoft.com/office/drawing/2014/main" id="{F7847D24-16BE-0433-C898-AC53A85B026C}"/>
              </a:ext>
            </a:extLst>
          </p:cNvPr>
          <p:cNvSpPr/>
          <p:nvPr/>
        </p:nvSpPr>
        <p:spPr>
          <a:xfrm>
            <a:off x="6261384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사다리꼴 134">
            <a:extLst>
              <a:ext uri="{FF2B5EF4-FFF2-40B4-BE49-F238E27FC236}">
                <a16:creationId xmlns:a16="http://schemas.microsoft.com/office/drawing/2014/main" id="{2F44E61C-660B-5816-9EC8-6F059951727C}"/>
              </a:ext>
            </a:extLst>
          </p:cNvPr>
          <p:cNvSpPr/>
          <p:nvPr/>
        </p:nvSpPr>
        <p:spPr>
          <a:xfrm>
            <a:off x="6397523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사다리꼴 135">
            <a:extLst>
              <a:ext uri="{FF2B5EF4-FFF2-40B4-BE49-F238E27FC236}">
                <a16:creationId xmlns:a16="http://schemas.microsoft.com/office/drawing/2014/main" id="{2C93AAE1-B1C5-2534-CEE3-A364D812EFEC}"/>
              </a:ext>
            </a:extLst>
          </p:cNvPr>
          <p:cNvSpPr/>
          <p:nvPr/>
        </p:nvSpPr>
        <p:spPr>
          <a:xfrm>
            <a:off x="6556050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사다리꼴 136">
            <a:extLst>
              <a:ext uri="{FF2B5EF4-FFF2-40B4-BE49-F238E27FC236}">
                <a16:creationId xmlns:a16="http://schemas.microsoft.com/office/drawing/2014/main" id="{5C4145A2-AE92-6246-3766-FC7B6FF0E89A}"/>
              </a:ext>
            </a:extLst>
          </p:cNvPr>
          <p:cNvSpPr/>
          <p:nvPr/>
        </p:nvSpPr>
        <p:spPr>
          <a:xfrm>
            <a:off x="6692189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사다리꼴 137">
            <a:extLst>
              <a:ext uri="{FF2B5EF4-FFF2-40B4-BE49-F238E27FC236}">
                <a16:creationId xmlns:a16="http://schemas.microsoft.com/office/drawing/2014/main" id="{009BA229-254C-C56E-AA2E-DEF5FDC5150D}"/>
              </a:ext>
            </a:extLst>
          </p:cNvPr>
          <p:cNvSpPr/>
          <p:nvPr/>
        </p:nvSpPr>
        <p:spPr>
          <a:xfrm>
            <a:off x="6826323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사다리꼴 138">
            <a:extLst>
              <a:ext uri="{FF2B5EF4-FFF2-40B4-BE49-F238E27FC236}">
                <a16:creationId xmlns:a16="http://schemas.microsoft.com/office/drawing/2014/main" id="{50DBA715-3CD1-F496-AFC0-684C555F0DC2}"/>
              </a:ext>
            </a:extLst>
          </p:cNvPr>
          <p:cNvSpPr/>
          <p:nvPr/>
        </p:nvSpPr>
        <p:spPr>
          <a:xfrm>
            <a:off x="6966454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사다리꼴 139">
            <a:extLst>
              <a:ext uri="{FF2B5EF4-FFF2-40B4-BE49-F238E27FC236}">
                <a16:creationId xmlns:a16="http://schemas.microsoft.com/office/drawing/2014/main" id="{015AD5DA-0834-FAB9-88F8-3F7027530310}"/>
              </a:ext>
            </a:extLst>
          </p:cNvPr>
          <p:cNvSpPr/>
          <p:nvPr/>
        </p:nvSpPr>
        <p:spPr>
          <a:xfrm>
            <a:off x="7114594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사다리꼴 140">
            <a:extLst>
              <a:ext uri="{FF2B5EF4-FFF2-40B4-BE49-F238E27FC236}">
                <a16:creationId xmlns:a16="http://schemas.microsoft.com/office/drawing/2014/main" id="{3D79C759-5104-FE48-BC3F-B95B6964D23D}"/>
              </a:ext>
            </a:extLst>
          </p:cNvPr>
          <p:cNvSpPr/>
          <p:nvPr/>
        </p:nvSpPr>
        <p:spPr>
          <a:xfrm>
            <a:off x="7250733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다리꼴 141">
            <a:extLst>
              <a:ext uri="{FF2B5EF4-FFF2-40B4-BE49-F238E27FC236}">
                <a16:creationId xmlns:a16="http://schemas.microsoft.com/office/drawing/2014/main" id="{2C203DFC-3C75-9E33-A8C2-D5A8F5536CF0}"/>
              </a:ext>
            </a:extLst>
          </p:cNvPr>
          <p:cNvSpPr/>
          <p:nvPr/>
        </p:nvSpPr>
        <p:spPr>
          <a:xfrm>
            <a:off x="7384867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사다리꼴 142">
            <a:extLst>
              <a:ext uri="{FF2B5EF4-FFF2-40B4-BE49-F238E27FC236}">
                <a16:creationId xmlns:a16="http://schemas.microsoft.com/office/drawing/2014/main" id="{7501EE97-B006-2B8E-B9DA-0E33C8E253EA}"/>
              </a:ext>
            </a:extLst>
          </p:cNvPr>
          <p:cNvSpPr/>
          <p:nvPr/>
        </p:nvSpPr>
        <p:spPr>
          <a:xfrm>
            <a:off x="7524998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사다리꼴 143">
            <a:extLst>
              <a:ext uri="{FF2B5EF4-FFF2-40B4-BE49-F238E27FC236}">
                <a16:creationId xmlns:a16="http://schemas.microsoft.com/office/drawing/2014/main" id="{1DBA0276-1ADB-4FED-D742-346035D54919}"/>
              </a:ext>
            </a:extLst>
          </p:cNvPr>
          <p:cNvSpPr/>
          <p:nvPr/>
        </p:nvSpPr>
        <p:spPr>
          <a:xfrm>
            <a:off x="7679095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사다리꼴 144">
            <a:extLst>
              <a:ext uri="{FF2B5EF4-FFF2-40B4-BE49-F238E27FC236}">
                <a16:creationId xmlns:a16="http://schemas.microsoft.com/office/drawing/2014/main" id="{3FA6E208-606C-632A-7C39-3CB4199B62A2}"/>
              </a:ext>
            </a:extLst>
          </p:cNvPr>
          <p:cNvSpPr/>
          <p:nvPr/>
        </p:nvSpPr>
        <p:spPr>
          <a:xfrm>
            <a:off x="7815234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사다리꼴 145">
            <a:extLst>
              <a:ext uri="{FF2B5EF4-FFF2-40B4-BE49-F238E27FC236}">
                <a16:creationId xmlns:a16="http://schemas.microsoft.com/office/drawing/2014/main" id="{E36554A5-5A13-AB26-5E63-2325A7A17D26}"/>
              </a:ext>
            </a:extLst>
          </p:cNvPr>
          <p:cNvSpPr/>
          <p:nvPr/>
        </p:nvSpPr>
        <p:spPr>
          <a:xfrm>
            <a:off x="7949369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사다리꼴 146">
            <a:extLst>
              <a:ext uri="{FF2B5EF4-FFF2-40B4-BE49-F238E27FC236}">
                <a16:creationId xmlns:a16="http://schemas.microsoft.com/office/drawing/2014/main" id="{3C33A441-6C1F-179C-7C27-DE784E0FD4AF}"/>
              </a:ext>
            </a:extLst>
          </p:cNvPr>
          <p:cNvSpPr/>
          <p:nvPr/>
        </p:nvSpPr>
        <p:spPr>
          <a:xfrm>
            <a:off x="8089500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solidFill>
              <a:srgbClr val="333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사다리꼴 147">
            <a:extLst>
              <a:ext uri="{FF2B5EF4-FFF2-40B4-BE49-F238E27FC236}">
                <a16:creationId xmlns:a16="http://schemas.microsoft.com/office/drawing/2014/main" id="{DC750AA4-595A-8B31-D289-80D8542BB65F}"/>
              </a:ext>
            </a:extLst>
          </p:cNvPr>
          <p:cNvSpPr/>
          <p:nvPr/>
        </p:nvSpPr>
        <p:spPr>
          <a:xfrm>
            <a:off x="8237640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D6009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사다리꼴 148">
            <a:extLst>
              <a:ext uri="{FF2B5EF4-FFF2-40B4-BE49-F238E27FC236}">
                <a16:creationId xmlns:a16="http://schemas.microsoft.com/office/drawing/2014/main" id="{D347A350-6326-F46F-AED4-D365BB2063AF}"/>
              </a:ext>
            </a:extLst>
          </p:cNvPr>
          <p:cNvSpPr/>
          <p:nvPr/>
        </p:nvSpPr>
        <p:spPr>
          <a:xfrm>
            <a:off x="8373779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D6009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사다리꼴 149">
            <a:extLst>
              <a:ext uri="{FF2B5EF4-FFF2-40B4-BE49-F238E27FC236}">
                <a16:creationId xmlns:a16="http://schemas.microsoft.com/office/drawing/2014/main" id="{58FB050D-4AF0-FB73-470A-DA08CC3B1006}"/>
              </a:ext>
            </a:extLst>
          </p:cNvPr>
          <p:cNvSpPr/>
          <p:nvPr/>
        </p:nvSpPr>
        <p:spPr>
          <a:xfrm>
            <a:off x="8648044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사다리꼴 150">
            <a:extLst>
              <a:ext uri="{FF2B5EF4-FFF2-40B4-BE49-F238E27FC236}">
                <a16:creationId xmlns:a16="http://schemas.microsoft.com/office/drawing/2014/main" id="{F5683A60-94A1-27DD-256B-585D632D973B}"/>
              </a:ext>
            </a:extLst>
          </p:cNvPr>
          <p:cNvSpPr/>
          <p:nvPr/>
        </p:nvSpPr>
        <p:spPr>
          <a:xfrm>
            <a:off x="8804187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사다리꼴 151">
            <a:extLst>
              <a:ext uri="{FF2B5EF4-FFF2-40B4-BE49-F238E27FC236}">
                <a16:creationId xmlns:a16="http://schemas.microsoft.com/office/drawing/2014/main" id="{4031BB77-7F6E-30B9-E694-4E5BB639B1B3}"/>
              </a:ext>
            </a:extLst>
          </p:cNvPr>
          <p:cNvSpPr/>
          <p:nvPr/>
        </p:nvSpPr>
        <p:spPr>
          <a:xfrm>
            <a:off x="8940326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사다리꼴 152">
            <a:extLst>
              <a:ext uri="{FF2B5EF4-FFF2-40B4-BE49-F238E27FC236}">
                <a16:creationId xmlns:a16="http://schemas.microsoft.com/office/drawing/2014/main" id="{D138B98E-3DB0-6F0D-D22C-A4C761589EC0}"/>
              </a:ext>
            </a:extLst>
          </p:cNvPr>
          <p:cNvSpPr/>
          <p:nvPr/>
        </p:nvSpPr>
        <p:spPr>
          <a:xfrm>
            <a:off x="9074460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사다리꼴 153">
            <a:extLst>
              <a:ext uri="{FF2B5EF4-FFF2-40B4-BE49-F238E27FC236}">
                <a16:creationId xmlns:a16="http://schemas.microsoft.com/office/drawing/2014/main" id="{6AC24DB3-155B-81B3-663A-ADEA8E88B169}"/>
              </a:ext>
            </a:extLst>
          </p:cNvPr>
          <p:cNvSpPr/>
          <p:nvPr/>
        </p:nvSpPr>
        <p:spPr>
          <a:xfrm>
            <a:off x="9214592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사다리꼴 154">
            <a:extLst>
              <a:ext uri="{FF2B5EF4-FFF2-40B4-BE49-F238E27FC236}">
                <a16:creationId xmlns:a16="http://schemas.microsoft.com/office/drawing/2014/main" id="{6ACF99EC-A02A-1DFB-8BCA-A415483D5B81}"/>
              </a:ext>
            </a:extLst>
          </p:cNvPr>
          <p:cNvSpPr/>
          <p:nvPr/>
        </p:nvSpPr>
        <p:spPr>
          <a:xfrm>
            <a:off x="9362731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사다리꼴 155">
            <a:extLst>
              <a:ext uri="{FF2B5EF4-FFF2-40B4-BE49-F238E27FC236}">
                <a16:creationId xmlns:a16="http://schemas.microsoft.com/office/drawing/2014/main" id="{6D7611C5-3A6A-1243-FBD5-B465F88AA62F}"/>
              </a:ext>
            </a:extLst>
          </p:cNvPr>
          <p:cNvSpPr/>
          <p:nvPr/>
        </p:nvSpPr>
        <p:spPr>
          <a:xfrm>
            <a:off x="9498870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사다리꼴 156">
            <a:extLst>
              <a:ext uri="{FF2B5EF4-FFF2-40B4-BE49-F238E27FC236}">
                <a16:creationId xmlns:a16="http://schemas.microsoft.com/office/drawing/2014/main" id="{E4BC7087-B941-1DDD-419A-7CC7046F2351}"/>
              </a:ext>
            </a:extLst>
          </p:cNvPr>
          <p:cNvSpPr/>
          <p:nvPr/>
        </p:nvSpPr>
        <p:spPr>
          <a:xfrm>
            <a:off x="9633005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사다리꼴 157">
            <a:extLst>
              <a:ext uri="{FF2B5EF4-FFF2-40B4-BE49-F238E27FC236}">
                <a16:creationId xmlns:a16="http://schemas.microsoft.com/office/drawing/2014/main" id="{1D7199D5-5084-4E7A-6C4E-A2968DA926C7}"/>
              </a:ext>
            </a:extLst>
          </p:cNvPr>
          <p:cNvSpPr/>
          <p:nvPr/>
        </p:nvSpPr>
        <p:spPr>
          <a:xfrm>
            <a:off x="9773136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사다리꼴 158">
            <a:extLst>
              <a:ext uri="{FF2B5EF4-FFF2-40B4-BE49-F238E27FC236}">
                <a16:creationId xmlns:a16="http://schemas.microsoft.com/office/drawing/2014/main" id="{5DA3E011-E245-503D-8F7A-AA889ADD8083}"/>
              </a:ext>
            </a:extLst>
          </p:cNvPr>
          <p:cNvSpPr/>
          <p:nvPr/>
        </p:nvSpPr>
        <p:spPr>
          <a:xfrm>
            <a:off x="9921275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사다리꼴 159">
            <a:extLst>
              <a:ext uri="{FF2B5EF4-FFF2-40B4-BE49-F238E27FC236}">
                <a16:creationId xmlns:a16="http://schemas.microsoft.com/office/drawing/2014/main" id="{7A1031EA-D9AF-7FDA-3DC7-A2037B425D02}"/>
              </a:ext>
            </a:extLst>
          </p:cNvPr>
          <p:cNvSpPr/>
          <p:nvPr/>
        </p:nvSpPr>
        <p:spPr>
          <a:xfrm>
            <a:off x="10069414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사다리꼴 160">
            <a:extLst>
              <a:ext uri="{FF2B5EF4-FFF2-40B4-BE49-F238E27FC236}">
                <a16:creationId xmlns:a16="http://schemas.microsoft.com/office/drawing/2014/main" id="{3F5FBEE0-3FBB-8C94-9A4E-3F6721A47202}"/>
              </a:ext>
            </a:extLst>
          </p:cNvPr>
          <p:cNvSpPr/>
          <p:nvPr/>
        </p:nvSpPr>
        <p:spPr>
          <a:xfrm>
            <a:off x="10205553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사다리꼴 161">
            <a:extLst>
              <a:ext uri="{FF2B5EF4-FFF2-40B4-BE49-F238E27FC236}">
                <a16:creationId xmlns:a16="http://schemas.microsoft.com/office/drawing/2014/main" id="{C0DB9395-522F-0F77-9313-A9D10E5FA4DA}"/>
              </a:ext>
            </a:extLst>
          </p:cNvPr>
          <p:cNvSpPr/>
          <p:nvPr/>
        </p:nvSpPr>
        <p:spPr>
          <a:xfrm>
            <a:off x="10339688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사다리꼴 162">
            <a:extLst>
              <a:ext uri="{FF2B5EF4-FFF2-40B4-BE49-F238E27FC236}">
                <a16:creationId xmlns:a16="http://schemas.microsoft.com/office/drawing/2014/main" id="{1A4AA030-97D9-4891-6182-547CB15CF2EB}"/>
              </a:ext>
            </a:extLst>
          </p:cNvPr>
          <p:cNvSpPr/>
          <p:nvPr/>
        </p:nvSpPr>
        <p:spPr>
          <a:xfrm>
            <a:off x="10479819" y="3000097"/>
            <a:ext cx="132135" cy="210670"/>
          </a:xfrm>
          <a:prstGeom prst="trapezoid">
            <a:avLst>
              <a:gd name="adj" fmla="val 1987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4" name="직선 연결선 163">
            <a:extLst>
              <a:ext uri="{FF2B5EF4-FFF2-40B4-BE49-F238E27FC236}">
                <a16:creationId xmlns:a16="http://schemas.microsoft.com/office/drawing/2014/main" id="{B0189138-9FAC-E120-B42F-F61D35DABD81}"/>
              </a:ext>
            </a:extLst>
          </p:cNvPr>
          <p:cNvCxnSpPr>
            <a:cxnSpLocks/>
          </p:cNvCxnSpPr>
          <p:nvPr/>
        </p:nvCxnSpPr>
        <p:spPr>
          <a:xfrm>
            <a:off x="8866854" y="2915636"/>
            <a:ext cx="0" cy="136371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BEF40FA1-D689-8B87-4C20-B5D49CABFD34}"/>
              </a:ext>
            </a:extLst>
          </p:cNvPr>
          <p:cNvGrpSpPr/>
          <p:nvPr/>
        </p:nvGrpSpPr>
        <p:grpSpPr>
          <a:xfrm>
            <a:off x="6388959" y="4415299"/>
            <a:ext cx="1115063" cy="276999"/>
            <a:chOff x="2145417" y="3212792"/>
            <a:chExt cx="1115063" cy="276999"/>
          </a:xfrm>
        </p:grpSpPr>
        <p:sp>
          <p:nvSpPr>
            <p:cNvPr id="166" name="직사각형 165">
              <a:extLst>
                <a:ext uri="{FF2B5EF4-FFF2-40B4-BE49-F238E27FC236}">
                  <a16:creationId xmlns:a16="http://schemas.microsoft.com/office/drawing/2014/main" id="{A97D1F1D-7F48-9B1F-05E5-8F3B1B84EE99}"/>
                </a:ext>
              </a:extLst>
            </p:cNvPr>
            <p:cNvSpPr/>
            <p:nvPr/>
          </p:nvSpPr>
          <p:spPr>
            <a:xfrm>
              <a:off x="2145417" y="3287760"/>
              <a:ext cx="197354" cy="1430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0645DE3B-E61F-D124-57AA-170C9EABC142}"/>
                </a:ext>
              </a:extLst>
            </p:cNvPr>
            <p:cNvSpPr txBox="1"/>
            <p:nvPr/>
          </p:nvSpPr>
          <p:spPr>
            <a:xfrm>
              <a:off x="2340035" y="3212792"/>
              <a:ext cx="9204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&lt; 27 dBm</a:t>
              </a:r>
              <a:endParaRPr lang="ko-KR" altLang="en-US" sz="1200" b="1" dirty="0"/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2E9F1153-591C-3BA6-0899-8174423D2342}"/>
              </a:ext>
            </a:extLst>
          </p:cNvPr>
          <p:cNvGrpSpPr/>
          <p:nvPr/>
        </p:nvGrpSpPr>
        <p:grpSpPr>
          <a:xfrm>
            <a:off x="3495627" y="4412355"/>
            <a:ext cx="946775" cy="276999"/>
            <a:chOff x="3104594" y="5617382"/>
            <a:chExt cx="946775" cy="276999"/>
          </a:xfrm>
        </p:grpSpPr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B2FBE1E3-4F73-A3E0-D5A9-73D5713FC4A3}"/>
                </a:ext>
              </a:extLst>
            </p:cNvPr>
            <p:cNvSpPr/>
            <p:nvPr/>
          </p:nvSpPr>
          <p:spPr>
            <a:xfrm>
              <a:off x="3104594" y="5680345"/>
              <a:ext cx="197354" cy="143057"/>
            </a:xfrm>
            <a:prstGeom prst="rect">
              <a:avLst/>
            </a:prstGeom>
            <a:solidFill>
              <a:srgbClr val="3333FF"/>
            </a:solidFill>
            <a:ln>
              <a:solidFill>
                <a:srgbClr val="3333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rgbClr val="3333FF"/>
                </a:solidFill>
                <a:highlight>
                  <a:srgbClr val="3333FF"/>
                </a:highlight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7A198478-8BF6-F55E-E249-78A8C90C9BA3}"/>
                </a:ext>
              </a:extLst>
            </p:cNvPr>
            <p:cNvSpPr txBox="1"/>
            <p:nvPr/>
          </p:nvSpPr>
          <p:spPr>
            <a:xfrm>
              <a:off x="3296034" y="5617382"/>
              <a:ext cx="7553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30 dBm</a:t>
              </a:r>
              <a:endParaRPr lang="ko-KR" altLang="en-US" sz="1200" b="1" dirty="0"/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4F800B86-9FF2-B63C-3D80-D3B88DE38C79}"/>
              </a:ext>
            </a:extLst>
          </p:cNvPr>
          <p:cNvGrpSpPr/>
          <p:nvPr/>
        </p:nvGrpSpPr>
        <p:grpSpPr>
          <a:xfrm>
            <a:off x="4550872" y="4405432"/>
            <a:ext cx="1665580" cy="276999"/>
            <a:chOff x="2229479" y="5816369"/>
            <a:chExt cx="1665580" cy="276999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0FD77B27-5162-3685-009B-CC8CCCE99B3B}"/>
                </a:ext>
              </a:extLst>
            </p:cNvPr>
            <p:cNvSpPr/>
            <p:nvPr/>
          </p:nvSpPr>
          <p:spPr>
            <a:xfrm>
              <a:off x="2229479" y="5890684"/>
              <a:ext cx="197354" cy="143057"/>
            </a:xfrm>
            <a:prstGeom prst="rect">
              <a:avLst/>
            </a:prstGeom>
            <a:solidFill>
              <a:srgbClr val="D60093"/>
            </a:solidFill>
            <a:ln>
              <a:solidFill>
                <a:srgbClr val="D6009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47789598-1241-16D0-4079-7A791D3D9178}"/>
                </a:ext>
              </a:extLst>
            </p:cNvPr>
            <p:cNvSpPr txBox="1"/>
            <p:nvPr/>
          </p:nvSpPr>
          <p:spPr>
            <a:xfrm>
              <a:off x="2426387" y="5816369"/>
              <a:ext cx="14686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sym typeface="Symbol" panose="05050102010706020507" pitchFamily="18" charset="2"/>
                </a:rPr>
                <a:t>30 &gt; P ≥ 27 dBm</a:t>
              </a:r>
              <a:endParaRPr lang="ko-KR" altLang="en-US" sz="1200" b="1" dirty="0"/>
            </a:p>
          </p:txBody>
        </p:sp>
      </p:grp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D1B787AC-0591-F60E-595F-D84144BF4B1D}"/>
              </a:ext>
            </a:extLst>
          </p:cNvPr>
          <p:cNvCxnSpPr>
            <a:cxnSpLocks/>
          </p:cNvCxnSpPr>
          <p:nvPr/>
        </p:nvCxnSpPr>
        <p:spPr>
          <a:xfrm>
            <a:off x="6962940" y="2431589"/>
            <a:ext cx="0" cy="1798451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7B0FA0A5-29ED-4679-33E3-F5D7CC31BEC7}"/>
              </a:ext>
            </a:extLst>
          </p:cNvPr>
          <p:cNvCxnSpPr>
            <a:cxnSpLocks/>
          </p:cNvCxnSpPr>
          <p:nvPr/>
        </p:nvCxnSpPr>
        <p:spPr>
          <a:xfrm>
            <a:off x="2324536" y="2517225"/>
            <a:ext cx="4643865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01BE652F-2757-436C-1F06-68C3EAC853B1}"/>
              </a:ext>
            </a:extLst>
          </p:cNvPr>
          <p:cNvGrpSpPr/>
          <p:nvPr/>
        </p:nvGrpSpPr>
        <p:grpSpPr>
          <a:xfrm>
            <a:off x="4290425" y="2381969"/>
            <a:ext cx="1017845" cy="276999"/>
            <a:chOff x="7996265" y="346291"/>
            <a:chExt cx="1017845" cy="276999"/>
          </a:xfrm>
        </p:grpSpPr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AACEFCF0-EB61-61CD-9AC6-27FCD2C85272}"/>
                </a:ext>
              </a:extLst>
            </p:cNvPr>
            <p:cNvSpPr/>
            <p:nvPr/>
          </p:nvSpPr>
          <p:spPr>
            <a:xfrm>
              <a:off x="8272384" y="395911"/>
              <a:ext cx="485719" cy="169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09B1413-DA8F-ABEB-FFFB-8BEC95A9D840}"/>
                </a:ext>
              </a:extLst>
            </p:cNvPr>
            <p:cNvSpPr txBox="1"/>
            <p:nvPr/>
          </p:nvSpPr>
          <p:spPr>
            <a:xfrm>
              <a:off x="7996265" y="346291"/>
              <a:ext cx="1017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333333"/>
                  </a:solidFill>
                  <a:latin typeface="Lato" panose="020F0502020204030204" pitchFamily="34" charset="0"/>
                </a:rPr>
                <a:t>KAFC</a:t>
              </a:r>
              <a:endParaRPr lang="ko-KR" altLang="en-US" sz="1200" b="1" dirty="0"/>
            </a:p>
          </p:txBody>
        </p:sp>
      </p:grpSp>
      <p:cxnSp>
        <p:nvCxnSpPr>
          <p:cNvPr id="179" name="직선 연결선 178">
            <a:extLst>
              <a:ext uri="{FF2B5EF4-FFF2-40B4-BE49-F238E27FC236}">
                <a16:creationId xmlns:a16="http://schemas.microsoft.com/office/drawing/2014/main" id="{30DA302C-71BE-FF04-13BC-D0EE22DAF80C}"/>
              </a:ext>
            </a:extLst>
          </p:cNvPr>
          <p:cNvCxnSpPr>
            <a:cxnSpLocks/>
          </p:cNvCxnSpPr>
          <p:nvPr/>
        </p:nvCxnSpPr>
        <p:spPr>
          <a:xfrm>
            <a:off x="8081126" y="2431589"/>
            <a:ext cx="0" cy="1798451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A41014A4-D784-F8FC-7512-58BD6E47741C}"/>
              </a:ext>
            </a:extLst>
          </p:cNvPr>
          <p:cNvCxnSpPr>
            <a:cxnSpLocks/>
          </p:cNvCxnSpPr>
          <p:nvPr/>
        </p:nvCxnSpPr>
        <p:spPr>
          <a:xfrm>
            <a:off x="9358727" y="2420539"/>
            <a:ext cx="0" cy="1858807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3FC7DF81-2874-0ACA-2B07-BD55FB580FBF}"/>
              </a:ext>
            </a:extLst>
          </p:cNvPr>
          <p:cNvCxnSpPr>
            <a:cxnSpLocks/>
          </p:cNvCxnSpPr>
          <p:nvPr/>
        </p:nvCxnSpPr>
        <p:spPr>
          <a:xfrm>
            <a:off x="8081126" y="2517225"/>
            <a:ext cx="1277601" cy="0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4887E018-64C5-EBCC-78F1-C75B6FDCF71B}"/>
              </a:ext>
            </a:extLst>
          </p:cNvPr>
          <p:cNvGrpSpPr/>
          <p:nvPr/>
        </p:nvGrpSpPr>
        <p:grpSpPr>
          <a:xfrm>
            <a:off x="8197968" y="2366181"/>
            <a:ext cx="1052810" cy="276999"/>
            <a:chOff x="8086326" y="338671"/>
            <a:chExt cx="908125" cy="276999"/>
          </a:xfrm>
        </p:grpSpPr>
        <p:sp>
          <p:nvSpPr>
            <p:cNvPr id="183" name="직사각형 182">
              <a:extLst>
                <a:ext uri="{FF2B5EF4-FFF2-40B4-BE49-F238E27FC236}">
                  <a16:creationId xmlns:a16="http://schemas.microsoft.com/office/drawing/2014/main" id="{2643E0D7-94E0-0D20-98F3-1741EA6FE8AB}"/>
                </a:ext>
              </a:extLst>
            </p:cNvPr>
            <p:cNvSpPr/>
            <p:nvPr/>
          </p:nvSpPr>
          <p:spPr>
            <a:xfrm>
              <a:off x="8272384" y="395911"/>
              <a:ext cx="485719" cy="1694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68086022-6905-F6D6-05B8-2E9A5A2D817D}"/>
                </a:ext>
              </a:extLst>
            </p:cNvPr>
            <p:cNvSpPr txBox="1"/>
            <p:nvPr/>
          </p:nvSpPr>
          <p:spPr>
            <a:xfrm>
              <a:off x="8086326" y="338671"/>
              <a:ext cx="9081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rgbClr val="333333"/>
                  </a:solidFill>
                  <a:latin typeface="Lato" panose="020F0502020204030204" pitchFamily="34" charset="0"/>
                </a:rPr>
                <a:t>KAFC</a:t>
              </a:r>
              <a:endParaRPr lang="ko-KR" altLang="en-US" sz="1200" b="1" dirty="0">
                <a:solidFill>
                  <a:srgbClr val="333333"/>
                </a:solidFill>
                <a:latin typeface="Lato" panose="020F0502020204030204" pitchFamily="34" charset="0"/>
              </a:endParaRPr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AD7ACCEC-C364-C3D4-4710-59549C4B93A6}"/>
              </a:ext>
            </a:extLst>
          </p:cNvPr>
          <p:cNvSpPr txBox="1"/>
          <p:nvPr/>
        </p:nvSpPr>
        <p:spPr>
          <a:xfrm>
            <a:off x="6778904" y="4162412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6605 MHz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E688AC4-FD39-1D89-1F8E-3E0D1DD13FF8}"/>
              </a:ext>
            </a:extLst>
          </p:cNvPr>
          <p:cNvSpPr txBox="1"/>
          <p:nvPr/>
        </p:nvSpPr>
        <p:spPr>
          <a:xfrm>
            <a:off x="7710073" y="4167475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6765 MHz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F57A204-15B9-ACCE-4310-55CDA96947E7}"/>
              </a:ext>
            </a:extLst>
          </p:cNvPr>
          <p:cNvSpPr txBox="1"/>
          <p:nvPr/>
        </p:nvSpPr>
        <p:spPr>
          <a:xfrm>
            <a:off x="9151721" y="4172012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6945 MHz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D2AF2FA7-CEDC-A005-2C1D-41F13BCD3236}"/>
              </a:ext>
            </a:extLst>
          </p:cNvPr>
          <p:cNvGrpSpPr/>
          <p:nvPr/>
        </p:nvGrpSpPr>
        <p:grpSpPr>
          <a:xfrm>
            <a:off x="1790953" y="4811908"/>
            <a:ext cx="8908851" cy="1614076"/>
            <a:chOff x="387549" y="2757317"/>
            <a:chExt cx="8908851" cy="1614076"/>
          </a:xfrm>
        </p:grpSpPr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F1D93A75-888B-E77C-2B33-9C5BCB128E9D}"/>
                </a:ext>
              </a:extLst>
            </p:cNvPr>
            <p:cNvCxnSpPr>
              <a:cxnSpLocks/>
            </p:cNvCxnSpPr>
            <p:nvPr/>
          </p:nvCxnSpPr>
          <p:spPr>
            <a:xfrm>
              <a:off x="945547" y="2907857"/>
              <a:ext cx="3501398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:a16="http://schemas.microsoft.com/office/drawing/2014/main" id="{69F11715-03FA-4BFB-3E5E-0AD693EC61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9867" y="2907857"/>
              <a:ext cx="4234" cy="107447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86D68610-9D0E-0866-ED4B-5DE14393C9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25100" y="2902944"/>
              <a:ext cx="4234" cy="107447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6BE4DE00-15D4-6047-0EB2-6556943A9882}"/>
                </a:ext>
              </a:extLst>
            </p:cNvPr>
            <p:cNvCxnSpPr>
              <a:cxnSpLocks/>
            </p:cNvCxnSpPr>
            <p:nvPr/>
          </p:nvCxnSpPr>
          <p:spPr>
            <a:xfrm>
              <a:off x="4727217" y="2898337"/>
              <a:ext cx="216012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32A536FE-BAB3-4D4B-DBC3-6191D855BB0F}"/>
                </a:ext>
              </a:extLst>
            </p:cNvPr>
            <p:cNvCxnSpPr>
              <a:cxnSpLocks/>
            </p:cNvCxnSpPr>
            <p:nvPr/>
          </p:nvCxnSpPr>
          <p:spPr>
            <a:xfrm>
              <a:off x="7128589" y="2886854"/>
              <a:ext cx="2103932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88C2D080-7CA3-3D9D-FE0F-36B03F80B433}"/>
                </a:ext>
              </a:extLst>
            </p:cNvPr>
            <p:cNvCxnSpPr>
              <a:cxnSpLocks/>
            </p:cNvCxnSpPr>
            <p:nvPr/>
          </p:nvCxnSpPr>
          <p:spPr>
            <a:xfrm>
              <a:off x="6887342" y="2886854"/>
              <a:ext cx="0" cy="226764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:a16="http://schemas.microsoft.com/office/drawing/2014/main" id="{49738982-6A06-FDBE-8034-C2F150729997}"/>
                </a:ext>
              </a:extLst>
            </p:cNvPr>
            <p:cNvCxnSpPr>
              <a:cxnSpLocks/>
            </p:cNvCxnSpPr>
            <p:nvPr/>
          </p:nvCxnSpPr>
          <p:spPr>
            <a:xfrm>
              <a:off x="7128589" y="2876988"/>
              <a:ext cx="0" cy="23663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직사각형 199">
              <a:extLst>
                <a:ext uri="{FF2B5EF4-FFF2-40B4-BE49-F238E27FC236}">
                  <a16:creationId xmlns:a16="http://schemas.microsoft.com/office/drawing/2014/main" id="{F2691958-6BA0-8285-A7B1-8FB8C08676E0}"/>
                </a:ext>
              </a:extLst>
            </p:cNvPr>
            <p:cNvSpPr/>
            <p:nvPr/>
          </p:nvSpPr>
          <p:spPr>
            <a:xfrm>
              <a:off x="5552573" y="2907857"/>
              <a:ext cx="1120915" cy="106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FF09F6F0-7C50-232C-A1A9-27588A9BDA5B}"/>
                </a:ext>
              </a:extLst>
            </p:cNvPr>
            <p:cNvSpPr/>
            <p:nvPr/>
          </p:nvSpPr>
          <p:spPr>
            <a:xfrm>
              <a:off x="7964934" y="2907857"/>
              <a:ext cx="1246713" cy="1069557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E04226DC-6432-4083-DF2D-16C5894229AF}"/>
                </a:ext>
              </a:extLst>
            </p:cNvPr>
            <p:cNvCxnSpPr>
              <a:cxnSpLocks/>
            </p:cNvCxnSpPr>
            <p:nvPr/>
          </p:nvCxnSpPr>
          <p:spPr>
            <a:xfrm>
              <a:off x="916798" y="3977414"/>
              <a:ext cx="837960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E14C22AE-C61C-19A6-C9DA-63FACBE8389C}"/>
                </a:ext>
              </a:extLst>
            </p:cNvPr>
            <p:cNvCxnSpPr>
              <a:cxnSpLocks/>
            </p:cNvCxnSpPr>
            <p:nvPr/>
          </p:nvCxnSpPr>
          <p:spPr>
            <a:xfrm>
              <a:off x="947298" y="2757317"/>
              <a:ext cx="0" cy="1340377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84705C3E-D512-96E5-B201-150A1604D8FF}"/>
                </a:ext>
              </a:extLst>
            </p:cNvPr>
            <p:cNvSpPr txBox="1"/>
            <p:nvPr/>
          </p:nvSpPr>
          <p:spPr>
            <a:xfrm>
              <a:off x="600669" y="2757317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17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6F9B218-4037-90B2-BB5E-0B9E3AF6111D}"/>
                </a:ext>
              </a:extLst>
            </p:cNvPr>
            <p:cNvSpPr txBox="1"/>
            <p:nvPr/>
          </p:nvSpPr>
          <p:spPr>
            <a:xfrm rot="16200000">
              <a:off x="-108648" y="3257014"/>
              <a:ext cx="12693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PSD (dBm/MHz)</a:t>
              </a:r>
              <a:endParaRPr lang="ko-KR" altLang="en-US" sz="1200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9B612B42-64AB-6E3D-5B0A-6927BCE21B37}"/>
                </a:ext>
              </a:extLst>
            </p:cNvPr>
            <p:cNvSpPr txBox="1"/>
            <p:nvPr/>
          </p:nvSpPr>
          <p:spPr>
            <a:xfrm>
              <a:off x="600669" y="295973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14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4EE35BC1-776A-D31D-3BAE-4126D0CBAC0D}"/>
                </a:ext>
              </a:extLst>
            </p:cNvPr>
            <p:cNvCxnSpPr>
              <a:cxnSpLocks/>
            </p:cNvCxnSpPr>
            <p:nvPr/>
          </p:nvCxnSpPr>
          <p:spPr>
            <a:xfrm>
              <a:off x="905462" y="3113618"/>
              <a:ext cx="83393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C7A4CF4C-D87A-1D50-9DAC-8D6F849C2C95}"/>
                </a:ext>
              </a:extLst>
            </p:cNvPr>
            <p:cNvCxnSpPr>
              <a:cxnSpLocks/>
            </p:cNvCxnSpPr>
            <p:nvPr/>
          </p:nvCxnSpPr>
          <p:spPr>
            <a:xfrm>
              <a:off x="6875642" y="3114976"/>
              <a:ext cx="260090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B6DC6414-4C6D-3EAA-D46F-830A008788E1}"/>
                </a:ext>
              </a:extLst>
            </p:cNvPr>
            <p:cNvSpPr txBox="1"/>
            <p:nvPr/>
          </p:nvSpPr>
          <p:spPr>
            <a:xfrm>
              <a:off x="737356" y="3990419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5925 MHz</a:t>
              </a:r>
              <a:endPara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2D829F9-CCF3-B037-1784-15F95BB116B3}"/>
                </a:ext>
              </a:extLst>
            </p:cNvPr>
            <p:cNvSpPr txBox="1"/>
            <p:nvPr/>
          </p:nvSpPr>
          <p:spPr>
            <a:xfrm>
              <a:off x="596372" y="316996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11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BAB40DB8-E5B6-6EC0-58E8-361D172E2A57}"/>
                </a:ext>
              </a:extLst>
            </p:cNvPr>
            <p:cNvCxnSpPr>
              <a:cxnSpLocks/>
            </p:cNvCxnSpPr>
            <p:nvPr/>
          </p:nvCxnSpPr>
          <p:spPr>
            <a:xfrm>
              <a:off x="901165" y="3323854"/>
              <a:ext cx="83393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B5CCFE3E-D577-1B24-6D4B-22E0954BDC34}"/>
                </a:ext>
              </a:extLst>
            </p:cNvPr>
            <p:cNvSpPr txBox="1"/>
            <p:nvPr/>
          </p:nvSpPr>
          <p:spPr>
            <a:xfrm>
              <a:off x="635719" y="338918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endParaRPr lang="ko-KR" altLang="en-US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8B863053-119F-D344-FBD9-4F03EC364C7A}"/>
                </a:ext>
              </a:extLst>
            </p:cNvPr>
            <p:cNvCxnSpPr>
              <a:cxnSpLocks/>
            </p:cNvCxnSpPr>
            <p:nvPr/>
          </p:nvCxnSpPr>
          <p:spPr>
            <a:xfrm>
              <a:off x="918102" y="3543068"/>
              <a:ext cx="8339302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C8993159-4685-3ADB-E808-29480E5F9E82}"/>
                </a:ext>
              </a:extLst>
            </p:cNvPr>
            <p:cNvSpPr txBox="1"/>
            <p:nvPr/>
          </p:nvSpPr>
          <p:spPr>
            <a:xfrm>
              <a:off x="790697" y="356134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Adobe Devanagari" panose="02040503050201020203" pitchFamily="18" charset="0"/>
                  <a:cs typeface="Adobe Devanagari" panose="02040503050201020203" pitchFamily="18" charset="0"/>
                </a:rPr>
                <a:t>≈</a:t>
              </a:r>
              <a:endParaRPr lang="ko-KR" altLang="en-US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1A4ED04-B17C-C317-3A43-1804E44EC76B}"/>
                </a:ext>
              </a:extLst>
            </p:cNvPr>
            <p:cNvSpPr txBox="1"/>
            <p:nvPr/>
          </p:nvSpPr>
          <p:spPr>
            <a:xfrm>
              <a:off x="4157625" y="3955895"/>
              <a:ext cx="46038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6455</a:t>
              </a:r>
            </a:p>
            <a:p>
              <a:r>
                <a:rPr lang="en-US" altLang="ko-KR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MHz</a:t>
              </a:r>
              <a:endParaRPr lang="ko-KR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8580D8D0-D8DD-9E6A-7967-FA064FED811D}"/>
                </a:ext>
              </a:extLst>
            </p:cNvPr>
            <p:cNvSpPr txBox="1"/>
            <p:nvPr/>
          </p:nvSpPr>
          <p:spPr>
            <a:xfrm>
              <a:off x="5245538" y="3984067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6605 MHz</a:t>
              </a:r>
              <a:endPara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866BFA3-B3AD-FBC3-4012-DDBCB478BE7C}"/>
                </a:ext>
              </a:extLst>
            </p:cNvPr>
            <p:cNvSpPr txBox="1"/>
            <p:nvPr/>
          </p:nvSpPr>
          <p:spPr>
            <a:xfrm>
              <a:off x="5972239" y="3978791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6765 MHz</a:t>
              </a:r>
              <a:endPara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816DE26-4D3B-D6B4-DCE6-DAF4806F3C0D}"/>
                </a:ext>
              </a:extLst>
            </p:cNvPr>
            <p:cNvSpPr txBox="1"/>
            <p:nvPr/>
          </p:nvSpPr>
          <p:spPr>
            <a:xfrm>
              <a:off x="7829467" y="3974228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Calibri" panose="020F0502020204030204" pitchFamily="34" charset="0"/>
                  <a:cs typeface="Calibri" panose="020F0502020204030204" pitchFamily="34" charset="0"/>
                </a:rPr>
                <a:t>6945 MHz</a:t>
              </a:r>
              <a:endPara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9037D020-6879-2820-587D-4F2697DB7157}"/>
                </a:ext>
              </a:extLst>
            </p:cNvPr>
            <p:cNvSpPr txBox="1"/>
            <p:nvPr/>
          </p:nvSpPr>
          <p:spPr>
            <a:xfrm>
              <a:off x="4515737" y="3953588"/>
              <a:ext cx="46038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6485</a:t>
              </a:r>
            </a:p>
            <a:p>
              <a:r>
                <a:rPr lang="en-US" altLang="ko-KR" sz="1050" b="1" dirty="0">
                  <a:latin typeface="Calibri" panose="020F0502020204030204" pitchFamily="34" charset="0"/>
                  <a:cs typeface="Calibri" panose="020F0502020204030204" pitchFamily="34" charset="0"/>
                </a:rPr>
                <a:t>MHz</a:t>
              </a:r>
              <a:endParaRPr lang="ko-KR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726AC795-F48A-F400-B07C-E3019362F10D}"/>
              </a:ext>
            </a:extLst>
          </p:cNvPr>
          <p:cNvSpPr txBox="1"/>
          <p:nvPr/>
        </p:nvSpPr>
        <p:spPr>
          <a:xfrm>
            <a:off x="1738785" y="2730918"/>
            <a:ext cx="639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Calibri" panose="020F0502020204030204" pitchFamily="34" charset="0"/>
                <a:cs typeface="Calibri" panose="020F0502020204030204" pitchFamily="34" charset="0"/>
              </a:rPr>
              <a:t>(MHz)</a:t>
            </a:r>
            <a:endParaRPr lang="ko-KR" alt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4752C26C-1F40-F8B8-8792-D117888FFE81}"/>
              </a:ext>
            </a:extLst>
          </p:cNvPr>
          <p:cNvSpPr txBox="1"/>
          <p:nvPr/>
        </p:nvSpPr>
        <p:spPr>
          <a:xfrm>
            <a:off x="9979192" y="6033674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Calibri" panose="020F0502020204030204" pitchFamily="34" charset="0"/>
                <a:cs typeface="Calibri" panose="020F0502020204030204" pitchFamily="34" charset="0"/>
              </a:rPr>
              <a:t>7125 MHz</a:t>
            </a:r>
            <a:endParaRPr lang="ko-KR" alt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8514FB86-04FB-38A8-B495-2F03ACD531BA}"/>
              </a:ext>
            </a:extLst>
          </p:cNvPr>
          <p:cNvGrpSpPr/>
          <p:nvPr/>
        </p:nvGrpSpPr>
        <p:grpSpPr>
          <a:xfrm>
            <a:off x="7626360" y="4414977"/>
            <a:ext cx="1798327" cy="276999"/>
            <a:chOff x="2145417" y="3212792"/>
            <a:chExt cx="1798327" cy="276999"/>
          </a:xfrm>
        </p:grpSpPr>
        <p:sp>
          <p:nvSpPr>
            <p:cNvPr id="223" name="직사각형 222">
              <a:extLst>
                <a:ext uri="{FF2B5EF4-FFF2-40B4-BE49-F238E27FC236}">
                  <a16:creationId xmlns:a16="http://schemas.microsoft.com/office/drawing/2014/main" id="{7588232A-E9D8-A852-22EF-F4FA021C900A}"/>
                </a:ext>
              </a:extLst>
            </p:cNvPr>
            <p:cNvSpPr/>
            <p:nvPr/>
          </p:nvSpPr>
          <p:spPr>
            <a:xfrm>
              <a:off x="2145417" y="3287760"/>
              <a:ext cx="197354" cy="14305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C42BE88-3527-5808-C3F6-9A66C9414E21}"/>
                </a:ext>
              </a:extLst>
            </p:cNvPr>
            <p:cNvSpPr txBox="1"/>
            <p:nvPr/>
          </p:nvSpPr>
          <p:spPr>
            <a:xfrm>
              <a:off x="2340035" y="3212792"/>
              <a:ext cx="1603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/>
                <a:t>Restricted channels</a:t>
              </a:r>
              <a:endParaRPr lang="ko-KR" altLang="en-US" sz="1200" b="1" dirty="0"/>
            </a:p>
          </p:txBody>
        </p:sp>
      </p:grp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3D265504-34BE-9358-0EC8-74A9751DC90B}"/>
              </a:ext>
            </a:extLst>
          </p:cNvPr>
          <p:cNvCxnSpPr>
            <a:cxnSpLocks/>
          </p:cNvCxnSpPr>
          <p:nvPr/>
        </p:nvCxnSpPr>
        <p:spPr>
          <a:xfrm>
            <a:off x="8284713" y="5171615"/>
            <a:ext cx="8352" cy="86196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61D86EDD-7A2C-DC2B-056A-772A9100408F}"/>
              </a:ext>
            </a:extLst>
          </p:cNvPr>
          <p:cNvCxnSpPr>
            <a:cxnSpLocks/>
          </p:cNvCxnSpPr>
          <p:nvPr/>
        </p:nvCxnSpPr>
        <p:spPr>
          <a:xfrm>
            <a:off x="8541138" y="5177739"/>
            <a:ext cx="8352" cy="86196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26186FC1-6677-5AC8-4A15-54D6C3746B83}"/>
              </a:ext>
            </a:extLst>
          </p:cNvPr>
          <p:cNvSpPr txBox="1"/>
          <p:nvPr/>
        </p:nvSpPr>
        <p:spPr>
          <a:xfrm>
            <a:off x="8076892" y="6010630"/>
            <a:ext cx="4603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Calibri" panose="020F0502020204030204" pitchFamily="34" charset="0"/>
                <a:cs typeface="Calibri" panose="020F0502020204030204" pitchFamily="34" charset="0"/>
              </a:rPr>
              <a:t>6795</a:t>
            </a:r>
          </a:p>
          <a:p>
            <a:r>
              <a:rPr lang="en-US" altLang="ko-KR" sz="1050" b="1" dirty="0">
                <a:latin typeface="Calibri" panose="020F0502020204030204" pitchFamily="34" charset="0"/>
                <a:cs typeface="Calibri" panose="020F0502020204030204" pitchFamily="34" charset="0"/>
              </a:rPr>
              <a:t>MHz</a:t>
            </a:r>
            <a:endParaRPr lang="ko-KR" alt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DA0BCB8-9756-6727-B6F6-753B4A189D00}"/>
              </a:ext>
            </a:extLst>
          </p:cNvPr>
          <p:cNvSpPr txBox="1"/>
          <p:nvPr/>
        </p:nvSpPr>
        <p:spPr>
          <a:xfrm>
            <a:off x="8399329" y="6008179"/>
            <a:ext cx="46038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>
                <a:latin typeface="Calibri" panose="020F0502020204030204" pitchFamily="34" charset="0"/>
                <a:cs typeface="Calibri" panose="020F0502020204030204" pitchFamily="34" charset="0"/>
              </a:rPr>
              <a:t>6825</a:t>
            </a:r>
          </a:p>
          <a:p>
            <a:r>
              <a:rPr lang="en-US" altLang="ko-KR" sz="1050" b="1" dirty="0">
                <a:latin typeface="Calibri" panose="020F0502020204030204" pitchFamily="34" charset="0"/>
                <a:cs typeface="Calibri" panose="020F0502020204030204" pitchFamily="34" charset="0"/>
              </a:rPr>
              <a:t>MHz</a:t>
            </a:r>
            <a:endParaRPr lang="ko-KR" alt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CF379BB5-077D-18B7-0F32-C70D423EB832}"/>
              </a:ext>
            </a:extLst>
          </p:cNvPr>
          <p:cNvSpPr txBox="1"/>
          <p:nvPr/>
        </p:nvSpPr>
        <p:spPr>
          <a:xfrm>
            <a:off x="692999" y="562258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AFC</a:t>
            </a:r>
            <a:r>
              <a:rPr lang="ko-KR" altLang="en-US"/>
              <a:t>로부터 오는 정보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9BC06E6E-6FDF-8322-CEB7-01B55A1B10FF}"/>
              </a:ext>
            </a:extLst>
          </p:cNvPr>
          <p:cNvSpPr txBox="1"/>
          <p:nvPr/>
        </p:nvSpPr>
        <p:spPr>
          <a:xfrm>
            <a:off x="1012637" y="1032372"/>
            <a:ext cx="2810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struct</a:t>
            </a:r>
            <a:r>
              <a:rPr lang="ko-KR" altLang="en-US" dirty="0"/>
              <a:t> </a:t>
            </a:r>
            <a:r>
              <a:rPr lang="ko-KR" altLang="en-US" b="1" dirty="0" err="1">
                <a:solidFill>
                  <a:srgbClr val="00B050"/>
                </a:solidFill>
              </a:rPr>
              <a:t>AFC_info</a:t>
            </a:r>
            <a:r>
              <a:rPr lang="ko-KR" altLang="en-US" dirty="0"/>
              <a:t>{	</a:t>
            </a:r>
            <a:endParaRPr lang="en-US" altLang="ko-KR" dirty="0"/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chan_number</a:t>
            </a:r>
            <a:r>
              <a:rPr lang="ko-KR" altLang="en-US" dirty="0"/>
              <a:t>;	</a:t>
            </a:r>
            <a:endParaRPr lang="en-US" altLang="ko-KR" dirty="0"/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Max_TX_PWR</a:t>
            </a:r>
            <a:r>
              <a:rPr lang="ko-KR" altLang="en-US" dirty="0"/>
              <a:t>;</a:t>
            </a:r>
            <a:endParaRPr lang="en-US" altLang="ko-KR" dirty="0"/>
          </a:p>
          <a:p>
            <a:r>
              <a:rPr lang="ko-KR" altLang="en-US" dirty="0"/>
              <a:t>};</a:t>
            </a:r>
          </a:p>
        </p:txBody>
      </p: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B67A9E1B-44AD-FF66-5490-4160CA89B898}"/>
              </a:ext>
            </a:extLst>
          </p:cNvPr>
          <p:cNvCxnSpPr>
            <a:cxnSpLocks/>
            <a:endCxn id="236" idx="1"/>
          </p:cNvCxnSpPr>
          <p:nvPr/>
        </p:nvCxnSpPr>
        <p:spPr>
          <a:xfrm flipV="1">
            <a:off x="2937193" y="1340867"/>
            <a:ext cx="191195" cy="149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7268A820-2D73-7179-4ECD-B99044C79A9D}"/>
              </a:ext>
            </a:extLst>
          </p:cNvPr>
          <p:cNvSpPr txBox="1"/>
          <p:nvPr/>
        </p:nvSpPr>
        <p:spPr>
          <a:xfrm>
            <a:off x="3128388" y="1156201"/>
            <a:ext cx="528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20MHz</a:t>
            </a:r>
            <a:r>
              <a:rPr lang="ko-KR" altLang="en-US" dirty="0"/>
              <a:t>부터 </a:t>
            </a:r>
            <a:r>
              <a:rPr lang="en-US" altLang="ko-KR" dirty="0"/>
              <a:t>160 MHz</a:t>
            </a:r>
            <a:r>
              <a:rPr lang="ko-KR" altLang="en-US" dirty="0"/>
              <a:t>까지 각 채널 번호를 나타냄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E978BB6-60B3-60B2-1D5E-9218FB7723F0}"/>
              </a:ext>
            </a:extLst>
          </p:cNvPr>
          <p:cNvSpPr txBox="1"/>
          <p:nvPr/>
        </p:nvSpPr>
        <p:spPr>
          <a:xfrm>
            <a:off x="3088875" y="1672979"/>
            <a:ext cx="4599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채널 번호에 해당하는 최대 허용 전송 전력</a:t>
            </a:r>
          </a:p>
        </p:txBody>
      </p:sp>
      <p:cxnSp>
        <p:nvCxnSpPr>
          <p:cNvPr id="239" name="직선 화살표 연결선 238">
            <a:extLst>
              <a:ext uri="{FF2B5EF4-FFF2-40B4-BE49-F238E27FC236}">
                <a16:creationId xmlns:a16="http://schemas.microsoft.com/office/drawing/2014/main" id="{DCB228C2-6745-1854-D46E-0D02FBEE9819}"/>
              </a:ext>
            </a:extLst>
          </p:cNvPr>
          <p:cNvCxnSpPr>
            <a:cxnSpLocks/>
            <a:endCxn id="237" idx="1"/>
          </p:cNvCxnSpPr>
          <p:nvPr/>
        </p:nvCxnSpPr>
        <p:spPr>
          <a:xfrm>
            <a:off x="2928657" y="1766061"/>
            <a:ext cx="160218" cy="915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989F56E7-A06B-DC81-62B2-86A093904D0B}"/>
              </a:ext>
            </a:extLst>
          </p:cNvPr>
          <p:cNvSpPr/>
          <p:nvPr/>
        </p:nvSpPr>
        <p:spPr>
          <a:xfrm>
            <a:off x="1652954" y="2189285"/>
            <a:ext cx="9615523" cy="2598272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B032FCE-FE93-F570-3AAC-E593D17A386F}"/>
              </a:ext>
            </a:extLst>
          </p:cNvPr>
          <p:cNvSpPr txBox="1"/>
          <p:nvPr/>
        </p:nvSpPr>
        <p:spPr>
          <a:xfrm>
            <a:off x="8640048" y="1340867"/>
            <a:ext cx="3199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 정보가 들어온다고 가정함</a:t>
            </a:r>
          </a:p>
        </p:txBody>
      </p:sp>
      <p:cxnSp>
        <p:nvCxnSpPr>
          <p:cNvPr id="244" name="직선 화살표 연결선 243">
            <a:extLst>
              <a:ext uri="{FF2B5EF4-FFF2-40B4-BE49-F238E27FC236}">
                <a16:creationId xmlns:a16="http://schemas.microsoft.com/office/drawing/2014/main" id="{1B603E21-A6A5-506C-0C66-3A73C0537A70}"/>
              </a:ext>
            </a:extLst>
          </p:cNvPr>
          <p:cNvCxnSpPr/>
          <p:nvPr/>
        </p:nvCxnSpPr>
        <p:spPr>
          <a:xfrm>
            <a:off x="10053410" y="1766061"/>
            <a:ext cx="6932" cy="423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0164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986491-17EB-6811-00A0-0479D3F4823E}"/>
              </a:ext>
            </a:extLst>
          </p:cNvPr>
          <p:cNvSpPr txBox="1"/>
          <p:nvPr/>
        </p:nvSpPr>
        <p:spPr>
          <a:xfrm>
            <a:off x="793019" y="396510"/>
            <a:ext cx="671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프로그램은 채널 선택을 위해 </a:t>
            </a:r>
            <a:r>
              <a:rPr lang="ko-KR" altLang="en-US" dirty="0" err="1"/>
              <a:t>channels이라는</a:t>
            </a:r>
            <a:r>
              <a:rPr lang="ko-KR" altLang="en-US" dirty="0"/>
              <a:t> 구조체를 생성함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985935-717D-8921-A1D8-B1C8939A2C0D}"/>
              </a:ext>
            </a:extLst>
          </p:cNvPr>
          <p:cNvSpPr txBox="1"/>
          <p:nvPr/>
        </p:nvSpPr>
        <p:spPr>
          <a:xfrm>
            <a:off x="1181438" y="1541533"/>
            <a:ext cx="4029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struct</a:t>
            </a:r>
            <a:r>
              <a:rPr lang="en-US" altLang="ko-KR" dirty="0"/>
              <a:t> </a:t>
            </a:r>
            <a:r>
              <a:rPr lang="en-US" altLang="ko-KR" dirty="0" err="1">
                <a:solidFill>
                  <a:srgbClr val="00B050"/>
                </a:solidFill>
              </a:rPr>
              <a:t>AP_info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/>
              <a:t>{    </a:t>
            </a:r>
          </a:p>
          <a:p>
            <a:r>
              <a:rPr lang="en-US" altLang="ko-KR" dirty="0"/>
              <a:t>unsigned char </a:t>
            </a:r>
            <a:r>
              <a:rPr lang="en-US" altLang="ko-KR" dirty="0" err="1"/>
              <a:t>Mac_address</a:t>
            </a:r>
            <a:r>
              <a:rPr lang="en-US" altLang="ko-KR" dirty="0"/>
              <a:t>[6];   </a:t>
            </a:r>
          </a:p>
          <a:p>
            <a:r>
              <a:rPr lang="en-US" altLang="ko-KR" dirty="0"/>
              <a:t>char SSID[32];    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chan_number</a:t>
            </a:r>
            <a:r>
              <a:rPr lang="en-US" altLang="ko-KR" dirty="0"/>
              <a:t>;    </a:t>
            </a:r>
          </a:p>
          <a:p>
            <a:r>
              <a:rPr lang="en-US" altLang="ko-KR" dirty="0"/>
              <a:t>int Bandwidth;   </a:t>
            </a:r>
          </a:p>
          <a:p>
            <a:r>
              <a:rPr lang="en-US" altLang="ko-KR" dirty="0"/>
              <a:t>int RSSI;</a:t>
            </a:r>
          </a:p>
          <a:p>
            <a:r>
              <a:rPr lang="en-US" altLang="ko-KR" dirty="0"/>
              <a:t>};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B09D6-DBC9-24D0-393C-3379DE393ACC}"/>
              </a:ext>
            </a:extLst>
          </p:cNvPr>
          <p:cNvSpPr txBox="1"/>
          <p:nvPr/>
        </p:nvSpPr>
        <p:spPr>
          <a:xfrm>
            <a:off x="861801" y="1108609"/>
            <a:ext cx="66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주변의 </a:t>
            </a:r>
            <a:r>
              <a:rPr lang="en-US" altLang="ko-KR"/>
              <a:t>beacon frame</a:t>
            </a:r>
            <a:r>
              <a:rPr lang="ko-KR" altLang="en-US"/>
              <a:t>을 </a:t>
            </a:r>
            <a:r>
              <a:rPr lang="en-US" altLang="ko-KR"/>
              <a:t>scan</a:t>
            </a:r>
            <a:r>
              <a:rPr lang="ko-KR" altLang="en-US"/>
              <a:t>해서 얻은 </a:t>
            </a:r>
            <a:r>
              <a:rPr lang="en-US" altLang="ko-KR"/>
              <a:t>AP</a:t>
            </a:r>
            <a:r>
              <a:rPr lang="ko-KR" altLang="en-US"/>
              <a:t>에 관련된 메세지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92228-1E2F-2BAF-BC82-D956C4074C7D}"/>
              </a:ext>
            </a:extLst>
          </p:cNvPr>
          <p:cNvSpPr txBox="1"/>
          <p:nvPr/>
        </p:nvSpPr>
        <p:spPr>
          <a:xfrm>
            <a:off x="8017083" y="1108609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AFC</a:t>
            </a:r>
            <a:r>
              <a:rPr lang="ko-KR" altLang="en-US"/>
              <a:t>로부터 오는 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75CB8-A54A-B72D-6DE6-9834CD458744}"/>
              </a:ext>
            </a:extLst>
          </p:cNvPr>
          <p:cNvSpPr txBox="1"/>
          <p:nvPr/>
        </p:nvSpPr>
        <p:spPr>
          <a:xfrm>
            <a:off x="8336721" y="1578723"/>
            <a:ext cx="2810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</a:rPr>
              <a:t>struct</a:t>
            </a:r>
            <a:r>
              <a:rPr lang="ko-KR" altLang="en-US"/>
              <a:t> AFC_info{	</a:t>
            </a:r>
            <a:endParaRPr lang="en-US" altLang="ko-KR"/>
          </a:p>
          <a:p>
            <a:r>
              <a:rPr lang="ko-KR" altLang="en-US"/>
              <a:t>int chan_number;	</a:t>
            </a:r>
            <a:endParaRPr lang="en-US" altLang="ko-KR"/>
          </a:p>
          <a:p>
            <a:r>
              <a:rPr lang="ko-KR" altLang="en-US"/>
              <a:t>int Max_TX_PWR;</a:t>
            </a:r>
            <a:endParaRPr lang="en-US" altLang="ko-KR"/>
          </a:p>
          <a:p>
            <a:r>
              <a:rPr lang="ko-KR" altLang="en-US"/>
              <a:t>};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8715778-E35B-85AB-57DA-FFD36A850424}"/>
              </a:ext>
            </a:extLst>
          </p:cNvPr>
          <p:cNvSpPr txBox="1"/>
          <p:nvPr/>
        </p:nvSpPr>
        <p:spPr>
          <a:xfrm>
            <a:off x="2655110" y="4701175"/>
            <a:ext cx="8199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N</a:t>
            </a:r>
            <a:r>
              <a:rPr lang="ko-KR" altLang="en-US" dirty="0"/>
              <a:t>개의 중복되지 않은 </a:t>
            </a:r>
            <a:r>
              <a:rPr lang="en-US" altLang="ko-KR" dirty="0"/>
              <a:t>AP</a:t>
            </a:r>
            <a:r>
              <a:rPr lang="ko-KR" altLang="en-US" dirty="0"/>
              <a:t>의 정보</a:t>
            </a:r>
            <a:r>
              <a:rPr lang="en-US" altLang="ko-KR" dirty="0"/>
              <a:t>(</a:t>
            </a:r>
            <a:r>
              <a:rPr lang="ko-KR" altLang="en-US" dirty="0"/>
              <a:t>왼쪽 상단의 메시지가 들어온다고 가정함</a:t>
            </a:r>
            <a:r>
              <a:rPr lang="en-US" altLang="ko-KR" dirty="0"/>
              <a:t>)</a:t>
            </a:r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88ED2C2-DFF4-E8FD-23E4-DEF078223F05}"/>
              </a:ext>
            </a:extLst>
          </p:cNvPr>
          <p:cNvSpPr txBox="1"/>
          <p:nvPr/>
        </p:nvSpPr>
        <p:spPr>
          <a:xfrm>
            <a:off x="2654825" y="4270142"/>
            <a:ext cx="6095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err="1"/>
              <a:t>process</a:t>
            </a:r>
            <a:r>
              <a:rPr lang="ko-KR" altLang="en-US" b="1"/>
              <a:t>_rssi</a:t>
            </a:r>
            <a:r>
              <a:rPr lang="ko-KR" altLang="en-US" dirty="0"/>
              <a:t>(</a:t>
            </a:r>
            <a:r>
              <a:rPr lang="ko-KR" altLang="en-US" dirty="0" err="1">
                <a:solidFill>
                  <a:srgbClr val="00B050"/>
                </a:solidFill>
              </a:rPr>
              <a:t>ap_list</a:t>
            </a:r>
            <a:r>
              <a:rPr lang="ko-KR" altLang="en-US" dirty="0"/>
              <a:t>, </a:t>
            </a:r>
            <a:r>
              <a:rPr lang="ko-KR" altLang="en-US" dirty="0" err="1"/>
              <a:t>channels</a:t>
            </a:r>
            <a:r>
              <a:rPr lang="ko-KR" altLang="en-US"/>
              <a:t>, </a:t>
            </a:r>
            <a:r>
              <a:rPr lang="en-US" altLang="ko-KR" b="1">
                <a:solidFill>
                  <a:srgbClr val="FF0000"/>
                </a:solidFill>
              </a:rPr>
              <a:t>N</a:t>
            </a:r>
            <a:r>
              <a:rPr lang="ko-KR" altLang="en-US"/>
              <a:t>);</a:t>
            </a:r>
            <a:endParaRPr lang="ko-KR" altLang="en-US" dirty="0"/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44B8C69C-4470-182A-9E50-EF3F580996A7}"/>
              </a:ext>
            </a:extLst>
          </p:cNvPr>
          <p:cNvSpPr/>
          <p:nvPr/>
        </p:nvSpPr>
        <p:spPr>
          <a:xfrm>
            <a:off x="1816499" y="1477941"/>
            <a:ext cx="1115322" cy="5271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9" name="직선 화살표 연결선 248">
            <a:extLst>
              <a:ext uri="{FF2B5EF4-FFF2-40B4-BE49-F238E27FC236}">
                <a16:creationId xmlns:a16="http://schemas.microsoft.com/office/drawing/2014/main" id="{9A02A0D9-D468-3F7C-1C42-C4EFF3B6B30D}"/>
              </a:ext>
            </a:extLst>
          </p:cNvPr>
          <p:cNvCxnSpPr>
            <a:cxnSpLocks/>
          </p:cNvCxnSpPr>
          <p:nvPr/>
        </p:nvCxnSpPr>
        <p:spPr>
          <a:xfrm>
            <a:off x="4334451" y="1741530"/>
            <a:ext cx="46141" cy="2577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5B866329-D566-A218-76F5-36CF963A980A}"/>
              </a:ext>
            </a:extLst>
          </p:cNvPr>
          <p:cNvSpPr txBox="1"/>
          <p:nvPr/>
        </p:nvSpPr>
        <p:spPr>
          <a:xfrm>
            <a:off x="2572849" y="3198572"/>
            <a:ext cx="6095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b="1" dirty="0" err="1"/>
              <a:t>initialize_channel_info</a:t>
            </a:r>
            <a:r>
              <a:rPr lang="ko-KR" altLang="en-US" dirty="0"/>
              <a:t>(</a:t>
            </a:r>
            <a:r>
              <a:rPr lang="ko-KR" altLang="en-US" dirty="0" err="1"/>
              <a:t>channels</a:t>
            </a:r>
            <a:r>
              <a:rPr lang="ko-KR" altLang="en-US" dirty="0"/>
              <a:t>, total_20_ch_num);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2530321-01BC-7982-40D7-6AE2DBA02CA0}"/>
              </a:ext>
            </a:extLst>
          </p:cNvPr>
          <p:cNvSpPr txBox="1"/>
          <p:nvPr/>
        </p:nvSpPr>
        <p:spPr>
          <a:xfrm>
            <a:off x="2689994" y="3531236"/>
            <a:ext cx="6026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c</a:t>
            </a:r>
            <a:r>
              <a:rPr lang="ko-KR" altLang="en-US"/>
              <a:t>hannels 는 채널을 선택하기 위해 만들어내는 정보임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이 함수를 이용해서 초기화 해줌</a:t>
            </a:r>
          </a:p>
          <a:p>
            <a:endParaRPr lang="ko-KR" altLang="en-US"/>
          </a:p>
        </p:txBody>
      </p:sp>
      <p:cxnSp>
        <p:nvCxnSpPr>
          <p:cNvPr id="269" name="직선 연결선 268">
            <a:extLst>
              <a:ext uri="{FF2B5EF4-FFF2-40B4-BE49-F238E27FC236}">
                <a16:creationId xmlns:a16="http://schemas.microsoft.com/office/drawing/2014/main" id="{59CA366C-6014-7A1B-DB6A-CA09227D7FF8}"/>
              </a:ext>
            </a:extLst>
          </p:cNvPr>
          <p:cNvCxnSpPr>
            <a:cxnSpLocks/>
          </p:cNvCxnSpPr>
          <p:nvPr/>
        </p:nvCxnSpPr>
        <p:spPr>
          <a:xfrm>
            <a:off x="2931821" y="1741530"/>
            <a:ext cx="1413602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3CC57AAD-AFC4-03EE-A1EC-F3707804CC6F}"/>
              </a:ext>
            </a:extLst>
          </p:cNvPr>
          <p:cNvCxnSpPr>
            <a:cxnSpLocks/>
          </p:cNvCxnSpPr>
          <p:nvPr/>
        </p:nvCxnSpPr>
        <p:spPr>
          <a:xfrm>
            <a:off x="5385550" y="923636"/>
            <a:ext cx="54121" cy="339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A8548F-129F-75E5-CD81-9CBD0E367B75}"/>
              </a:ext>
            </a:extLst>
          </p:cNvPr>
          <p:cNvCxnSpPr>
            <a:cxnSpLocks/>
          </p:cNvCxnSpPr>
          <p:nvPr/>
        </p:nvCxnSpPr>
        <p:spPr>
          <a:xfrm flipH="1">
            <a:off x="4654134" y="923636"/>
            <a:ext cx="731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7BE86C1-FB85-95A0-9CCE-9997FB62BA2E}"/>
              </a:ext>
            </a:extLst>
          </p:cNvPr>
          <p:cNvCxnSpPr/>
          <p:nvPr/>
        </p:nvCxnSpPr>
        <p:spPr>
          <a:xfrm flipV="1">
            <a:off x="4654134" y="725055"/>
            <a:ext cx="0" cy="198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76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53FE41-6F78-149E-8817-D2576E003ECC}"/>
              </a:ext>
            </a:extLst>
          </p:cNvPr>
          <p:cNvSpPr txBox="1"/>
          <p:nvPr/>
        </p:nvSpPr>
        <p:spPr>
          <a:xfrm>
            <a:off x="657408" y="2416648"/>
            <a:ext cx="10934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MaximaResult</a:t>
            </a:r>
            <a:r>
              <a:rPr lang="ko-KR" altLang="en-US" b="1" dirty="0"/>
              <a:t> </a:t>
            </a:r>
            <a:r>
              <a:rPr lang="ko-KR" altLang="en-US" b="1" dirty="0" err="1"/>
              <a:t>result_max</a:t>
            </a:r>
            <a:r>
              <a:rPr lang="ko-KR" altLang="en-US" dirty="0"/>
              <a:t>= </a:t>
            </a:r>
            <a:r>
              <a:rPr lang="ko-KR" altLang="en-US" b="1" dirty="0" err="1"/>
              <a:t>find_channels_MAX_</a:t>
            </a:r>
            <a:r>
              <a:rPr lang="ko-KR" altLang="en-US" b="1" err="1"/>
              <a:t>SINR</a:t>
            </a:r>
            <a:r>
              <a:rPr lang="ko-KR" altLang="en-US"/>
              <a:t>(</a:t>
            </a:r>
            <a:r>
              <a:rPr lang="en-US" altLang="ko-KR"/>
              <a:t>Bandwidth_to_use</a:t>
            </a:r>
            <a:r>
              <a:rPr lang="ko-KR" altLang="en-US"/>
              <a:t>, </a:t>
            </a:r>
            <a:r>
              <a:rPr lang="ko-KR" altLang="en-US" dirty="0" err="1"/>
              <a:t>channels</a:t>
            </a:r>
            <a:r>
              <a:rPr lang="ko-KR" altLang="en-US" dirty="0"/>
              <a:t>, </a:t>
            </a:r>
            <a:r>
              <a:rPr lang="ko-KR" altLang="en-US" dirty="0" err="1"/>
              <a:t>AFC_info</a:t>
            </a:r>
            <a:r>
              <a:rPr lang="ko-KR" altLang="en-US" dirty="0"/>
              <a:t>, total_20_ch_num);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3D508-0016-3B32-49EC-955869BC84E9}"/>
              </a:ext>
            </a:extLst>
          </p:cNvPr>
          <p:cNvSpPr txBox="1"/>
          <p:nvPr/>
        </p:nvSpPr>
        <p:spPr>
          <a:xfrm>
            <a:off x="657408" y="342451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AFC</a:t>
            </a:r>
            <a:r>
              <a:rPr lang="ko-KR" altLang="en-US"/>
              <a:t>로부터 오는 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9EFE70-C0E4-524A-D22D-79ACC3F99C1F}"/>
              </a:ext>
            </a:extLst>
          </p:cNvPr>
          <p:cNvSpPr txBox="1"/>
          <p:nvPr/>
        </p:nvSpPr>
        <p:spPr>
          <a:xfrm>
            <a:off x="977046" y="812565"/>
            <a:ext cx="2810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</a:rPr>
              <a:t>struct</a:t>
            </a:r>
            <a:r>
              <a:rPr lang="ko-KR" altLang="en-US"/>
              <a:t> AFC_info{	</a:t>
            </a:r>
            <a:endParaRPr lang="en-US" altLang="ko-KR"/>
          </a:p>
          <a:p>
            <a:r>
              <a:rPr lang="ko-KR" altLang="en-US"/>
              <a:t>int chan_number;	</a:t>
            </a:r>
            <a:endParaRPr lang="en-US" altLang="ko-KR"/>
          </a:p>
          <a:p>
            <a:r>
              <a:rPr lang="ko-KR" altLang="en-US"/>
              <a:t>int Max_TX_PWR;</a:t>
            </a:r>
            <a:endParaRPr lang="en-US" altLang="ko-KR"/>
          </a:p>
          <a:p>
            <a:r>
              <a:rPr lang="ko-KR" altLang="en-US"/>
              <a:t>};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66ECCFD-A35C-F0B1-693F-07B5A1937E91}"/>
              </a:ext>
            </a:extLst>
          </p:cNvPr>
          <p:cNvSpPr/>
          <p:nvPr/>
        </p:nvSpPr>
        <p:spPr>
          <a:xfrm>
            <a:off x="1671426" y="711783"/>
            <a:ext cx="1115322" cy="52717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8BEF4E-D9E4-9F73-122D-16ACF9012F50}"/>
              </a:ext>
            </a:extLst>
          </p:cNvPr>
          <p:cNvCxnSpPr>
            <a:cxnSpLocks/>
          </p:cNvCxnSpPr>
          <p:nvPr/>
        </p:nvCxnSpPr>
        <p:spPr>
          <a:xfrm>
            <a:off x="9868237" y="975372"/>
            <a:ext cx="0" cy="14270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813526F-F452-C07D-10F0-18EDC2836071}"/>
              </a:ext>
            </a:extLst>
          </p:cNvPr>
          <p:cNvCxnSpPr>
            <a:cxnSpLocks/>
          </p:cNvCxnSpPr>
          <p:nvPr/>
        </p:nvCxnSpPr>
        <p:spPr>
          <a:xfrm>
            <a:off x="2786748" y="975372"/>
            <a:ext cx="708148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6567AF93-2B52-DB22-F451-D828C27E3378}"/>
              </a:ext>
            </a:extLst>
          </p:cNvPr>
          <p:cNvSpPr/>
          <p:nvPr/>
        </p:nvSpPr>
        <p:spPr>
          <a:xfrm>
            <a:off x="9679821" y="2312976"/>
            <a:ext cx="756138" cy="5363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598226-687D-FC99-8D21-286149A429CA}"/>
              </a:ext>
            </a:extLst>
          </p:cNvPr>
          <p:cNvSpPr txBox="1"/>
          <p:nvPr/>
        </p:nvSpPr>
        <p:spPr>
          <a:xfrm>
            <a:off x="6400134" y="3187212"/>
            <a:ext cx="428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채널을 선택하기 위해 앞에서 생성한 것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11EC7E3-BA24-9DE4-199D-29A5D034EE95}"/>
              </a:ext>
            </a:extLst>
          </p:cNvPr>
          <p:cNvCxnSpPr>
            <a:cxnSpLocks/>
          </p:cNvCxnSpPr>
          <p:nvPr/>
        </p:nvCxnSpPr>
        <p:spPr>
          <a:xfrm flipV="1">
            <a:off x="8872407" y="2777229"/>
            <a:ext cx="0" cy="2857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07E5AB81-8FF9-6B71-26E3-6A51F3D85752}"/>
              </a:ext>
            </a:extLst>
          </p:cNvPr>
          <p:cNvSpPr/>
          <p:nvPr/>
        </p:nvSpPr>
        <p:spPr>
          <a:xfrm>
            <a:off x="6602845" y="2379331"/>
            <a:ext cx="1100282" cy="4562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4742F6-A336-A891-070A-F56927A77662}"/>
              </a:ext>
            </a:extLst>
          </p:cNvPr>
          <p:cNvSpPr txBox="1"/>
          <p:nvPr/>
        </p:nvSpPr>
        <p:spPr>
          <a:xfrm>
            <a:off x="4417093" y="1397878"/>
            <a:ext cx="361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사용하고자 하는 대역폭</a:t>
            </a:r>
            <a:r>
              <a:rPr lang="en-US" altLang="ko-KR"/>
              <a:t>: 80 MHz</a:t>
            </a:r>
          </a:p>
          <a:p>
            <a:r>
              <a:rPr lang="en-US" altLang="ko-KR"/>
              <a:t>20, 40, 80, 160 </a:t>
            </a:r>
            <a:r>
              <a:rPr lang="ko-KR" altLang="en-US"/>
              <a:t>등 지정해줘야 함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042B515-6DD1-721F-625F-01F7FF7162EE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152985" y="2058407"/>
            <a:ext cx="1" cy="320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BCB3D7-86A8-7AB8-8E58-09EB24B7D6D0}"/>
              </a:ext>
            </a:extLst>
          </p:cNvPr>
          <p:cNvSpPr txBox="1"/>
          <p:nvPr/>
        </p:nvSpPr>
        <p:spPr>
          <a:xfrm>
            <a:off x="2695008" y="4084196"/>
            <a:ext cx="9397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ch_allc</a:t>
            </a:r>
            <a:r>
              <a:rPr lang="ko-KR" altLang="en-US" dirty="0"/>
              <a:t> = </a:t>
            </a:r>
            <a:r>
              <a:rPr lang="ko-KR" altLang="en-US" b="1" err="1"/>
              <a:t>allocateRandomToChannel</a:t>
            </a:r>
            <a:r>
              <a:rPr lang="ko-KR" altLang="en-US"/>
              <a:t>(result</a:t>
            </a:r>
            <a:r>
              <a:rPr lang="ko-KR" altLang="en-US" dirty="0" err="1"/>
              <a:t>_max.max_count</a:t>
            </a:r>
            <a:r>
              <a:rPr lang="ko-KR" altLang="en-US" dirty="0"/>
              <a:t>);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5A8EDAE-0996-8FD1-5EFF-47BDA1A3ECCA}"/>
              </a:ext>
            </a:extLst>
          </p:cNvPr>
          <p:cNvSpPr/>
          <p:nvPr/>
        </p:nvSpPr>
        <p:spPr>
          <a:xfrm>
            <a:off x="2695008" y="4018283"/>
            <a:ext cx="908905" cy="5011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7FE58CD-C375-051D-80EC-89E1792BAF40}"/>
              </a:ext>
            </a:extLst>
          </p:cNvPr>
          <p:cNvCxnSpPr>
            <a:cxnSpLocks/>
          </p:cNvCxnSpPr>
          <p:nvPr/>
        </p:nvCxnSpPr>
        <p:spPr>
          <a:xfrm flipV="1">
            <a:off x="3156788" y="4552396"/>
            <a:ext cx="0" cy="567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482C024-9F88-740A-4F9C-4E235DD72160}"/>
              </a:ext>
            </a:extLst>
          </p:cNvPr>
          <p:cNvSpPr txBox="1"/>
          <p:nvPr/>
        </p:nvSpPr>
        <p:spPr>
          <a:xfrm>
            <a:off x="2944490" y="515245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쓰고자 하는 채널 번호</a:t>
            </a:r>
          </a:p>
        </p:txBody>
      </p:sp>
    </p:spTree>
    <p:extLst>
      <p:ext uri="{BB962C8B-B14F-4D97-AF65-F5344CB8AC3E}">
        <p14:creationId xmlns:p14="http://schemas.microsoft.com/office/powerpoint/2010/main" val="34553152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38.99512"/>
  <p:tag name="LATEXADDIN" val="\documentclass{article}&#10;\usepackage{amsmath}&#10;\pagestyle{empty}&#10;\begin{document}&#10;&#10;&#10;$t$&#10;&#10;\end{document}"/>
  <p:tag name="IGUANATEXSIZE" val="2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3.98952"/>
  <p:tag name="ORIGINALWIDTH" val="85.48929"/>
  <p:tag name="LATEXADDIN" val="\documentclass{article}&#10;\usepackage{amsmath}&#10;\pagestyle{empty}&#10;\begin{document}&#10;&#10;&#10;$T$&#10;&#10;\end{document}"/>
  <p:tag name="IGUANATEXSIZE" val="22"/>
  <p:tag name="IGUANATEXCURSOR" val="8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A51935C-7826-4070-8D45-E723A79F4121}">
  <we:reference id="wa104380907" version="3.1.0.0" store="ko-KR" storeType="OMEX"/>
  <we:alternateReferences>
    <we:reference id="wa104380907" version="3.1.0.0" store="wa10438090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519</Words>
  <Application>Microsoft Office PowerPoint</Application>
  <PresentationFormat>와이드스크린</PresentationFormat>
  <Paragraphs>109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Adobe Devanagari</vt:lpstr>
      <vt:lpstr>Arial</vt:lpstr>
      <vt:lpstr>Calibri</vt:lpstr>
      <vt:lpstr>Cambria Math</vt:lpstr>
      <vt:lpstr>Lato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 Bae Seo</dc:creator>
  <cp:lastModifiedBy>Jun Bae Seo</cp:lastModifiedBy>
  <cp:revision>7</cp:revision>
  <dcterms:created xsi:type="dcterms:W3CDTF">2023-08-24T01:56:37Z</dcterms:created>
  <dcterms:modified xsi:type="dcterms:W3CDTF">2023-08-25T06:19:29Z</dcterms:modified>
</cp:coreProperties>
</file>