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775B9-B890-DD52-A6CD-5240BB692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0F5451-8505-3853-FE41-3FFE1AA2E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6B9AD-DA9C-FB33-DCA8-DE834E41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471AD-91D5-E81B-B45F-9D0F673C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71A8E0-2361-7E34-0CF0-4C27F896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6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3398C-852E-CE99-7C7D-B57853DC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778E5B-168D-61D3-F555-78C115AC0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52935-1582-C89F-3D7B-DDBB17AE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41DC2-7DF7-8A66-98BD-8286467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1B1CA-5E64-E687-B38A-843A274F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58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80DB16-ED57-B96C-B214-F7068ECE1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7BC74A-5AFB-2EA0-9D8F-CBF7EB8F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1373F-F0BC-DF48-81B3-2E20FCFC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2D9B0-7319-024E-28C2-E984AFE6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B53A3-F94D-B232-6983-B887F3AD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F86D6-F294-1175-BF11-82E7FD8D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5EA43-00C3-64E1-B098-67E2005F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241544-F40C-0BC9-1D24-FBEB9FE4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56D3E5-9D49-5F4D-E457-E88B6861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2B705-7A64-7BF6-44D8-8B25B9B2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24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0BAE6-4AF9-3642-9829-ECCE37BC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01D012-8B37-C0FC-A601-8AC1142F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EB578-3FAF-7D8A-70AF-33A707FE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04F4BF-2B75-D74A-A272-D5C960F9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4EA5DF-DB25-C3DA-E6D3-E2115D4A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9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594A-AA42-0670-C513-997C856A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3BC06-8ED7-B683-2B20-E5A7BEB58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17AE9B-4433-1372-694B-F9A928D5F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3DB7C-83EF-A03E-AB22-E2805193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ACBC7A-EDE4-D10B-7FC2-EDDF1C89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03E9A9-8F8E-DE1C-E7A4-D37FC0C1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1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C8303-DE1F-02EE-FBEB-9A8D8B4D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8CB395-F1B8-7C3E-485A-030371F6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A037EE-A24E-9457-1C2E-EAF7C5AC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D575CD-1A6E-DAFC-DC0F-BB9A1C10D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6CC564-C531-249C-8E17-475B7075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61BA9B-555C-A7F1-A70E-6AA818F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38933F-EBCA-4D5A-398D-378736B4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2B303A-DC41-DD9F-CD89-17DF15C5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24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85687-D314-C678-9D45-5CA621EC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6D04A7-1ED5-4CB6-DAA3-267F519C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43AE54-A547-4A5A-7A0D-CB3D7873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909BE8-3CC4-46E2-9C02-B19F5E7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9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4DE5D4-EEC6-A0A5-90E2-1D5DF2C0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09A603-75DB-31F0-52E0-6322AC5A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5C72ED-7D18-3228-7D57-723B2D2D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9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D40F9-48FA-AD08-A67C-EF784B6B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EEDBC5-01AE-5950-62C4-C9CE39DD3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B6B78-BFF9-D3E1-775A-79F3ABBA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7AA808-FD92-8668-F21E-3546DCE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152C0B-FCE0-9742-FAAC-2696B91B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9473B1-4669-5D89-35E6-D0199F53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40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D3936-6830-09BD-C7FB-47133EEF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3B8884-F8F2-4A9D-8D8E-3FD0A0E50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09E8C-5B00-0208-271E-50FCC076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C7C0A3-527E-5288-6386-1F55B452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77E43F-D772-398C-6A79-1034F8E4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CCF7C7-811D-AB7C-8C68-8934C7EE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5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4E38D8-5CBF-715E-B835-8E51F9DC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2D801-F062-B855-0ACF-CFDB44F0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78872-3E71-7F71-2C9B-98DA1751C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82203-C8F0-4289-A8AE-BCAF931D84E1}" type="datetimeFigureOut">
              <a:rPr lang="de-DE" smtClean="0"/>
              <a:t>02.08.2024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E3D68-927A-4964-AA8D-518DA22F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95874-7107-3BE9-370A-B42FC3042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BF14A-9EB8-4F72-96D7-CD18BD570FC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90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872C956-6D97-812A-92D2-D05D2C73ABA2}"/>
              </a:ext>
            </a:extLst>
          </p:cNvPr>
          <p:cNvCxnSpPr/>
          <p:nvPr/>
        </p:nvCxnSpPr>
        <p:spPr>
          <a:xfrm>
            <a:off x="4266124" y="5761577"/>
            <a:ext cx="46578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FC14608-99B0-EF88-0106-81A89D33746D}"/>
              </a:ext>
            </a:extLst>
          </p:cNvPr>
          <p:cNvSpPr txBox="1"/>
          <p:nvPr/>
        </p:nvSpPr>
        <p:spPr>
          <a:xfrm>
            <a:off x="5821037" y="5045484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B021323-832A-E179-DD10-223B2A03A6DB}"/>
              </a:ext>
            </a:extLst>
          </p:cNvPr>
          <p:cNvCxnSpPr>
            <a:cxnSpLocks/>
          </p:cNvCxnSpPr>
          <p:nvPr/>
        </p:nvCxnSpPr>
        <p:spPr>
          <a:xfrm flipV="1">
            <a:off x="4422618" y="2097666"/>
            <a:ext cx="4657886" cy="3006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79A105-F75D-5E87-7AC5-2F5CD78A79C3}"/>
              </a:ext>
            </a:extLst>
          </p:cNvPr>
          <p:cNvCxnSpPr>
            <a:cxnSpLocks/>
          </p:cNvCxnSpPr>
          <p:nvPr/>
        </p:nvCxnSpPr>
        <p:spPr>
          <a:xfrm>
            <a:off x="4148908" y="2039294"/>
            <a:ext cx="4775098" cy="312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2552EC3-256F-97CB-B63D-7AF72E61C401}"/>
              </a:ext>
            </a:extLst>
          </p:cNvPr>
          <p:cNvCxnSpPr>
            <a:cxnSpLocks/>
          </p:cNvCxnSpPr>
          <p:nvPr/>
        </p:nvCxnSpPr>
        <p:spPr>
          <a:xfrm flipV="1">
            <a:off x="9974023" y="2543065"/>
            <a:ext cx="0" cy="25024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4AD26C8-B532-9124-4F04-0B6D6733843D}"/>
              </a:ext>
            </a:extLst>
          </p:cNvPr>
          <p:cNvCxnSpPr>
            <a:cxnSpLocks/>
          </p:cNvCxnSpPr>
          <p:nvPr/>
        </p:nvCxnSpPr>
        <p:spPr>
          <a:xfrm flipV="1">
            <a:off x="3229072" y="2543065"/>
            <a:ext cx="0" cy="25024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ECBE03B-7C15-98E4-D2CB-1DAC98094C2B}"/>
              </a:ext>
            </a:extLst>
          </p:cNvPr>
          <p:cNvCxnSpPr>
            <a:cxnSpLocks/>
          </p:cNvCxnSpPr>
          <p:nvPr/>
        </p:nvCxnSpPr>
        <p:spPr>
          <a:xfrm>
            <a:off x="4096611" y="1868991"/>
            <a:ext cx="4983893" cy="350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feil: gebogen 21">
            <a:extLst>
              <a:ext uri="{FF2B5EF4-FFF2-40B4-BE49-F238E27FC236}">
                <a16:creationId xmlns:a16="http://schemas.microsoft.com/office/drawing/2014/main" id="{C3F529F9-49C1-B77B-8148-E25802BC0048}"/>
              </a:ext>
            </a:extLst>
          </p:cNvPr>
          <p:cNvSpPr/>
          <p:nvPr/>
        </p:nvSpPr>
        <p:spPr>
          <a:xfrm rot="20117001">
            <a:off x="1710799" y="1204584"/>
            <a:ext cx="1189140" cy="9537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42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45F924B-65BD-2FDE-4C7E-CD3CEF576798}"/>
              </a:ext>
            </a:extLst>
          </p:cNvPr>
          <p:cNvSpPr txBox="1"/>
          <p:nvPr/>
        </p:nvSpPr>
        <p:spPr>
          <a:xfrm>
            <a:off x="1443951" y="965364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F471E1-802D-E21C-7F20-7EEA361D7D04}"/>
              </a:ext>
            </a:extLst>
          </p:cNvPr>
          <p:cNvSpPr txBox="1"/>
          <p:nvPr/>
        </p:nvSpPr>
        <p:spPr>
          <a:xfrm>
            <a:off x="5977534" y="1117049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79E179-13BE-3B03-BC29-91631EC5FC57}"/>
              </a:ext>
            </a:extLst>
          </p:cNvPr>
          <p:cNvSpPr txBox="1"/>
          <p:nvPr/>
        </p:nvSpPr>
        <p:spPr>
          <a:xfrm>
            <a:off x="4463438" y="3585051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345B1A-9A5F-C97C-F334-2A46860B5C26}"/>
              </a:ext>
            </a:extLst>
          </p:cNvPr>
          <p:cNvSpPr txBox="1"/>
          <p:nvPr/>
        </p:nvSpPr>
        <p:spPr>
          <a:xfrm>
            <a:off x="9974023" y="3900558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00B53D0-57FE-3570-D900-A23209F5B11C}"/>
              </a:ext>
            </a:extLst>
          </p:cNvPr>
          <p:cNvSpPr txBox="1"/>
          <p:nvPr/>
        </p:nvSpPr>
        <p:spPr>
          <a:xfrm>
            <a:off x="1653782" y="3708461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0ED80B-96BC-FB95-EA17-6A6E9A79D99D}"/>
              </a:ext>
            </a:extLst>
          </p:cNvPr>
          <p:cNvSpPr/>
          <p:nvPr/>
        </p:nvSpPr>
        <p:spPr>
          <a:xfrm>
            <a:off x="2217977" y="1681457"/>
            <a:ext cx="1722134" cy="800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24C581F-B870-3CE7-37A6-F8CE6C560666}"/>
              </a:ext>
            </a:extLst>
          </p:cNvPr>
          <p:cNvSpPr/>
          <p:nvPr/>
        </p:nvSpPr>
        <p:spPr>
          <a:xfrm>
            <a:off x="9260480" y="1714010"/>
            <a:ext cx="1722134" cy="800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0BFDF3C-DB6C-685C-0ABB-E47BD53F4A75}"/>
              </a:ext>
            </a:extLst>
          </p:cNvPr>
          <p:cNvSpPr/>
          <p:nvPr/>
        </p:nvSpPr>
        <p:spPr>
          <a:xfrm>
            <a:off x="9260480" y="5343185"/>
            <a:ext cx="1722134" cy="800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152FDFC-4FE0-12DC-1453-338FFAB53914}"/>
              </a:ext>
            </a:extLst>
          </p:cNvPr>
          <p:cNvSpPr/>
          <p:nvPr/>
        </p:nvSpPr>
        <p:spPr>
          <a:xfrm>
            <a:off x="2340767" y="5343185"/>
            <a:ext cx="1722134" cy="800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65366B-F4EB-27E7-FB82-9591130B0311}"/>
              </a:ext>
            </a:extLst>
          </p:cNvPr>
          <p:cNvSpPr txBox="1"/>
          <p:nvPr/>
        </p:nvSpPr>
        <p:spPr>
          <a:xfrm>
            <a:off x="7698123" y="2992368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</p:spTree>
    <p:extLst>
      <p:ext uri="{BB962C8B-B14F-4D97-AF65-F5344CB8AC3E}">
        <p14:creationId xmlns:p14="http://schemas.microsoft.com/office/powerpoint/2010/main" val="386908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872C956-6D97-812A-92D2-D05D2C73ABA2}"/>
              </a:ext>
            </a:extLst>
          </p:cNvPr>
          <p:cNvCxnSpPr/>
          <p:nvPr/>
        </p:nvCxnSpPr>
        <p:spPr>
          <a:xfrm>
            <a:off x="4266124" y="5761577"/>
            <a:ext cx="46578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FC14608-99B0-EF88-0106-81A89D33746D}"/>
              </a:ext>
            </a:extLst>
          </p:cNvPr>
          <p:cNvSpPr txBox="1"/>
          <p:nvPr/>
        </p:nvSpPr>
        <p:spPr>
          <a:xfrm>
            <a:off x="5821037" y="5045484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B021323-832A-E179-DD10-223B2A03A6DB}"/>
              </a:ext>
            </a:extLst>
          </p:cNvPr>
          <p:cNvCxnSpPr>
            <a:cxnSpLocks/>
          </p:cNvCxnSpPr>
          <p:nvPr/>
        </p:nvCxnSpPr>
        <p:spPr>
          <a:xfrm flipV="1">
            <a:off x="4422618" y="2097666"/>
            <a:ext cx="4657886" cy="3006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79A105-F75D-5E87-7AC5-2F5CD78A79C3}"/>
              </a:ext>
            </a:extLst>
          </p:cNvPr>
          <p:cNvCxnSpPr>
            <a:cxnSpLocks/>
          </p:cNvCxnSpPr>
          <p:nvPr/>
        </p:nvCxnSpPr>
        <p:spPr>
          <a:xfrm>
            <a:off x="4148908" y="2039294"/>
            <a:ext cx="4775098" cy="312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2552EC3-256F-97CB-B63D-7AF72E61C401}"/>
              </a:ext>
            </a:extLst>
          </p:cNvPr>
          <p:cNvCxnSpPr>
            <a:cxnSpLocks/>
          </p:cNvCxnSpPr>
          <p:nvPr/>
        </p:nvCxnSpPr>
        <p:spPr>
          <a:xfrm flipV="1">
            <a:off x="9974023" y="2543065"/>
            <a:ext cx="0" cy="25024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4AD26C8-B532-9124-4F04-0B6D6733843D}"/>
              </a:ext>
            </a:extLst>
          </p:cNvPr>
          <p:cNvCxnSpPr>
            <a:cxnSpLocks/>
          </p:cNvCxnSpPr>
          <p:nvPr/>
        </p:nvCxnSpPr>
        <p:spPr>
          <a:xfrm flipV="1">
            <a:off x="3229072" y="2543065"/>
            <a:ext cx="0" cy="25024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ECBE03B-7C15-98E4-D2CB-1DAC98094C2B}"/>
              </a:ext>
            </a:extLst>
          </p:cNvPr>
          <p:cNvCxnSpPr>
            <a:cxnSpLocks/>
          </p:cNvCxnSpPr>
          <p:nvPr/>
        </p:nvCxnSpPr>
        <p:spPr>
          <a:xfrm>
            <a:off x="4096611" y="1868991"/>
            <a:ext cx="4983893" cy="350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feil: gebogen 21">
            <a:extLst>
              <a:ext uri="{FF2B5EF4-FFF2-40B4-BE49-F238E27FC236}">
                <a16:creationId xmlns:a16="http://schemas.microsoft.com/office/drawing/2014/main" id="{C3F529F9-49C1-B77B-8148-E25802BC0048}"/>
              </a:ext>
            </a:extLst>
          </p:cNvPr>
          <p:cNvSpPr/>
          <p:nvPr/>
        </p:nvSpPr>
        <p:spPr>
          <a:xfrm rot="20117001">
            <a:off x="1710799" y="1204584"/>
            <a:ext cx="1189140" cy="9537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42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45F924B-65BD-2FDE-4C7E-CD3CEF576798}"/>
              </a:ext>
            </a:extLst>
          </p:cNvPr>
          <p:cNvSpPr txBox="1"/>
          <p:nvPr/>
        </p:nvSpPr>
        <p:spPr>
          <a:xfrm>
            <a:off x="1409373" y="981987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F471E1-802D-E21C-7F20-7EEA361D7D04}"/>
              </a:ext>
            </a:extLst>
          </p:cNvPr>
          <p:cNvSpPr txBox="1"/>
          <p:nvPr/>
        </p:nvSpPr>
        <p:spPr>
          <a:xfrm>
            <a:off x="5977534" y="1117049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FE14711-59F4-B90B-BAAE-D17A001495F1}"/>
              </a:ext>
            </a:extLst>
          </p:cNvPr>
          <p:cNvSpPr txBox="1"/>
          <p:nvPr/>
        </p:nvSpPr>
        <p:spPr>
          <a:xfrm>
            <a:off x="7698123" y="2992368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79E179-13BE-3B03-BC29-91631EC5FC57}"/>
              </a:ext>
            </a:extLst>
          </p:cNvPr>
          <p:cNvSpPr txBox="1"/>
          <p:nvPr/>
        </p:nvSpPr>
        <p:spPr>
          <a:xfrm>
            <a:off x="4463438" y="3585051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345B1A-9A5F-C97C-F334-2A46860B5C26}"/>
              </a:ext>
            </a:extLst>
          </p:cNvPr>
          <p:cNvSpPr txBox="1"/>
          <p:nvPr/>
        </p:nvSpPr>
        <p:spPr>
          <a:xfrm>
            <a:off x="9974023" y="3900558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00B53D0-57FE-3570-D900-A23209F5B11C}"/>
              </a:ext>
            </a:extLst>
          </p:cNvPr>
          <p:cNvSpPr txBox="1"/>
          <p:nvPr/>
        </p:nvSpPr>
        <p:spPr>
          <a:xfrm>
            <a:off x="1653782" y="3708461"/>
            <a:ext cx="1548052" cy="71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 / zu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0ED80B-96BC-FB95-EA17-6A6E9A79D99D}"/>
              </a:ext>
            </a:extLst>
          </p:cNvPr>
          <p:cNvSpPr/>
          <p:nvPr/>
        </p:nvSpPr>
        <p:spPr>
          <a:xfrm>
            <a:off x="2217977" y="1681457"/>
            <a:ext cx="1722134" cy="800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24C581F-B870-3CE7-37A6-F8CE6C560666}"/>
              </a:ext>
            </a:extLst>
          </p:cNvPr>
          <p:cNvSpPr/>
          <p:nvPr/>
        </p:nvSpPr>
        <p:spPr>
          <a:xfrm>
            <a:off x="9260480" y="1714010"/>
            <a:ext cx="1722134" cy="800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0BFDF3C-DB6C-685C-0ABB-E47BD53F4A75}"/>
              </a:ext>
            </a:extLst>
          </p:cNvPr>
          <p:cNvSpPr/>
          <p:nvPr/>
        </p:nvSpPr>
        <p:spPr>
          <a:xfrm>
            <a:off x="9260480" y="5343185"/>
            <a:ext cx="1722134" cy="800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152FDFC-4FE0-12DC-1453-338FFAB53914}"/>
              </a:ext>
            </a:extLst>
          </p:cNvPr>
          <p:cNvSpPr/>
          <p:nvPr/>
        </p:nvSpPr>
        <p:spPr>
          <a:xfrm>
            <a:off x="2340767" y="5343185"/>
            <a:ext cx="1722134" cy="800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6C45FE-EB35-6D7C-284B-BB9DBDCEBB57}"/>
              </a:ext>
            </a:extLst>
          </p:cNvPr>
          <p:cNvSpPr txBox="1"/>
          <p:nvPr/>
        </p:nvSpPr>
        <p:spPr>
          <a:xfrm>
            <a:off x="2750075" y="1846930"/>
            <a:ext cx="657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Text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176881-3B31-8CEE-9532-EC679DB59379}"/>
              </a:ext>
            </a:extLst>
          </p:cNvPr>
          <p:cNvSpPr txBox="1"/>
          <p:nvPr/>
        </p:nvSpPr>
        <p:spPr>
          <a:xfrm>
            <a:off x="2874661" y="5546133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Bild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B26B77-196B-A771-D4D5-7BBC8485D814}"/>
              </a:ext>
            </a:extLst>
          </p:cNvPr>
          <p:cNvSpPr txBox="1"/>
          <p:nvPr/>
        </p:nvSpPr>
        <p:spPr>
          <a:xfrm>
            <a:off x="9681362" y="5543257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Video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67B2FB-AE1A-77C9-45C9-A6E73D3928CE}"/>
              </a:ext>
            </a:extLst>
          </p:cNvPr>
          <p:cNvSpPr txBox="1"/>
          <p:nvPr/>
        </p:nvSpPr>
        <p:spPr>
          <a:xfrm>
            <a:off x="9654110" y="1932366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Musik</a:t>
            </a:r>
          </a:p>
        </p:txBody>
      </p:sp>
    </p:spTree>
    <p:extLst>
      <p:ext uri="{BB962C8B-B14F-4D97-AF65-F5344CB8AC3E}">
        <p14:creationId xmlns:p14="http://schemas.microsoft.com/office/powerpoint/2010/main" val="319143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Agnes Koschmider</dc:creator>
  <cp:lastModifiedBy>Zisgen, Yorck</cp:lastModifiedBy>
  <cp:revision>3</cp:revision>
  <dcterms:created xsi:type="dcterms:W3CDTF">2024-07-29T07:19:45Z</dcterms:created>
  <dcterms:modified xsi:type="dcterms:W3CDTF">2024-08-02T11:44:49Z</dcterms:modified>
</cp:coreProperties>
</file>