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BB55-DEA4-F8FF-4DE9-72720F68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F4CB03-5F1A-D646-51EB-A7237338E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BB40E-D688-1434-3155-66FFF26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523CC-C230-64B3-27BB-680B2157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ED96F-C559-1DC6-7714-20825A2E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163FE-F7DD-8787-899D-C8FE5A4A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8A1A8E-40F2-2BC2-F303-12811F60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7C4EB-49B5-09FC-96D8-AC2CD2DB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D7E33-7827-73F8-2AC8-423140B6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772ED-E153-723B-4B61-4B58EED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5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D1F970-7E54-5E0B-4E97-B6B53C4A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9AF129-6DBC-0353-EDAE-3D6C4E039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AFEF7-0475-E506-DA55-5676AA14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7BBD5-8906-0EEA-9603-6916E988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8B045-3657-6B68-93CB-AF71818D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9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A59B1-8B1E-3B2C-E6EE-828A0CD0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C8A14-6EAF-3569-37AA-E20505DF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5B41C-98A8-CA68-8315-E32D614D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A8BF5-9046-B5FA-B53C-E11754F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CCD9-7BD4-25E7-A793-6E4C9A4A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5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EF0E4-F96B-D381-33B6-70DFDB61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E04E2-96BC-492E-31F0-B2AD4112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1D159-0F03-5F6C-AB2E-B3627608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1D446-43D3-F13D-EB5C-592B5737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DFFE-94C1-E5CC-CB74-33A3499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67221-8496-E6E9-6447-3A1E3BA4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EA52F-BCCF-9C61-C465-02F309018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64A51E-7FE7-0647-5499-43C03F54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4B321F-083E-A28A-120F-0605B55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2D06E-D1E5-B1A1-6A31-6BB89E1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706DDE-FDF5-9C31-0E00-519CD80F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1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32A82-EFE5-6C71-A1D6-933927E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D8DC83-F320-763A-2896-8456E7BF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C111EB-A262-9568-4A6E-CC8CC5C91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297802-16DA-5801-420C-419BB628A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27E9F0-74F1-1792-19B1-D7E070E90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57BFF0-DBED-20B1-1B44-721F3524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DD727C-371C-0403-A0C6-A4A062FD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1AE117-9964-50A7-4A65-3AC2326D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9E8B-BC3B-301F-AB64-6057547C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1F0AB5-2077-2DCD-296E-B0E18DE0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B1630-08FC-382A-8BCF-6CB2221F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1948A-A161-17C0-AD4F-0BCB3497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8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E3509-503B-C742-7A75-DA413394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B66F16-BC7B-2B75-59C7-D8A48F98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24ED2C-86B0-83BD-9032-7A2E2B0E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7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6861-3614-8729-218A-25C614B2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29337-6317-32AF-6C4E-8586E2DC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D9EB9-2C9F-9ED8-9852-A5E78A526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6ADE5F-3114-0974-6798-76F22866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0949BC-18EB-8F54-5DEE-081731FF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3718DF-01BF-55D5-114B-6AE2F0BD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6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1A240-67C4-91E9-F031-3AED945C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0D9111-E226-2B66-A1F6-E7A0201B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14614C-5ADD-9BAF-4A7B-7FDE2B38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76DA8-FA96-E9CF-EA6B-D8002568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8EC3B-6D7A-6063-5494-64155363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A8F44C-EBFE-D13C-F077-BC12513F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9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9D3619-FDB3-8314-D851-7AD020A5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EA907-C6AA-6BFE-0570-ACB607D6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2EB4E-F265-D941-E65E-13EF5A7D1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EFC89-E7A7-495F-B74F-14C4971268B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77038-E73F-CB52-C58B-50C7050F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8F1DF-3477-B062-F1F1-603CF65FB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8DF4C-C565-4961-9674-19086824C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BA0D586-C3B4-EB61-91DD-341C6650C18B}"/>
              </a:ext>
            </a:extLst>
          </p:cNvPr>
          <p:cNvSpPr txBox="1"/>
          <p:nvPr/>
        </p:nvSpPr>
        <p:spPr>
          <a:xfrm>
            <a:off x="347194" y="34943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Input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827A980-6DE5-6DEA-D1A9-AD7ED9A89992}"/>
              </a:ext>
            </a:extLst>
          </p:cNvPr>
          <p:cNvSpPr/>
          <p:nvPr/>
        </p:nvSpPr>
        <p:spPr>
          <a:xfrm>
            <a:off x="2129427" y="2954304"/>
            <a:ext cx="2160000" cy="14400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3321BC-3228-F1BA-661B-2B76F631C5AF}"/>
              </a:ext>
            </a:extLst>
          </p:cNvPr>
          <p:cNvSpPr txBox="1"/>
          <p:nvPr/>
        </p:nvSpPr>
        <p:spPr>
          <a:xfrm>
            <a:off x="2502182" y="2584972"/>
            <a:ext cx="159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Router Chain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3E5EB76-22F6-1768-EF31-A9237BF0BFDF}"/>
              </a:ext>
            </a:extLst>
          </p:cNvPr>
          <p:cNvSpPr/>
          <p:nvPr/>
        </p:nvSpPr>
        <p:spPr>
          <a:xfrm>
            <a:off x="1081651" y="3494300"/>
            <a:ext cx="857437" cy="36933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6A5AD46-E6AA-161C-1B78-B1D8F400894E}"/>
              </a:ext>
            </a:extLst>
          </p:cNvPr>
          <p:cNvSpPr/>
          <p:nvPr/>
        </p:nvSpPr>
        <p:spPr>
          <a:xfrm>
            <a:off x="5773284" y="1608062"/>
            <a:ext cx="3351293" cy="81856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931ECE-3AC9-7486-8705-17905531679F}"/>
              </a:ext>
            </a:extLst>
          </p:cNvPr>
          <p:cNvSpPr txBox="1"/>
          <p:nvPr/>
        </p:nvSpPr>
        <p:spPr>
          <a:xfrm>
            <a:off x="6626620" y="1219200"/>
            <a:ext cx="22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Chain Rechnungen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2B3CE58-3729-2703-F877-75599575118E}"/>
              </a:ext>
            </a:extLst>
          </p:cNvPr>
          <p:cNvSpPr/>
          <p:nvPr/>
        </p:nvSpPr>
        <p:spPr>
          <a:xfrm rot="18789091">
            <a:off x="4061471" y="2555301"/>
            <a:ext cx="1894427" cy="178639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0944BC-0F93-1402-7CA0-BE2E4A2D0A11}"/>
              </a:ext>
            </a:extLst>
          </p:cNvPr>
          <p:cNvSpPr/>
          <p:nvPr/>
        </p:nvSpPr>
        <p:spPr>
          <a:xfrm>
            <a:off x="2213937" y="3054350"/>
            <a:ext cx="1933009" cy="1267654"/>
          </a:xfrm>
          <a:prstGeom prst="rect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Inhalt:</a:t>
            </a:r>
          </a:p>
          <a:p>
            <a:pPr marL="342900" indent="-342900">
              <a:buAutoNum type="arabicPeriod"/>
            </a:pPr>
            <a:r>
              <a:rPr lang="de-DE" dirty="0"/>
              <a:t>Rechnungen</a:t>
            </a:r>
          </a:p>
          <a:p>
            <a:pPr marL="342900" indent="-342900">
              <a:buAutoNum type="arabicPeriod"/>
            </a:pPr>
            <a:r>
              <a:rPr lang="de-DE" dirty="0"/>
              <a:t>Lieferungen</a:t>
            </a:r>
          </a:p>
          <a:p>
            <a:pPr marL="342900" indent="-342900">
              <a:buAutoNum type="arabicPeriod"/>
            </a:pPr>
            <a:r>
              <a:rPr lang="de-DE" dirty="0"/>
              <a:t>Beschwerden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1167125-6313-24B0-D113-0D731B7CF1F0}"/>
              </a:ext>
            </a:extLst>
          </p:cNvPr>
          <p:cNvSpPr/>
          <p:nvPr/>
        </p:nvSpPr>
        <p:spPr>
          <a:xfrm>
            <a:off x="8257248" y="1963395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96EEA1C-A140-B01B-691D-55A7D418E9B9}"/>
              </a:ext>
            </a:extLst>
          </p:cNvPr>
          <p:cNvSpPr/>
          <p:nvPr/>
        </p:nvSpPr>
        <p:spPr>
          <a:xfrm>
            <a:off x="6017021" y="1965926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152AC424-BA54-5CC7-27F3-38E025947273}"/>
              </a:ext>
            </a:extLst>
          </p:cNvPr>
          <p:cNvSpPr/>
          <p:nvPr/>
        </p:nvSpPr>
        <p:spPr>
          <a:xfrm>
            <a:off x="6717958" y="1965926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D36C53F-9F3E-672E-DDFC-915DCFFA1FFF}"/>
              </a:ext>
            </a:extLst>
          </p:cNvPr>
          <p:cNvSpPr/>
          <p:nvPr/>
        </p:nvSpPr>
        <p:spPr>
          <a:xfrm>
            <a:off x="7450007" y="1965926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347173F-772B-A951-535F-B344FEB7DE61}"/>
              </a:ext>
            </a:extLst>
          </p:cNvPr>
          <p:cNvSpPr txBox="1"/>
          <p:nvPr/>
        </p:nvSpPr>
        <p:spPr>
          <a:xfrm>
            <a:off x="10497475" y="18152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Output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7FCAA18-7BAD-3540-4C33-C9825982558B}"/>
              </a:ext>
            </a:extLst>
          </p:cNvPr>
          <p:cNvSpPr/>
          <p:nvPr/>
        </p:nvSpPr>
        <p:spPr>
          <a:xfrm>
            <a:off x="9436796" y="1815256"/>
            <a:ext cx="857437" cy="36933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ADB95C-022D-7054-AEFE-9682E84391C3}"/>
              </a:ext>
            </a:extLst>
          </p:cNvPr>
          <p:cNvSpPr/>
          <p:nvPr/>
        </p:nvSpPr>
        <p:spPr>
          <a:xfrm>
            <a:off x="5774360" y="2955545"/>
            <a:ext cx="3351293" cy="81856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2BF2581-D3DD-3EA3-6C47-919381193066}"/>
              </a:ext>
            </a:extLst>
          </p:cNvPr>
          <p:cNvSpPr txBox="1"/>
          <p:nvPr/>
        </p:nvSpPr>
        <p:spPr>
          <a:xfrm>
            <a:off x="6627697" y="2566683"/>
            <a:ext cx="224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Chain Lieferungen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F4A218C-4A5B-9121-DE41-3EBB1AB90F5D}"/>
              </a:ext>
            </a:extLst>
          </p:cNvPr>
          <p:cNvSpPr/>
          <p:nvPr/>
        </p:nvSpPr>
        <p:spPr>
          <a:xfrm>
            <a:off x="8258324" y="3310878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1C66B864-6CB3-8912-9BD3-FF8D4C675CD5}"/>
              </a:ext>
            </a:extLst>
          </p:cNvPr>
          <p:cNvSpPr/>
          <p:nvPr/>
        </p:nvSpPr>
        <p:spPr>
          <a:xfrm>
            <a:off x="6018097" y="3313409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F7DC26A6-B795-6C0A-CCA5-1D1088441C04}"/>
              </a:ext>
            </a:extLst>
          </p:cNvPr>
          <p:cNvSpPr/>
          <p:nvPr/>
        </p:nvSpPr>
        <p:spPr>
          <a:xfrm>
            <a:off x="6719034" y="3313409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D8274F8D-1E2A-19B6-9E25-E506A5AE93EB}"/>
              </a:ext>
            </a:extLst>
          </p:cNvPr>
          <p:cNvSpPr/>
          <p:nvPr/>
        </p:nvSpPr>
        <p:spPr>
          <a:xfrm>
            <a:off x="7451083" y="3313409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8D7274-4A81-36C4-8EF2-A1E5AA8FE09B}"/>
              </a:ext>
            </a:extLst>
          </p:cNvPr>
          <p:cNvSpPr txBox="1"/>
          <p:nvPr/>
        </p:nvSpPr>
        <p:spPr>
          <a:xfrm>
            <a:off x="10480517" y="31262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Output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21C9888-A3BD-8CE4-7FC6-A7E8997B835D}"/>
              </a:ext>
            </a:extLst>
          </p:cNvPr>
          <p:cNvSpPr/>
          <p:nvPr/>
        </p:nvSpPr>
        <p:spPr>
          <a:xfrm>
            <a:off x="9437872" y="3162739"/>
            <a:ext cx="857437" cy="36933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36014ED-BE8A-A31E-7A25-8D8521EA5DBB}"/>
              </a:ext>
            </a:extLst>
          </p:cNvPr>
          <p:cNvSpPr/>
          <p:nvPr/>
        </p:nvSpPr>
        <p:spPr>
          <a:xfrm rot="21173403">
            <a:off x="4323883" y="3347143"/>
            <a:ext cx="1435616" cy="178639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A030994-D028-DEC5-9CEE-C8892A978E1F}"/>
              </a:ext>
            </a:extLst>
          </p:cNvPr>
          <p:cNvSpPr/>
          <p:nvPr/>
        </p:nvSpPr>
        <p:spPr>
          <a:xfrm>
            <a:off x="5773285" y="5592957"/>
            <a:ext cx="3377764" cy="81856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F08F96F-4505-D44E-F2E1-A50D86FCF6E7}"/>
              </a:ext>
            </a:extLst>
          </p:cNvPr>
          <p:cNvSpPr txBox="1"/>
          <p:nvPr/>
        </p:nvSpPr>
        <p:spPr>
          <a:xfrm>
            <a:off x="6653092" y="52040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Default Chain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42447DF-0F86-2C48-7128-04B776B1268E}"/>
              </a:ext>
            </a:extLst>
          </p:cNvPr>
          <p:cNvSpPr/>
          <p:nvPr/>
        </p:nvSpPr>
        <p:spPr>
          <a:xfrm>
            <a:off x="8283719" y="5948290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39D64181-3F0E-5E0A-6766-1BE22EF1BD2E}"/>
              </a:ext>
            </a:extLst>
          </p:cNvPr>
          <p:cNvSpPr/>
          <p:nvPr/>
        </p:nvSpPr>
        <p:spPr>
          <a:xfrm>
            <a:off x="6043492" y="5950821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D4CF72-6B91-297C-E452-7173B35A3A77}"/>
              </a:ext>
            </a:extLst>
          </p:cNvPr>
          <p:cNvSpPr/>
          <p:nvPr/>
        </p:nvSpPr>
        <p:spPr>
          <a:xfrm>
            <a:off x="6744429" y="5950821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3091E38F-DBB1-9345-AC7F-A8D6D3DB2DBF}"/>
              </a:ext>
            </a:extLst>
          </p:cNvPr>
          <p:cNvSpPr/>
          <p:nvPr/>
        </p:nvSpPr>
        <p:spPr>
          <a:xfrm>
            <a:off x="7476478" y="5950821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408429F4-FA5A-9B8C-0AEC-B7C1950003A2}"/>
              </a:ext>
            </a:extLst>
          </p:cNvPr>
          <p:cNvSpPr/>
          <p:nvPr/>
        </p:nvSpPr>
        <p:spPr>
          <a:xfrm rot="2864034">
            <a:off x="4048173" y="4877548"/>
            <a:ext cx="1934140" cy="178639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D46F064-C133-A7BE-1205-ED2F27586A53}"/>
              </a:ext>
            </a:extLst>
          </p:cNvPr>
          <p:cNvSpPr txBox="1"/>
          <p:nvPr/>
        </p:nvSpPr>
        <p:spPr>
          <a:xfrm>
            <a:off x="10466979" y="57612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Output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40076B5E-A252-7CAF-F05E-58DDD5210860}"/>
              </a:ext>
            </a:extLst>
          </p:cNvPr>
          <p:cNvSpPr/>
          <p:nvPr/>
        </p:nvSpPr>
        <p:spPr>
          <a:xfrm>
            <a:off x="9424334" y="5797735"/>
            <a:ext cx="857437" cy="36933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CFE09CC-08BB-89BC-343D-B2E625CA1FEB}"/>
              </a:ext>
            </a:extLst>
          </p:cNvPr>
          <p:cNvSpPr/>
          <p:nvPr/>
        </p:nvSpPr>
        <p:spPr>
          <a:xfrm>
            <a:off x="5773284" y="4233565"/>
            <a:ext cx="3351293" cy="81856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E7A0DBB-9A63-B0CD-9BFF-2DFD859C0AC1}"/>
              </a:ext>
            </a:extLst>
          </p:cNvPr>
          <p:cNvSpPr/>
          <p:nvPr/>
        </p:nvSpPr>
        <p:spPr>
          <a:xfrm>
            <a:off x="6017021" y="4591429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96781717-3A73-3574-E5DC-A8A4AA1017E7}"/>
              </a:ext>
            </a:extLst>
          </p:cNvPr>
          <p:cNvSpPr/>
          <p:nvPr/>
        </p:nvSpPr>
        <p:spPr>
          <a:xfrm>
            <a:off x="6717958" y="4591429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EEBD0D70-666F-EFAC-2818-EE827AA89069}"/>
              </a:ext>
            </a:extLst>
          </p:cNvPr>
          <p:cNvSpPr/>
          <p:nvPr/>
        </p:nvSpPr>
        <p:spPr>
          <a:xfrm>
            <a:off x="7450007" y="4591429"/>
            <a:ext cx="457200" cy="129862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A88F5F89-DADB-15C7-3453-91DF8BD21C17}"/>
              </a:ext>
            </a:extLst>
          </p:cNvPr>
          <p:cNvSpPr/>
          <p:nvPr/>
        </p:nvSpPr>
        <p:spPr>
          <a:xfrm rot="2158831">
            <a:off x="4214396" y="4176671"/>
            <a:ext cx="1665263" cy="178639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D046BA8-78EE-6FF1-C4D1-55779158686D}"/>
              </a:ext>
            </a:extLst>
          </p:cNvPr>
          <p:cNvSpPr txBox="1"/>
          <p:nvPr/>
        </p:nvSpPr>
        <p:spPr>
          <a:xfrm>
            <a:off x="6626620" y="3886200"/>
            <a:ext cx="237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Chain Beschwerden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977ABBE-4985-7F5F-BA07-206D969E8BE7}"/>
              </a:ext>
            </a:extLst>
          </p:cNvPr>
          <p:cNvSpPr/>
          <p:nvPr/>
        </p:nvSpPr>
        <p:spPr>
          <a:xfrm>
            <a:off x="8182056" y="4393130"/>
            <a:ext cx="685800" cy="516578"/>
          </a:xfrm>
          <a:prstGeom prst="rect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4D2CDA58-BE8B-F76C-B335-C2C0AA40AC26}"/>
              </a:ext>
            </a:extLst>
          </p:cNvPr>
          <p:cNvSpPr/>
          <p:nvPr/>
        </p:nvSpPr>
        <p:spPr>
          <a:xfrm rot="21248038">
            <a:off x="9043568" y="4276830"/>
            <a:ext cx="1435616" cy="178639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305F39D5-371F-E7D8-DA81-FBC86E664190}"/>
              </a:ext>
            </a:extLst>
          </p:cNvPr>
          <p:cNvSpPr/>
          <p:nvPr/>
        </p:nvSpPr>
        <p:spPr>
          <a:xfrm>
            <a:off x="9044901" y="4580155"/>
            <a:ext cx="1435616" cy="178639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095DCD9C-FAB9-FD9B-F233-34BACD85162B}"/>
              </a:ext>
            </a:extLst>
          </p:cNvPr>
          <p:cNvSpPr/>
          <p:nvPr/>
        </p:nvSpPr>
        <p:spPr>
          <a:xfrm rot="317564">
            <a:off x="9026756" y="4874234"/>
            <a:ext cx="1435616" cy="178639"/>
          </a:xfrm>
          <a:prstGeom prst="rightArrow">
            <a:avLst/>
          </a:prstGeom>
          <a:solidFill>
            <a:srgbClr val="00A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E335599-2895-78A0-CEE6-1FC02D2288B5}"/>
              </a:ext>
            </a:extLst>
          </p:cNvPr>
          <p:cNvSpPr txBox="1"/>
          <p:nvPr/>
        </p:nvSpPr>
        <p:spPr>
          <a:xfrm>
            <a:off x="10487988" y="4117163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Chain Schäden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DB9C445-DE38-C67F-DD0F-9E9EC543A049}"/>
              </a:ext>
            </a:extLst>
          </p:cNvPr>
          <p:cNvSpPr txBox="1"/>
          <p:nvPr/>
        </p:nvSpPr>
        <p:spPr>
          <a:xfrm>
            <a:off x="10480517" y="4488618"/>
            <a:ext cx="1475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Chain Verspätung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E75412D-4800-B812-8799-1C86AD82C03D}"/>
              </a:ext>
            </a:extLst>
          </p:cNvPr>
          <p:cNvSpPr txBox="1"/>
          <p:nvPr/>
        </p:nvSpPr>
        <p:spPr>
          <a:xfrm>
            <a:off x="10480517" y="4869907"/>
            <a:ext cx="1632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Default Beschwerde</a:t>
            </a:r>
          </a:p>
        </p:txBody>
      </p:sp>
    </p:spTree>
    <p:extLst>
      <p:ext uri="{BB962C8B-B14F-4D97-AF65-F5344CB8AC3E}">
        <p14:creationId xmlns:p14="http://schemas.microsoft.com/office/powerpoint/2010/main" val="9982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Yorck Zisgen</dc:creator>
  <cp:lastModifiedBy>Yorck Zisgen</cp:lastModifiedBy>
  <cp:revision>1</cp:revision>
  <dcterms:created xsi:type="dcterms:W3CDTF">2024-05-27T19:59:32Z</dcterms:created>
  <dcterms:modified xsi:type="dcterms:W3CDTF">2024-05-27T20:08:55Z</dcterms:modified>
</cp:coreProperties>
</file>