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6858000" cy="7524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AFCFE"/>
    <a:srgbClr val="F8F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CFE1E1-10D1-4F4C-943B-D4B4B2F0EE1C}" v="16" dt="2024-08-01T17:14:01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261" autoAdjust="0"/>
  </p:normalViewPr>
  <p:slideViewPr>
    <p:cSldViewPr snapToGrid="0">
      <p:cViewPr varScale="1">
        <p:scale>
          <a:sx n="85" d="100"/>
          <a:sy n="85" d="100"/>
        </p:scale>
        <p:origin x="18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231482"/>
            <a:ext cx="5829300" cy="261972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952236"/>
            <a:ext cx="5143500" cy="18167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1B00-E76F-467C-BB2D-94A2523E8059}" type="datetimeFigureOut">
              <a:rPr lang="en-DE" smtClean="0"/>
              <a:t>08/02/2024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7554-089D-4D44-95A6-4F171F647F2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368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1B00-E76F-467C-BB2D-94A2523E8059}" type="datetimeFigureOut">
              <a:rPr lang="en-DE" smtClean="0"/>
              <a:t>08/02/2024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7554-089D-4D44-95A6-4F171F647F2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96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00623"/>
            <a:ext cx="1478756" cy="637687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00623"/>
            <a:ext cx="4350544" cy="637687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1B00-E76F-467C-BB2D-94A2523E8059}" type="datetimeFigureOut">
              <a:rPr lang="en-DE" smtClean="0"/>
              <a:t>08/02/2024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7554-089D-4D44-95A6-4F171F647F2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748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1B00-E76F-467C-BB2D-94A2523E8059}" type="datetimeFigureOut">
              <a:rPr lang="en-DE" smtClean="0"/>
              <a:t>08/02/2024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7554-089D-4D44-95A6-4F171F647F2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1298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875964"/>
            <a:ext cx="5915025" cy="3130086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035662"/>
            <a:ext cx="5915025" cy="164603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1B00-E76F-467C-BB2D-94A2523E8059}" type="datetimeFigureOut">
              <a:rPr lang="en-DE" smtClean="0"/>
              <a:t>08/02/2024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7554-089D-4D44-95A6-4F171F647F2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134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003116"/>
            <a:ext cx="2914650" cy="47743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003116"/>
            <a:ext cx="2914650" cy="47743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1B00-E76F-467C-BB2D-94A2523E8059}" type="datetimeFigureOut">
              <a:rPr lang="en-DE" smtClean="0"/>
              <a:t>08/02/2024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7554-089D-4D44-95A6-4F171F647F2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981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00625"/>
            <a:ext cx="5915025" cy="14544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844609"/>
            <a:ext cx="2901255" cy="90401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748624"/>
            <a:ext cx="2901255" cy="40428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844609"/>
            <a:ext cx="2915543" cy="90401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748624"/>
            <a:ext cx="2915543" cy="40428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1B00-E76F-467C-BB2D-94A2523E8059}" type="datetimeFigureOut">
              <a:rPr lang="en-DE" smtClean="0"/>
              <a:t>08/02/2024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7554-089D-4D44-95A6-4F171F647F2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0195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1B00-E76F-467C-BB2D-94A2523E8059}" type="datetimeFigureOut">
              <a:rPr lang="en-DE" smtClean="0"/>
              <a:t>08/02/2024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7554-089D-4D44-95A6-4F171F647F2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351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1B00-E76F-467C-BB2D-94A2523E8059}" type="datetimeFigureOut">
              <a:rPr lang="en-DE" smtClean="0"/>
              <a:t>08/02/2024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7554-089D-4D44-95A6-4F171F647F2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1100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01650"/>
            <a:ext cx="2211884" cy="175577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83426"/>
            <a:ext cx="3471863" cy="534745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257425"/>
            <a:ext cx="2211884" cy="418215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1B00-E76F-467C-BB2D-94A2523E8059}" type="datetimeFigureOut">
              <a:rPr lang="en-DE" smtClean="0"/>
              <a:t>08/02/2024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7554-089D-4D44-95A6-4F171F647F2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2308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01650"/>
            <a:ext cx="2211884" cy="175577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83426"/>
            <a:ext cx="3471863" cy="534745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257425"/>
            <a:ext cx="2211884" cy="418215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1B00-E76F-467C-BB2D-94A2523E8059}" type="datetimeFigureOut">
              <a:rPr lang="en-DE" smtClean="0"/>
              <a:t>08/02/2024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7554-089D-4D44-95A6-4F171F647F2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068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00625"/>
            <a:ext cx="5915025" cy="1454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003116"/>
            <a:ext cx="5915025" cy="4774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974330"/>
            <a:ext cx="1543050" cy="400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421B00-E76F-467C-BB2D-94A2523E8059}" type="datetimeFigureOut">
              <a:rPr lang="en-DE" smtClean="0"/>
              <a:t>08/02/2024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974330"/>
            <a:ext cx="2314575" cy="400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974330"/>
            <a:ext cx="1543050" cy="400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8A7554-089D-4D44-95A6-4F171F647F2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185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82D0D0F-DF3F-7667-DED9-1B088E4B1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661" y="2144989"/>
            <a:ext cx="3756685" cy="3234779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B8AD5ABF-D13E-E848-D83D-F4C7BE02081E}"/>
              </a:ext>
            </a:extLst>
          </p:cNvPr>
          <p:cNvSpPr/>
          <p:nvPr/>
        </p:nvSpPr>
        <p:spPr>
          <a:xfrm>
            <a:off x="4183785" y="2252812"/>
            <a:ext cx="636173" cy="179710"/>
          </a:xfrm>
          <a:prstGeom prst="roundRect">
            <a:avLst/>
          </a:pr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24" dirty="0">
                <a:solidFill>
                  <a:schemeClr val="tx1"/>
                </a:solidFill>
              </a:rPr>
              <a:t>LLM Provider Name: </a:t>
            </a:r>
            <a:endParaRPr lang="en-DE" sz="424" dirty="0">
              <a:solidFill>
                <a:schemeClr val="tx1"/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3C0FBEA-D259-46C5-B5CB-9EC2A62133B9}"/>
              </a:ext>
            </a:extLst>
          </p:cNvPr>
          <p:cNvSpPr/>
          <p:nvPr/>
        </p:nvSpPr>
        <p:spPr>
          <a:xfrm>
            <a:off x="4252074" y="2984234"/>
            <a:ext cx="636173" cy="82667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DE" sz="424" dirty="0">
              <a:solidFill>
                <a:schemeClr val="tx1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27C970F7-F5F9-37DA-B0B8-AEB3BC3E31B1}"/>
              </a:ext>
            </a:extLst>
          </p:cNvPr>
          <p:cNvSpPr/>
          <p:nvPr/>
        </p:nvSpPr>
        <p:spPr>
          <a:xfrm>
            <a:off x="4271843" y="3491016"/>
            <a:ext cx="616405" cy="61101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DE" sz="424" dirty="0">
              <a:solidFill>
                <a:schemeClr val="tx1"/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3F489BE7-AC2B-5E06-347F-C5240DDEB633}"/>
              </a:ext>
            </a:extLst>
          </p:cNvPr>
          <p:cNvSpPr/>
          <p:nvPr/>
        </p:nvSpPr>
        <p:spPr>
          <a:xfrm>
            <a:off x="1691208" y="2651771"/>
            <a:ext cx="636173" cy="61101"/>
          </a:xfrm>
          <a:prstGeom prst="roundRect">
            <a:avLst/>
          </a:pr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DE" sz="424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90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772729A-3985-86C4-D855-48C36A0BE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541" y="2144989"/>
            <a:ext cx="2746925" cy="323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2C4FE4D1-F8E7-53F5-E268-418F39720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587"/>
            <a:ext cx="6858000" cy="7427576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505126A-F784-3B4D-9A9A-183FEC75BAE8}"/>
              </a:ext>
            </a:extLst>
          </p:cNvPr>
          <p:cNvSpPr/>
          <p:nvPr/>
        </p:nvSpPr>
        <p:spPr>
          <a:xfrm>
            <a:off x="2506284" y="4009978"/>
            <a:ext cx="1178392" cy="140022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GPT 4o</a:t>
            </a:r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042000A4-37AA-AA06-AC76-0EB460AA0CD1}"/>
              </a:ext>
            </a:extLst>
          </p:cNvPr>
          <p:cNvSpPr/>
          <p:nvPr/>
        </p:nvSpPr>
        <p:spPr>
          <a:xfrm>
            <a:off x="5072325" y="4023126"/>
            <a:ext cx="1178392" cy="140022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Marketing Specialist</a:t>
            </a:r>
            <a:endParaRPr lang="en-DE" sz="800" dirty="0">
              <a:solidFill>
                <a:schemeClr val="tx1"/>
              </a:solidFill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7517731-F39D-FDC6-55A2-341394B61FDF}"/>
              </a:ext>
            </a:extLst>
          </p:cNvPr>
          <p:cNvSpPr/>
          <p:nvPr/>
        </p:nvSpPr>
        <p:spPr>
          <a:xfrm>
            <a:off x="5019140" y="2723083"/>
            <a:ext cx="1547981" cy="232855"/>
          </a:xfrm>
          <a:prstGeom prst="roundRect">
            <a:avLst/>
          </a:pr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Ollama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ACF4391-1757-758D-53FC-E744B67E9757}"/>
              </a:ext>
            </a:extLst>
          </p:cNvPr>
          <p:cNvSpPr/>
          <p:nvPr/>
        </p:nvSpPr>
        <p:spPr>
          <a:xfrm>
            <a:off x="2530024" y="4872932"/>
            <a:ext cx="1476826" cy="140022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0-2 (</a:t>
            </a:r>
            <a:r>
              <a:rPr lang="en-US" sz="800" dirty="0" err="1">
                <a:solidFill>
                  <a:schemeClr val="tx1"/>
                </a:solidFill>
              </a:rPr>
              <a:t>hauptsache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begründet</a:t>
            </a:r>
            <a:r>
              <a:rPr lang="en-US" sz="800" dirty="0">
                <a:solidFill>
                  <a:schemeClr val="tx1"/>
                </a:solidFill>
              </a:rPr>
              <a:t>)</a:t>
            </a:r>
            <a:endParaRPr lang="en-DE" sz="800" dirty="0">
              <a:solidFill>
                <a:schemeClr val="tx1"/>
              </a:solidFill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48C87FFA-24E7-C494-4CA6-91D42820D37D}"/>
              </a:ext>
            </a:extLst>
          </p:cNvPr>
          <p:cNvSpPr/>
          <p:nvPr/>
        </p:nvSpPr>
        <p:spPr>
          <a:xfrm>
            <a:off x="5090295" y="4901507"/>
            <a:ext cx="1476826" cy="140022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0-1 (</a:t>
            </a:r>
            <a:r>
              <a:rPr lang="en-US" sz="800" dirty="0" err="1">
                <a:solidFill>
                  <a:schemeClr val="tx1"/>
                </a:solidFill>
              </a:rPr>
              <a:t>hauptsache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begründet</a:t>
            </a:r>
            <a:r>
              <a:rPr lang="en-US" sz="800" dirty="0">
                <a:solidFill>
                  <a:schemeClr val="tx1"/>
                </a:solidFill>
              </a:rPr>
              <a:t>)</a:t>
            </a:r>
            <a:endParaRPr lang="en-DE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41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2C4FE4D1-F8E7-53F5-E268-418F39720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587"/>
            <a:ext cx="6858000" cy="7427576"/>
          </a:xfrm>
          <a:prstGeom prst="rect">
            <a:avLst/>
          </a:prstGeom>
        </p:spPr>
      </p:pic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EB78CA90-8E6B-5D70-16D0-B1A2070D1D10}"/>
              </a:ext>
            </a:extLst>
          </p:cNvPr>
          <p:cNvSpPr/>
          <p:nvPr/>
        </p:nvSpPr>
        <p:spPr>
          <a:xfrm>
            <a:off x="2458901" y="4265653"/>
            <a:ext cx="1778902" cy="375972"/>
          </a:xfrm>
          <a:prstGeom prst="roundRect">
            <a:avLst/>
          </a:pr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D27DBE2-0DBE-7D25-E8C9-2E06C2AE073A}"/>
              </a:ext>
            </a:extLst>
          </p:cNvPr>
          <p:cNvSpPr/>
          <p:nvPr/>
        </p:nvSpPr>
        <p:spPr>
          <a:xfrm>
            <a:off x="2539549" y="4872932"/>
            <a:ext cx="1178392" cy="140022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1C18F6FE-93D8-5FAE-B2D9-7A39550023F5}"/>
              </a:ext>
            </a:extLst>
          </p:cNvPr>
          <p:cNvSpPr/>
          <p:nvPr/>
        </p:nvSpPr>
        <p:spPr>
          <a:xfrm>
            <a:off x="2506284" y="4009978"/>
            <a:ext cx="1178392" cy="140022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EEA0AA05-D6D6-E741-5979-B20A7186C4E0}"/>
              </a:ext>
            </a:extLst>
          </p:cNvPr>
          <p:cNvSpPr/>
          <p:nvPr/>
        </p:nvSpPr>
        <p:spPr>
          <a:xfrm>
            <a:off x="2453099" y="2709935"/>
            <a:ext cx="1547981" cy="232855"/>
          </a:xfrm>
          <a:prstGeom prst="roundRect">
            <a:avLst/>
          </a:pr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895AA09-07F4-466F-75F7-32F0D55CE1D4}"/>
              </a:ext>
            </a:extLst>
          </p:cNvPr>
          <p:cNvSpPr/>
          <p:nvPr/>
        </p:nvSpPr>
        <p:spPr>
          <a:xfrm>
            <a:off x="3011447" y="3132226"/>
            <a:ext cx="1073182" cy="140022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C412865-C911-55D2-2163-D2C36A752582}"/>
              </a:ext>
            </a:extLst>
          </p:cNvPr>
          <p:cNvSpPr/>
          <p:nvPr/>
        </p:nvSpPr>
        <p:spPr>
          <a:xfrm>
            <a:off x="5024942" y="4278801"/>
            <a:ext cx="1778902" cy="375972"/>
          </a:xfrm>
          <a:prstGeom prst="roundRect">
            <a:avLst/>
          </a:pr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185E32B6-4255-0CDF-093F-07BE69BBBDF0}"/>
              </a:ext>
            </a:extLst>
          </p:cNvPr>
          <p:cNvSpPr/>
          <p:nvPr/>
        </p:nvSpPr>
        <p:spPr>
          <a:xfrm>
            <a:off x="5105590" y="4886080"/>
            <a:ext cx="1178392" cy="140022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D49FB4D-9312-269F-CCA0-810910DD7C3E}"/>
              </a:ext>
            </a:extLst>
          </p:cNvPr>
          <p:cNvSpPr/>
          <p:nvPr/>
        </p:nvSpPr>
        <p:spPr>
          <a:xfrm>
            <a:off x="5072325" y="4023126"/>
            <a:ext cx="1178392" cy="140022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8B10088C-A460-895B-1697-73F99465BC67}"/>
              </a:ext>
            </a:extLst>
          </p:cNvPr>
          <p:cNvSpPr/>
          <p:nvPr/>
        </p:nvSpPr>
        <p:spPr>
          <a:xfrm>
            <a:off x="5019140" y="2723083"/>
            <a:ext cx="1547981" cy="232855"/>
          </a:xfrm>
          <a:prstGeom prst="roundRect">
            <a:avLst/>
          </a:pr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AB1A2351-2858-3008-07CD-A0B316C1755B}"/>
              </a:ext>
            </a:extLst>
          </p:cNvPr>
          <p:cNvSpPr/>
          <p:nvPr/>
        </p:nvSpPr>
        <p:spPr>
          <a:xfrm>
            <a:off x="5577488" y="3145374"/>
            <a:ext cx="1073182" cy="140022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735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EB235656-AA8B-D908-2D92-68247381A6A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593"/>
            <a:ext cx="6858000" cy="7419564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A8A0A19-1A9E-3C3C-E5BB-C28413B4425C}"/>
              </a:ext>
            </a:extLst>
          </p:cNvPr>
          <p:cNvSpPr/>
          <p:nvPr/>
        </p:nvSpPr>
        <p:spPr>
          <a:xfrm>
            <a:off x="2458901" y="4265653"/>
            <a:ext cx="1778902" cy="375972"/>
          </a:xfrm>
          <a:prstGeom prst="roundRect">
            <a:avLst/>
          </a:pr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22F3E4B-E561-978D-5B44-4238DDF86CCF}"/>
              </a:ext>
            </a:extLst>
          </p:cNvPr>
          <p:cNvSpPr/>
          <p:nvPr/>
        </p:nvSpPr>
        <p:spPr>
          <a:xfrm>
            <a:off x="2539549" y="4872932"/>
            <a:ext cx="1178392" cy="140022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28A182D-9312-87C3-A08F-DE5F4DF27595}"/>
              </a:ext>
            </a:extLst>
          </p:cNvPr>
          <p:cNvSpPr/>
          <p:nvPr/>
        </p:nvSpPr>
        <p:spPr>
          <a:xfrm>
            <a:off x="2506284" y="4009978"/>
            <a:ext cx="1178392" cy="140022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47DDC48-9CAB-2DB1-D290-494E7025281F}"/>
              </a:ext>
            </a:extLst>
          </p:cNvPr>
          <p:cNvSpPr/>
          <p:nvPr/>
        </p:nvSpPr>
        <p:spPr>
          <a:xfrm>
            <a:off x="2400976" y="2704379"/>
            <a:ext cx="1778901" cy="261831"/>
          </a:xfrm>
          <a:prstGeom prst="roundRect">
            <a:avLst/>
          </a:pr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LLM </a:t>
            </a:r>
            <a:r>
              <a:rPr lang="en-US" sz="900" dirty="0" err="1">
                <a:solidFill>
                  <a:schemeClr val="tx1"/>
                </a:solidFill>
              </a:rPr>
              <a:t>Anbieter</a:t>
            </a:r>
            <a:r>
              <a:rPr lang="en-US" sz="9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F939E49C-DAFE-A00C-97F1-A540DE0AAF9C}"/>
              </a:ext>
            </a:extLst>
          </p:cNvPr>
          <p:cNvSpPr/>
          <p:nvPr/>
        </p:nvSpPr>
        <p:spPr>
          <a:xfrm>
            <a:off x="3011447" y="3132226"/>
            <a:ext cx="1073182" cy="140022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68412D75-69A8-D352-29CD-25C948D2229E}"/>
              </a:ext>
            </a:extLst>
          </p:cNvPr>
          <p:cNvSpPr/>
          <p:nvPr/>
        </p:nvSpPr>
        <p:spPr>
          <a:xfrm>
            <a:off x="5024942" y="4278801"/>
            <a:ext cx="1778902" cy="375972"/>
          </a:xfrm>
          <a:prstGeom prst="roundRect">
            <a:avLst/>
          </a:pr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FAFED120-F796-6E90-4DEA-0C58D73CCDF5}"/>
              </a:ext>
            </a:extLst>
          </p:cNvPr>
          <p:cNvSpPr/>
          <p:nvPr/>
        </p:nvSpPr>
        <p:spPr>
          <a:xfrm>
            <a:off x="5105590" y="4886080"/>
            <a:ext cx="1178392" cy="140022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32D17358-989B-19C7-786F-34F2D19F7E5E}"/>
              </a:ext>
            </a:extLst>
          </p:cNvPr>
          <p:cNvSpPr/>
          <p:nvPr/>
        </p:nvSpPr>
        <p:spPr>
          <a:xfrm>
            <a:off x="5072325" y="4023126"/>
            <a:ext cx="1178392" cy="140022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C8FB55B0-0F83-A822-BF39-432B71058BA1}"/>
              </a:ext>
            </a:extLst>
          </p:cNvPr>
          <p:cNvSpPr/>
          <p:nvPr/>
        </p:nvSpPr>
        <p:spPr>
          <a:xfrm>
            <a:off x="5019140" y="2723083"/>
            <a:ext cx="1547981" cy="232855"/>
          </a:xfrm>
          <a:prstGeom prst="roundRect">
            <a:avLst/>
          </a:pr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7078F77F-949D-24C3-6AFD-832DAA0F2E34}"/>
              </a:ext>
            </a:extLst>
          </p:cNvPr>
          <p:cNvSpPr/>
          <p:nvPr/>
        </p:nvSpPr>
        <p:spPr>
          <a:xfrm>
            <a:off x="5577488" y="3145374"/>
            <a:ext cx="1073182" cy="140022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2D66E501-CCDB-B707-6A79-895361CB9A9E}"/>
              </a:ext>
            </a:extLst>
          </p:cNvPr>
          <p:cNvSpPr/>
          <p:nvPr/>
        </p:nvSpPr>
        <p:spPr>
          <a:xfrm>
            <a:off x="2457741" y="1134853"/>
            <a:ext cx="1715079" cy="146235"/>
          </a:xfrm>
          <a:prstGeom prst="roundRect">
            <a:avLst/>
          </a:pr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477BCD7B-2815-91CB-D150-05E71E1CB6AE}"/>
              </a:ext>
            </a:extLst>
          </p:cNvPr>
          <p:cNvSpPr/>
          <p:nvPr/>
        </p:nvSpPr>
        <p:spPr>
          <a:xfrm>
            <a:off x="2457741" y="1618464"/>
            <a:ext cx="1715079" cy="140022"/>
          </a:xfrm>
          <a:prstGeom prst="roundRect">
            <a:avLst/>
          </a:pr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D6C6B084-2844-CE4B-C7F9-0DC34295F4AC}"/>
              </a:ext>
            </a:extLst>
          </p:cNvPr>
          <p:cNvSpPr/>
          <p:nvPr/>
        </p:nvSpPr>
        <p:spPr>
          <a:xfrm>
            <a:off x="5000573" y="1615992"/>
            <a:ext cx="1715079" cy="140022"/>
          </a:xfrm>
          <a:prstGeom prst="roundRect">
            <a:avLst/>
          </a:pr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33E52CF2-EF02-F325-6891-8245F90BCB61}"/>
              </a:ext>
            </a:extLst>
          </p:cNvPr>
          <p:cNvSpPr/>
          <p:nvPr/>
        </p:nvSpPr>
        <p:spPr>
          <a:xfrm>
            <a:off x="4935591" y="1161547"/>
            <a:ext cx="1715079" cy="146235"/>
          </a:xfrm>
          <a:prstGeom prst="roundRect">
            <a:avLst/>
          </a:pr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Variable Name</a:t>
            </a:r>
            <a:endParaRPr lang="en-DE" sz="800" dirty="0">
              <a:solidFill>
                <a:schemeClr val="tx1"/>
              </a:solidFill>
            </a:endParaRP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9790B84C-D345-649B-0081-5F8833739175}"/>
              </a:ext>
            </a:extLst>
          </p:cNvPr>
          <p:cNvSpPr/>
          <p:nvPr/>
        </p:nvSpPr>
        <p:spPr>
          <a:xfrm>
            <a:off x="2506284" y="1330502"/>
            <a:ext cx="1178392" cy="140022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C08DD862-7FF3-3DEF-42F0-06B4C96AE369}"/>
              </a:ext>
            </a:extLst>
          </p:cNvPr>
          <p:cNvSpPr/>
          <p:nvPr/>
        </p:nvSpPr>
        <p:spPr>
          <a:xfrm>
            <a:off x="2539549" y="1800550"/>
            <a:ext cx="1178392" cy="140022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5B05F30D-B2C2-1FC6-3160-7D06451442AF}"/>
              </a:ext>
            </a:extLst>
          </p:cNvPr>
          <p:cNvSpPr/>
          <p:nvPr/>
        </p:nvSpPr>
        <p:spPr>
          <a:xfrm>
            <a:off x="5066523" y="1800550"/>
            <a:ext cx="1178392" cy="140022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DEF8194B-DCEE-4537-6F50-2F3D1CFB5C9E}"/>
              </a:ext>
            </a:extLst>
          </p:cNvPr>
          <p:cNvSpPr/>
          <p:nvPr/>
        </p:nvSpPr>
        <p:spPr>
          <a:xfrm>
            <a:off x="5066523" y="1357032"/>
            <a:ext cx="1178392" cy="140022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3F83F05A-CDF8-E306-CB47-0ED9DC10F3A1}"/>
              </a:ext>
            </a:extLst>
          </p:cNvPr>
          <p:cNvSpPr/>
          <p:nvPr/>
        </p:nvSpPr>
        <p:spPr>
          <a:xfrm>
            <a:off x="65762" y="2723083"/>
            <a:ext cx="1778902" cy="375972"/>
          </a:xfrm>
          <a:prstGeom prst="roundRect">
            <a:avLst/>
          </a:pr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EEE5D1FE-2D7C-4244-F385-5344F5EC0A31}"/>
              </a:ext>
            </a:extLst>
          </p:cNvPr>
          <p:cNvSpPr/>
          <p:nvPr/>
        </p:nvSpPr>
        <p:spPr>
          <a:xfrm>
            <a:off x="2435696" y="6657167"/>
            <a:ext cx="1778902" cy="375972"/>
          </a:xfrm>
          <a:prstGeom prst="roundRect">
            <a:avLst/>
          </a:pr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34019989-C9C0-E7A4-7574-B04B39187271}"/>
              </a:ext>
            </a:extLst>
          </p:cNvPr>
          <p:cNvSpPr/>
          <p:nvPr/>
        </p:nvSpPr>
        <p:spPr>
          <a:xfrm>
            <a:off x="152980" y="5145584"/>
            <a:ext cx="1401963" cy="9481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36BDE9F9-E848-D02E-7FA4-334518552308}"/>
              </a:ext>
            </a:extLst>
          </p:cNvPr>
          <p:cNvSpPr/>
          <p:nvPr/>
        </p:nvSpPr>
        <p:spPr>
          <a:xfrm>
            <a:off x="143695" y="7023855"/>
            <a:ext cx="1673117" cy="170662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DFE4A7EF-CA2A-192A-CEA3-37F8AFE3EDC4}"/>
              </a:ext>
            </a:extLst>
          </p:cNvPr>
          <p:cNvSpPr/>
          <p:nvPr/>
        </p:nvSpPr>
        <p:spPr>
          <a:xfrm>
            <a:off x="143695" y="5107658"/>
            <a:ext cx="1673117" cy="170662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5D650F9A-A79E-BC28-929B-DFDE721A8375}"/>
              </a:ext>
            </a:extLst>
          </p:cNvPr>
          <p:cNvSpPr/>
          <p:nvPr/>
        </p:nvSpPr>
        <p:spPr>
          <a:xfrm>
            <a:off x="2457741" y="3544291"/>
            <a:ext cx="1715079" cy="228893"/>
          </a:xfrm>
          <a:prstGeom prst="roundRect">
            <a:avLst/>
          </a:pr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D10C5308-4CED-2B0A-09B1-40613498029C}"/>
              </a:ext>
            </a:extLst>
          </p:cNvPr>
          <p:cNvSpPr/>
          <p:nvPr/>
        </p:nvSpPr>
        <p:spPr>
          <a:xfrm>
            <a:off x="5027940" y="3539814"/>
            <a:ext cx="1715079" cy="228893"/>
          </a:xfrm>
          <a:prstGeom prst="roundRect">
            <a:avLst/>
          </a:pr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C81E5CCC-1B6E-DB68-F333-7517875A612A}"/>
              </a:ext>
            </a:extLst>
          </p:cNvPr>
          <p:cNvSpPr/>
          <p:nvPr/>
        </p:nvSpPr>
        <p:spPr>
          <a:xfrm>
            <a:off x="5027940" y="7009929"/>
            <a:ext cx="1715079" cy="228893"/>
          </a:xfrm>
          <a:prstGeom prst="roundRect">
            <a:avLst/>
          </a:pr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077ED438-6C0B-9CE0-C6AA-C71AEAD0DBC2}"/>
              </a:ext>
            </a:extLst>
          </p:cNvPr>
          <p:cNvSpPr/>
          <p:nvPr/>
        </p:nvSpPr>
        <p:spPr>
          <a:xfrm>
            <a:off x="2482011" y="889640"/>
            <a:ext cx="1666537" cy="30099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Text auf der </a:t>
            </a:r>
            <a:r>
              <a:rPr lang="en-US" sz="800" dirty="0" err="1">
                <a:solidFill>
                  <a:schemeClr val="tx1"/>
                </a:solidFill>
              </a:rPr>
              <a:t>nächsten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Seite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zu</a:t>
            </a:r>
            <a:r>
              <a:rPr lang="en-US" sz="800" dirty="0">
                <a:solidFill>
                  <a:schemeClr val="tx1"/>
                </a:solidFill>
              </a:rPr>
              <a:t> Prompt 1 wird </a:t>
            </a:r>
            <a:r>
              <a:rPr lang="en-US" sz="800" dirty="0" err="1">
                <a:solidFill>
                  <a:schemeClr val="tx1"/>
                </a:solidFill>
              </a:rPr>
              <a:t>hier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erscheinen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endParaRPr lang="en-DE" sz="800" dirty="0">
              <a:solidFill>
                <a:schemeClr val="tx1"/>
              </a:solidFill>
            </a:endParaRP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78637D81-D7FD-AE8F-0BA5-FB262F9A7F51}"/>
              </a:ext>
            </a:extLst>
          </p:cNvPr>
          <p:cNvSpPr/>
          <p:nvPr/>
        </p:nvSpPr>
        <p:spPr>
          <a:xfrm>
            <a:off x="5027940" y="897189"/>
            <a:ext cx="1439097" cy="13312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8FE7EF18-C13A-E9B6-1766-97C3E024DA5E}"/>
              </a:ext>
            </a:extLst>
          </p:cNvPr>
          <p:cNvSpPr/>
          <p:nvPr/>
        </p:nvSpPr>
        <p:spPr>
          <a:xfrm>
            <a:off x="5008309" y="867598"/>
            <a:ext cx="1666537" cy="30099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Text auf der </a:t>
            </a:r>
            <a:r>
              <a:rPr lang="en-US" sz="800" dirty="0" err="1">
                <a:solidFill>
                  <a:schemeClr val="tx1"/>
                </a:solidFill>
              </a:rPr>
              <a:t>nächsten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Seite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zu</a:t>
            </a:r>
            <a:r>
              <a:rPr lang="en-US" sz="800" dirty="0">
                <a:solidFill>
                  <a:schemeClr val="tx1"/>
                </a:solidFill>
              </a:rPr>
              <a:t> Prompt 2 wird </a:t>
            </a:r>
            <a:r>
              <a:rPr lang="en-US" sz="800" dirty="0" err="1">
                <a:solidFill>
                  <a:schemeClr val="tx1"/>
                </a:solidFill>
              </a:rPr>
              <a:t>hier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erscheinen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endParaRPr lang="en-DE" sz="800" dirty="0">
              <a:solidFill>
                <a:schemeClr val="tx1"/>
              </a:solidFill>
            </a:endParaRPr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356C3763-8119-773C-A526-FC6CC31A434B}"/>
              </a:ext>
            </a:extLst>
          </p:cNvPr>
          <p:cNvSpPr/>
          <p:nvPr/>
        </p:nvSpPr>
        <p:spPr>
          <a:xfrm>
            <a:off x="2433469" y="1192679"/>
            <a:ext cx="1715079" cy="146235"/>
          </a:xfrm>
          <a:prstGeom prst="roundRect">
            <a:avLst/>
          </a:pr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Variable Name</a:t>
            </a:r>
            <a:endParaRPr lang="en-DE" sz="800" dirty="0">
              <a:solidFill>
                <a:schemeClr val="tx1"/>
              </a:solidFill>
            </a:endParaRP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872BF73B-FF0E-0213-FC07-2F85CDB73D70}"/>
              </a:ext>
            </a:extLst>
          </p:cNvPr>
          <p:cNvSpPr/>
          <p:nvPr/>
        </p:nvSpPr>
        <p:spPr>
          <a:xfrm>
            <a:off x="2433468" y="1650731"/>
            <a:ext cx="1715079" cy="146235"/>
          </a:xfrm>
          <a:prstGeom prst="roundRect">
            <a:avLst/>
          </a:pr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Variable Name</a:t>
            </a:r>
            <a:endParaRPr lang="en-DE" sz="800" dirty="0">
              <a:solidFill>
                <a:schemeClr val="tx1"/>
              </a:solidFill>
            </a:endParaRPr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316D77F6-B360-A2B9-6A17-38F2327A38EE}"/>
              </a:ext>
            </a:extLst>
          </p:cNvPr>
          <p:cNvSpPr/>
          <p:nvPr/>
        </p:nvSpPr>
        <p:spPr>
          <a:xfrm>
            <a:off x="4935591" y="1632715"/>
            <a:ext cx="1715079" cy="146235"/>
          </a:xfrm>
          <a:prstGeom prst="roundRect">
            <a:avLst/>
          </a:pr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Variable Name</a:t>
            </a:r>
            <a:endParaRPr lang="en-DE" sz="800" dirty="0">
              <a:solidFill>
                <a:schemeClr val="tx1"/>
              </a:solidFill>
            </a:endParaRP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52B8D5FF-7E49-9AE5-4CE9-2FE80E29AEF2}"/>
              </a:ext>
            </a:extLst>
          </p:cNvPr>
          <p:cNvSpPr/>
          <p:nvPr/>
        </p:nvSpPr>
        <p:spPr>
          <a:xfrm>
            <a:off x="4952126" y="2731987"/>
            <a:ext cx="1778901" cy="261831"/>
          </a:xfrm>
          <a:prstGeom prst="roundRect">
            <a:avLst/>
          </a:pr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LLM </a:t>
            </a:r>
            <a:r>
              <a:rPr lang="en-US" sz="900" dirty="0" err="1">
                <a:solidFill>
                  <a:schemeClr val="tx1"/>
                </a:solidFill>
              </a:rPr>
              <a:t>Anbieter</a:t>
            </a:r>
            <a:r>
              <a:rPr lang="en-US" sz="900" dirty="0">
                <a:solidFill>
                  <a:schemeClr val="tx1"/>
                </a:solidFill>
              </a:rPr>
              <a:t>: </a:t>
            </a:r>
            <a:endParaRPr lang="en-DE" sz="900" dirty="0">
              <a:solidFill>
                <a:schemeClr val="tx1"/>
              </a:solidFill>
            </a:endParaRPr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899FE90C-8E57-31B1-63D2-6899F8ACC94C}"/>
              </a:ext>
            </a:extLst>
          </p:cNvPr>
          <p:cNvSpPr/>
          <p:nvPr/>
        </p:nvSpPr>
        <p:spPr>
          <a:xfrm>
            <a:off x="3234177" y="2707589"/>
            <a:ext cx="958351" cy="261830"/>
          </a:xfrm>
          <a:prstGeom prst="roundRect">
            <a:avLst/>
          </a:prstGeom>
          <a:solidFill>
            <a:srgbClr val="FFFFFF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B981CCE0-D1E3-B459-DBBD-3518EA6E29CD}"/>
              </a:ext>
            </a:extLst>
          </p:cNvPr>
          <p:cNvSpPr/>
          <p:nvPr/>
        </p:nvSpPr>
        <p:spPr>
          <a:xfrm>
            <a:off x="5793130" y="2721395"/>
            <a:ext cx="958351" cy="261830"/>
          </a:xfrm>
          <a:prstGeom prst="roundRect">
            <a:avLst/>
          </a:prstGeom>
          <a:solidFill>
            <a:srgbClr val="FFFFFF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6884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EB235656-AA8B-D908-2D92-68247381A6A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593"/>
            <a:ext cx="6858000" cy="7419564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A8A0A19-1A9E-3C3C-E5BB-C28413B4425C}"/>
              </a:ext>
            </a:extLst>
          </p:cNvPr>
          <p:cNvSpPr/>
          <p:nvPr/>
        </p:nvSpPr>
        <p:spPr>
          <a:xfrm>
            <a:off x="2458901" y="4265653"/>
            <a:ext cx="1778902" cy="375972"/>
          </a:xfrm>
          <a:prstGeom prst="roundRect">
            <a:avLst/>
          </a:pr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22F3E4B-E561-978D-5B44-4238DDF86CCF}"/>
              </a:ext>
            </a:extLst>
          </p:cNvPr>
          <p:cNvSpPr/>
          <p:nvPr/>
        </p:nvSpPr>
        <p:spPr>
          <a:xfrm>
            <a:off x="2539549" y="4872932"/>
            <a:ext cx="1178392" cy="140022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28A182D-9312-87C3-A08F-DE5F4DF27595}"/>
              </a:ext>
            </a:extLst>
          </p:cNvPr>
          <p:cNvSpPr/>
          <p:nvPr/>
        </p:nvSpPr>
        <p:spPr>
          <a:xfrm>
            <a:off x="2506284" y="4009978"/>
            <a:ext cx="1178392" cy="140022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47DDC48-9CAB-2DB1-D290-494E7025281F}"/>
              </a:ext>
            </a:extLst>
          </p:cNvPr>
          <p:cNvSpPr/>
          <p:nvPr/>
        </p:nvSpPr>
        <p:spPr>
          <a:xfrm>
            <a:off x="2400976" y="2704379"/>
            <a:ext cx="1778901" cy="261831"/>
          </a:xfrm>
          <a:prstGeom prst="roundRect">
            <a:avLst/>
          </a:pr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LLM </a:t>
            </a:r>
            <a:r>
              <a:rPr lang="en-US" sz="900" dirty="0" err="1">
                <a:solidFill>
                  <a:schemeClr val="tx1"/>
                </a:solidFill>
              </a:rPr>
              <a:t>Anbieter</a:t>
            </a:r>
            <a:r>
              <a:rPr lang="en-US" sz="9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F939E49C-DAFE-A00C-97F1-A540DE0AAF9C}"/>
              </a:ext>
            </a:extLst>
          </p:cNvPr>
          <p:cNvSpPr/>
          <p:nvPr/>
        </p:nvSpPr>
        <p:spPr>
          <a:xfrm>
            <a:off x="3011447" y="3132226"/>
            <a:ext cx="1073182" cy="140022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68412D75-69A8-D352-29CD-25C948D2229E}"/>
              </a:ext>
            </a:extLst>
          </p:cNvPr>
          <p:cNvSpPr/>
          <p:nvPr/>
        </p:nvSpPr>
        <p:spPr>
          <a:xfrm>
            <a:off x="5024942" y="4278801"/>
            <a:ext cx="1778902" cy="375972"/>
          </a:xfrm>
          <a:prstGeom prst="roundRect">
            <a:avLst/>
          </a:pr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FAFED120-F796-6E90-4DEA-0C58D73CCDF5}"/>
              </a:ext>
            </a:extLst>
          </p:cNvPr>
          <p:cNvSpPr/>
          <p:nvPr/>
        </p:nvSpPr>
        <p:spPr>
          <a:xfrm>
            <a:off x="5105590" y="4886080"/>
            <a:ext cx="1178392" cy="140022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32D17358-989B-19C7-786F-34F2D19F7E5E}"/>
              </a:ext>
            </a:extLst>
          </p:cNvPr>
          <p:cNvSpPr/>
          <p:nvPr/>
        </p:nvSpPr>
        <p:spPr>
          <a:xfrm>
            <a:off x="5072325" y="4023126"/>
            <a:ext cx="1178392" cy="140022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C8FB55B0-0F83-A822-BF39-432B71058BA1}"/>
              </a:ext>
            </a:extLst>
          </p:cNvPr>
          <p:cNvSpPr/>
          <p:nvPr/>
        </p:nvSpPr>
        <p:spPr>
          <a:xfrm>
            <a:off x="5019140" y="2723083"/>
            <a:ext cx="1547981" cy="232855"/>
          </a:xfrm>
          <a:prstGeom prst="roundRect">
            <a:avLst/>
          </a:pr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7078F77F-949D-24C3-6AFD-832DAA0F2E34}"/>
              </a:ext>
            </a:extLst>
          </p:cNvPr>
          <p:cNvSpPr/>
          <p:nvPr/>
        </p:nvSpPr>
        <p:spPr>
          <a:xfrm>
            <a:off x="5577488" y="3145374"/>
            <a:ext cx="1073182" cy="140022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2D66E501-CCDB-B707-6A79-895361CB9A9E}"/>
              </a:ext>
            </a:extLst>
          </p:cNvPr>
          <p:cNvSpPr/>
          <p:nvPr/>
        </p:nvSpPr>
        <p:spPr>
          <a:xfrm>
            <a:off x="2457741" y="1134853"/>
            <a:ext cx="1715079" cy="146235"/>
          </a:xfrm>
          <a:prstGeom prst="roundRect">
            <a:avLst/>
          </a:pr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477BCD7B-2815-91CB-D150-05E71E1CB6AE}"/>
              </a:ext>
            </a:extLst>
          </p:cNvPr>
          <p:cNvSpPr/>
          <p:nvPr/>
        </p:nvSpPr>
        <p:spPr>
          <a:xfrm>
            <a:off x="2457741" y="1618464"/>
            <a:ext cx="1715079" cy="140022"/>
          </a:xfrm>
          <a:prstGeom prst="roundRect">
            <a:avLst/>
          </a:pr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D6C6B084-2844-CE4B-C7F9-0DC34295F4AC}"/>
              </a:ext>
            </a:extLst>
          </p:cNvPr>
          <p:cNvSpPr/>
          <p:nvPr/>
        </p:nvSpPr>
        <p:spPr>
          <a:xfrm>
            <a:off x="5000573" y="1615992"/>
            <a:ext cx="1715079" cy="140022"/>
          </a:xfrm>
          <a:prstGeom prst="roundRect">
            <a:avLst/>
          </a:pr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33E52CF2-EF02-F325-6891-8245F90BCB61}"/>
              </a:ext>
            </a:extLst>
          </p:cNvPr>
          <p:cNvSpPr/>
          <p:nvPr/>
        </p:nvSpPr>
        <p:spPr>
          <a:xfrm>
            <a:off x="4935591" y="1161547"/>
            <a:ext cx="1715079" cy="146235"/>
          </a:xfrm>
          <a:prstGeom prst="roundRect">
            <a:avLst/>
          </a:pr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Variable Name</a:t>
            </a:r>
            <a:endParaRPr lang="en-DE" sz="800" dirty="0">
              <a:solidFill>
                <a:schemeClr val="tx1"/>
              </a:solidFill>
            </a:endParaRP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9790B84C-D345-649B-0081-5F8833739175}"/>
              </a:ext>
            </a:extLst>
          </p:cNvPr>
          <p:cNvSpPr/>
          <p:nvPr/>
        </p:nvSpPr>
        <p:spPr>
          <a:xfrm>
            <a:off x="2506284" y="1330502"/>
            <a:ext cx="1178392" cy="140022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C08DD862-7FF3-3DEF-42F0-06B4C96AE369}"/>
              </a:ext>
            </a:extLst>
          </p:cNvPr>
          <p:cNvSpPr/>
          <p:nvPr/>
        </p:nvSpPr>
        <p:spPr>
          <a:xfrm>
            <a:off x="2539549" y="1800550"/>
            <a:ext cx="1178392" cy="140022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5B05F30D-B2C2-1FC6-3160-7D06451442AF}"/>
              </a:ext>
            </a:extLst>
          </p:cNvPr>
          <p:cNvSpPr/>
          <p:nvPr/>
        </p:nvSpPr>
        <p:spPr>
          <a:xfrm>
            <a:off x="5066523" y="1800550"/>
            <a:ext cx="1178392" cy="140022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DEF8194B-DCEE-4537-6F50-2F3D1CFB5C9E}"/>
              </a:ext>
            </a:extLst>
          </p:cNvPr>
          <p:cNvSpPr/>
          <p:nvPr/>
        </p:nvSpPr>
        <p:spPr>
          <a:xfrm>
            <a:off x="5066523" y="1357032"/>
            <a:ext cx="1178392" cy="140022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3F83F05A-CDF8-E306-CB47-0ED9DC10F3A1}"/>
              </a:ext>
            </a:extLst>
          </p:cNvPr>
          <p:cNvSpPr/>
          <p:nvPr/>
        </p:nvSpPr>
        <p:spPr>
          <a:xfrm>
            <a:off x="65762" y="2723083"/>
            <a:ext cx="1778902" cy="375972"/>
          </a:xfrm>
          <a:prstGeom prst="roundRect">
            <a:avLst/>
          </a:pr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EEE5D1FE-2D7C-4244-F385-5344F5EC0A31}"/>
              </a:ext>
            </a:extLst>
          </p:cNvPr>
          <p:cNvSpPr/>
          <p:nvPr/>
        </p:nvSpPr>
        <p:spPr>
          <a:xfrm>
            <a:off x="2435696" y="6657167"/>
            <a:ext cx="1778902" cy="375972"/>
          </a:xfrm>
          <a:prstGeom prst="roundRect">
            <a:avLst/>
          </a:pr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34019989-C9C0-E7A4-7574-B04B39187271}"/>
              </a:ext>
            </a:extLst>
          </p:cNvPr>
          <p:cNvSpPr/>
          <p:nvPr/>
        </p:nvSpPr>
        <p:spPr>
          <a:xfrm>
            <a:off x="152980" y="5145584"/>
            <a:ext cx="1401963" cy="9481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36BDE9F9-E848-D02E-7FA4-334518552308}"/>
              </a:ext>
            </a:extLst>
          </p:cNvPr>
          <p:cNvSpPr/>
          <p:nvPr/>
        </p:nvSpPr>
        <p:spPr>
          <a:xfrm>
            <a:off x="143695" y="7023855"/>
            <a:ext cx="1673117" cy="170662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DFE4A7EF-CA2A-192A-CEA3-37F8AFE3EDC4}"/>
              </a:ext>
            </a:extLst>
          </p:cNvPr>
          <p:cNvSpPr/>
          <p:nvPr/>
        </p:nvSpPr>
        <p:spPr>
          <a:xfrm>
            <a:off x="143695" y="5107658"/>
            <a:ext cx="1673117" cy="170662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5D650F9A-A79E-BC28-929B-DFDE721A8375}"/>
              </a:ext>
            </a:extLst>
          </p:cNvPr>
          <p:cNvSpPr/>
          <p:nvPr/>
        </p:nvSpPr>
        <p:spPr>
          <a:xfrm>
            <a:off x="2457741" y="3544291"/>
            <a:ext cx="1715079" cy="228893"/>
          </a:xfrm>
          <a:prstGeom prst="roundRect">
            <a:avLst/>
          </a:pr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D10C5308-4CED-2B0A-09B1-40613498029C}"/>
              </a:ext>
            </a:extLst>
          </p:cNvPr>
          <p:cNvSpPr/>
          <p:nvPr/>
        </p:nvSpPr>
        <p:spPr>
          <a:xfrm>
            <a:off x="5027940" y="3539814"/>
            <a:ext cx="1715079" cy="228893"/>
          </a:xfrm>
          <a:prstGeom prst="roundRect">
            <a:avLst/>
          </a:pr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C81E5CCC-1B6E-DB68-F333-7517875A612A}"/>
              </a:ext>
            </a:extLst>
          </p:cNvPr>
          <p:cNvSpPr/>
          <p:nvPr/>
        </p:nvSpPr>
        <p:spPr>
          <a:xfrm>
            <a:off x="5027940" y="7009929"/>
            <a:ext cx="1715079" cy="228893"/>
          </a:xfrm>
          <a:prstGeom prst="roundRect">
            <a:avLst/>
          </a:pr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077ED438-6C0B-9CE0-C6AA-C71AEAD0DBC2}"/>
              </a:ext>
            </a:extLst>
          </p:cNvPr>
          <p:cNvSpPr/>
          <p:nvPr/>
        </p:nvSpPr>
        <p:spPr>
          <a:xfrm>
            <a:off x="2482011" y="889640"/>
            <a:ext cx="1666537" cy="30099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Text auf der </a:t>
            </a:r>
            <a:r>
              <a:rPr lang="en-US" sz="800" dirty="0" err="1">
                <a:solidFill>
                  <a:schemeClr val="tx1"/>
                </a:solidFill>
              </a:rPr>
              <a:t>nächsten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Seite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zu</a:t>
            </a:r>
            <a:r>
              <a:rPr lang="en-US" sz="800" dirty="0">
                <a:solidFill>
                  <a:schemeClr val="tx1"/>
                </a:solidFill>
              </a:rPr>
              <a:t> Prompt 1 wird </a:t>
            </a:r>
            <a:r>
              <a:rPr lang="en-US" sz="800" dirty="0" err="1">
                <a:solidFill>
                  <a:schemeClr val="tx1"/>
                </a:solidFill>
              </a:rPr>
              <a:t>hier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erscheinen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endParaRPr lang="en-DE" sz="800" dirty="0">
              <a:solidFill>
                <a:schemeClr val="tx1"/>
              </a:solidFill>
            </a:endParaRP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78637D81-D7FD-AE8F-0BA5-FB262F9A7F51}"/>
              </a:ext>
            </a:extLst>
          </p:cNvPr>
          <p:cNvSpPr/>
          <p:nvPr/>
        </p:nvSpPr>
        <p:spPr>
          <a:xfrm>
            <a:off x="5027940" y="897189"/>
            <a:ext cx="1439097" cy="13312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8FE7EF18-C13A-E9B6-1766-97C3E024DA5E}"/>
              </a:ext>
            </a:extLst>
          </p:cNvPr>
          <p:cNvSpPr/>
          <p:nvPr/>
        </p:nvSpPr>
        <p:spPr>
          <a:xfrm>
            <a:off x="5008309" y="867598"/>
            <a:ext cx="1666537" cy="30099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Text auf der </a:t>
            </a:r>
            <a:r>
              <a:rPr lang="en-US" sz="800" dirty="0" err="1">
                <a:solidFill>
                  <a:schemeClr val="tx1"/>
                </a:solidFill>
              </a:rPr>
              <a:t>nächsten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Seite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zu</a:t>
            </a:r>
            <a:r>
              <a:rPr lang="en-US" sz="800" dirty="0">
                <a:solidFill>
                  <a:schemeClr val="tx1"/>
                </a:solidFill>
              </a:rPr>
              <a:t> Prompt 2 wird </a:t>
            </a:r>
            <a:r>
              <a:rPr lang="en-US" sz="800" dirty="0" err="1">
                <a:solidFill>
                  <a:schemeClr val="tx1"/>
                </a:solidFill>
              </a:rPr>
              <a:t>hier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erscheinen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endParaRPr lang="en-DE" sz="800" dirty="0">
              <a:solidFill>
                <a:schemeClr val="tx1"/>
              </a:solidFill>
            </a:endParaRPr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356C3763-8119-773C-A526-FC6CC31A434B}"/>
              </a:ext>
            </a:extLst>
          </p:cNvPr>
          <p:cNvSpPr/>
          <p:nvPr/>
        </p:nvSpPr>
        <p:spPr>
          <a:xfrm>
            <a:off x="2433469" y="1192679"/>
            <a:ext cx="1715079" cy="146235"/>
          </a:xfrm>
          <a:prstGeom prst="roundRect">
            <a:avLst/>
          </a:pr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Variable Name</a:t>
            </a:r>
            <a:endParaRPr lang="en-DE" sz="800" dirty="0">
              <a:solidFill>
                <a:schemeClr val="tx1"/>
              </a:solidFill>
            </a:endParaRP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872BF73B-FF0E-0213-FC07-2F85CDB73D70}"/>
              </a:ext>
            </a:extLst>
          </p:cNvPr>
          <p:cNvSpPr/>
          <p:nvPr/>
        </p:nvSpPr>
        <p:spPr>
          <a:xfrm>
            <a:off x="2433468" y="1650731"/>
            <a:ext cx="1715079" cy="146235"/>
          </a:xfrm>
          <a:prstGeom prst="roundRect">
            <a:avLst/>
          </a:pr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Variable Name</a:t>
            </a:r>
            <a:endParaRPr lang="en-DE" sz="800" dirty="0">
              <a:solidFill>
                <a:schemeClr val="tx1"/>
              </a:solidFill>
            </a:endParaRPr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316D77F6-B360-A2B9-6A17-38F2327A38EE}"/>
              </a:ext>
            </a:extLst>
          </p:cNvPr>
          <p:cNvSpPr/>
          <p:nvPr/>
        </p:nvSpPr>
        <p:spPr>
          <a:xfrm>
            <a:off x="4935591" y="1632715"/>
            <a:ext cx="1715079" cy="146235"/>
          </a:xfrm>
          <a:prstGeom prst="roundRect">
            <a:avLst/>
          </a:pr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Variable Name</a:t>
            </a:r>
            <a:endParaRPr lang="en-DE" sz="800" dirty="0">
              <a:solidFill>
                <a:schemeClr val="tx1"/>
              </a:solidFill>
            </a:endParaRP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52B8D5FF-7E49-9AE5-4CE9-2FE80E29AEF2}"/>
              </a:ext>
            </a:extLst>
          </p:cNvPr>
          <p:cNvSpPr/>
          <p:nvPr/>
        </p:nvSpPr>
        <p:spPr>
          <a:xfrm>
            <a:off x="4952126" y="2731987"/>
            <a:ext cx="1778901" cy="261831"/>
          </a:xfrm>
          <a:prstGeom prst="roundRect">
            <a:avLst/>
          </a:pr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LLM </a:t>
            </a:r>
            <a:r>
              <a:rPr lang="en-US" sz="900" dirty="0" err="1">
                <a:solidFill>
                  <a:schemeClr val="tx1"/>
                </a:solidFill>
              </a:rPr>
              <a:t>Anbieter</a:t>
            </a:r>
            <a:r>
              <a:rPr lang="en-US" sz="900" dirty="0">
                <a:solidFill>
                  <a:schemeClr val="tx1"/>
                </a:solidFill>
              </a:rPr>
              <a:t>: </a:t>
            </a:r>
            <a:endParaRPr lang="en-DE" sz="900" dirty="0">
              <a:solidFill>
                <a:schemeClr val="tx1"/>
              </a:solidFill>
            </a:endParaRPr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899FE90C-8E57-31B1-63D2-6899F8ACC94C}"/>
              </a:ext>
            </a:extLst>
          </p:cNvPr>
          <p:cNvSpPr/>
          <p:nvPr/>
        </p:nvSpPr>
        <p:spPr>
          <a:xfrm>
            <a:off x="3234177" y="2707589"/>
            <a:ext cx="958351" cy="261830"/>
          </a:xfrm>
          <a:prstGeom prst="roundRect">
            <a:avLst/>
          </a:prstGeom>
          <a:solidFill>
            <a:srgbClr val="FFFFFF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B981CCE0-D1E3-B459-DBBD-3518EA6E29CD}"/>
              </a:ext>
            </a:extLst>
          </p:cNvPr>
          <p:cNvSpPr/>
          <p:nvPr/>
        </p:nvSpPr>
        <p:spPr>
          <a:xfrm>
            <a:off x="5793130" y="2721395"/>
            <a:ext cx="958351" cy="261830"/>
          </a:xfrm>
          <a:prstGeom prst="roundRect">
            <a:avLst/>
          </a:prstGeom>
          <a:solidFill>
            <a:srgbClr val="FFFFFF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FDEEEC5-332E-77BD-F877-49220E4EEBF4}"/>
              </a:ext>
            </a:extLst>
          </p:cNvPr>
          <p:cNvSpPr/>
          <p:nvPr/>
        </p:nvSpPr>
        <p:spPr>
          <a:xfrm>
            <a:off x="0" y="1979774"/>
            <a:ext cx="1919947" cy="17505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546D9B1-5374-61DE-8B51-8D5A1A3F0A27}"/>
              </a:ext>
            </a:extLst>
          </p:cNvPr>
          <p:cNvSpPr/>
          <p:nvPr/>
        </p:nvSpPr>
        <p:spPr>
          <a:xfrm>
            <a:off x="0" y="4184298"/>
            <a:ext cx="1919947" cy="15586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0219387-6B53-CCE1-8BD5-0754F1E1BC84}"/>
              </a:ext>
            </a:extLst>
          </p:cNvPr>
          <p:cNvSpPr/>
          <p:nvPr/>
        </p:nvSpPr>
        <p:spPr>
          <a:xfrm>
            <a:off x="8396" y="6150819"/>
            <a:ext cx="1911552" cy="132901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198B7C0-A74A-D48E-7A04-09EEE2C36158}"/>
              </a:ext>
            </a:extLst>
          </p:cNvPr>
          <p:cNvSpPr/>
          <p:nvPr/>
        </p:nvSpPr>
        <p:spPr>
          <a:xfrm>
            <a:off x="2370971" y="2678800"/>
            <a:ext cx="1919947" cy="306415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3A48778-4EC5-69F9-9A28-24300BD90BF4}"/>
              </a:ext>
            </a:extLst>
          </p:cNvPr>
          <p:cNvSpPr/>
          <p:nvPr/>
        </p:nvSpPr>
        <p:spPr>
          <a:xfrm>
            <a:off x="4925505" y="2678800"/>
            <a:ext cx="1919947" cy="306415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DB940981-5C7B-6C7B-AAC8-1D8AFB6A58F4}"/>
              </a:ext>
            </a:extLst>
          </p:cNvPr>
          <p:cNvSpPr/>
          <p:nvPr/>
        </p:nvSpPr>
        <p:spPr>
          <a:xfrm>
            <a:off x="2375222" y="5899877"/>
            <a:ext cx="1919947" cy="15586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56F17EBF-FF5D-1A9E-5870-F9F197BE0B12}"/>
              </a:ext>
            </a:extLst>
          </p:cNvPr>
          <p:cNvSpPr/>
          <p:nvPr/>
        </p:nvSpPr>
        <p:spPr>
          <a:xfrm>
            <a:off x="4925505" y="6098193"/>
            <a:ext cx="1919947" cy="14081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EB089939-C3EC-3186-AF17-E6374FD29E9B}"/>
              </a:ext>
            </a:extLst>
          </p:cNvPr>
          <p:cNvSpPr/>
          <p:nvPr/>
        </p:nvSpPr>
        <p:spPr>
          <a:xfrm>
            <a:off x="2370971" y="59816"/>
            <a:ext cx="1919947" cy="237251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7195F6D-5FED-D5AB-7BE2-DB80B45B3A9B}"/>
              </a:ext>
            </a:extLst>
          </p:cNvPr>
          <p:cNvSpPr/>
          <p:nvPr/>
        </p:nvSpPr>
        <p:spPr>
          <a:xfrm>
            <a:off x="4883897" y="44920"/>
            <a:ext cx="1919947" cy="237821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003BCC9-E1C0-E0AC-9F8A-5A6558996EF7}"/>
              </a:ext>
            </a:extLst>
          </p:cNvPr>
          <p:cNvSpPr/>
          <p:nvPr/>
        </p:nvSpPr>
        <p:spPr>
          <a:xfrm>
            <a:off x="4198" y="44920"/>
            <a:ext cx="1919947" cy="160581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30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91</Words>
  <Application>Microsoft Office PowerPoint</Application>
  <PresentationFormat>Benutzerdefiniert</PresentationFormat>
  <Paragraphs>22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Kaan Apaydin</dc:creator>
  <cp:lastModifiedBy>Zisgen, Yorck</cp:lastModifiedBy>
  <cp:revision>6</cp:revision>
  <dcterms:created xsi:type="dcterms:W3CDTF">2024-08-01T10:30:41Z</dcterms:created>
  <dcterms:modified xsi:type="dcterms:W3CDTF">2024-08-02T11:25:57Z</dcterms:modified>
</cp:coreProperties>
</file>