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5707072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88" autoAdjust="0"/>
  </p:normalViewPr>
  <p:slideViewPr>
    <p:cSldViewPr snapToGrid="0" showGuides="1">
      <p:cViewPr varScale="1">
        <p:scale>
          <a:sx n="159" d="100"/>
          <a:sy n="159" d="100"/>
        </p:scale>
        <p:origin x="262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00CCA-4264-85F3-69CE-4D6F9B48F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DD36CA-E9EA-C5EC-C757-F26A0ABF8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540FFA-EB8E-293A-B9FB-48A7A89D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89AB-BBF9-4425-BDF1-0DACF6F67AF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F4C9EE-7DE5-309F-DCBA-AD2E8098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10B83E-DE06-2743-5098-D7EA0A3E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F0F-EF05-4061-B02E-8216EF31F6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7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92298-B2B3-5741-097C-A23928CD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1B00B8-18E7-66DC-419D-DFD126598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CE3CC-2972-77AE-4FE2-AAA7F9DC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89AB-BBF9-4425-BDF1-0DACF6F67AF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0E1EFD-77C3-C561-6260-1D63E650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4E0029-AA00-FC2F-ACEE-CB3D72D7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F0F-EF05-4061-B02E-8216EF31F6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F06842-5049-EEDD-FEA2-BDAC17A9F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517A10-8724-6DF6-3AB6-012544B46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E3F567-74B2-64A0-6062-66199D4F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89AB-BBF9-4425-BDF1-0DACF6F67AF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0C2851-57C6-884B-294F-41E5B18E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47E883-508A-886B-636A-53548978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F0F-EF05-4061-B02E-8216EF31F6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6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3618C-F56D-2ADB-E8CC-EB7F21D7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2F2A68-F72A-BBE9-008E-962A164EA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8FF6BB-8911-D9E5-59AD-E5D732A0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89AB-BBF9-4425-BDF1-0DACF6F67AF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33D469-E762-6E8E-D65C-5CDB9A4E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1D21F-FE91-EF93-D44E-949B108F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F0F-EF05-4061-B02E-8216EF31F6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8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5AF55-747A-A83A-B20F-F089C8E7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8140C9-1792-0F42-C50F-1D65778FD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2621E3-CEBD-31BA-1836-1AD3D98C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89AB-BBF9-4425-BDF1-0DACF6F67AF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22DF9B-277A-0AB3-BF63-FAE74413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537491-E743-5975-BFB0-DB98A3E5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F0F-EF05-4061-B02E-8216EF31F6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6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5928E-890D-C9D5-C330-598B815D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CB504B-3BA1-C9CE-7C5F-1CFA50B35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B611E7-577D-3285-F406-CA50756D5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3184E1-E282-2396-FD37-2521DE5D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89AB-BBF9-4425-BDF1-0DACF6F67AF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0E55BC-B06C-E673-C637-519FEFEA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718696-E299-FB67-714B-3E249FEA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F0F-EF05-4061-B02E-8216EF31F6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7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5A9FB-3EBF-3DC6-AD3C-0264C56C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7CCED0-ED15-3A56-C3B1-9C8F19608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CF0EF-A393-C632-2176-1339E2519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B2927B1-215D-749B-6683-9725B9680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6AA680-E12A-E264-1940-6FA51676D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3909F3-0604-B517-4B22-1E0BC80D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89AB-BBF9-4425-BDF1-0DACF6F67AF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472B3C-139E-F09F-F0F9-3299C76F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7ED8B71-8174-A965-1DB8-8E21C8D1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F0F-EF05-4061-B02E-8216EF31F6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7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DA47F-3F28-7F0F-D7DD-76653685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5F8F59-27D8-BA18-17AF-7BC5C1E1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89AB-BBF9-4425-BDF1-0DACF6F67AF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230A28-FC8D-96CD-F2D1-A28EBCA7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06DB1A-8426-81BD-B6F8-30C95512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F0F-EF05-4061-B02E-8216EF31F6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9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9D94C7-8B8F-5AEE-EAF4-430CD212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89AB-BBF9-4425-BDF1-0DACF6F67AF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A5DF29-475C-16BE-1517-B5CD0232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9933ED-9602-3C1C-E3FC-485B6FE7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F0F-EF05-4061-B02E-8216EF31F6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21E12-3D8A-C20A-2FBF-1A8DBCCB4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1D6EF1-FE1E-7502-1366-7139DFE99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51223A-F826-BBC3-CF08-304FE7669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1C6D5C-D43E-2668-50E1-FDD90C78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89AB-BBF9-4425-BDF1-0DACF6F67AF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94E38E-09E7-705D-1E71-5185AF94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4B0864-3874-DD70-4E9D-92E8B426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F0F-EF05-4061-B02E-8216EF31F6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2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5128E-45FE-0221-87C2-5B4077CE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541561-E800-616B-83F1-E6144A100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642207-7B2A-F4E8-1DEE-9A10AA42F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C9B387-7B00-3B95-7D38-D6DA25811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89AB-BBF9-4425-BDF1-0DACF6F67AF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0C5E8C-EE7F-092D-F6AA-7AD9DFA0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E9ACB3-1F03-797B-6418-480CD79C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95F0F-EF05-4061-B02E-8216EF31F6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5B3E47-C237-187E-9047-94F52CDE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B65015-86DA-7E9F-511F-EC63E3C57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7343AA-E5A2-2176-49FD-45A7DBEBA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2389AB-BBF9-4425-BDF1-0DACF6F67AF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C30372-8136-DBE4-D825-A6D97BEC0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C81703-D745-3202-9FBE-42B590701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C95F0F-EF05-4061-B02E-8216EF31F6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3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109B1E4-7296-55D8-808A-A8B06E14DEE3}"/>
              </a:ext>
            </a:extLst>
          </p:cNvPr>
          <p:cNvSpPr/>
          <p:nvPr/>
        </p:nvSpPr>
        <p:spPr>
          <a:xfrm>
            <a:off x="2216494" y="3196554"/>
            <a:ext cx="1080000" cy="720000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83767D2-54B5-1845-3CE9-D70444F00BE7}"/>
              </a:ext>
            </a:extLst>
          </p:cNvPr>
          <p:cNvSpPr txBox="1"/>
          <p:nvPr/>
        </p:nvSpPr>
        <p:spPr>
          <a:xfrm>
            <a:off x="2262860" y="3370115"/>
            <a:ext cx="98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Chain 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A79828B-590A-5691-0898-11DD4E057CF4}"/>
              </a:ext>
            </a:extLst>
          </p:cNvPr>
          <p:cNvSpPr/>
          <p:nvPr/>
        </p:nvSpPr>
        <p:spPr>
          <a:xfrm>
            <a:off x="4533686" y="3196554"/>
            <a:ext cx="1080000" cy="720000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61AC8EE-F8A5-BF2F-57EF-4F9BC67192B1}"/>
              </a:ext>
            </a:extLst>
          </p:cNvPr>
          <p:cNvSpPr/>
          <p:nvPr/>
        </p:nvSpPr>
        <p:spPr>
          <a:xfrm>
            <a:off x="6850878" y="3196554"/>
            <a:ext cx="1080000" cy="720000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BF1F7320-556D-4D8B-4436-7F37E7B9957F}"/>
              </a:ext>
            </a:extLst>
          </p:cNvPr>
          <p:cNvSpPr/>
          <p:nvPr/>
        </p:nvSpPr>
        <p:spPr>
          <a:xfrm>
            <a:off x="9168070" y="3196554"/>
            <a:ext cx="1080000" cy="720000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0009744-EF31-0E79-AADA-A4632EC0C9BD}"/>
              </a:ext>
            </a:extLst>
          </p:cNvPr>
          <p:cNvSpPr txBox="1"/>
          <p:nvPr/>
        </p:nvSpPr>
        <p:spPr>
          <a:xfrm>
            <a:off x="1284775" y="315236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/>
              <a:t>Idea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17E4553-6BDB-A3BA-955B-F3D8632E0E8E}"/>
              </a:ext>
            </a:extLst>
          </p:cNvPr>
          <p:cNvSpPr txBox="1"/>
          <p:nvPr/>
        </p:nvSpPr>
        <p:spPr>
          <a:xfrm>
            <a:off x="3528055" y="315236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Name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D4A6F5C-A8C8-5ECE-6AC4-E388EE5D5075}"/>
              </a:ext>
            </a:extLst>
          </p:cNvPr>
          <p:cNvSpPr txBox="1"/>
          <p:nvPr/>
        </p:nvSpPr>
        <p:spPr>
          <a:xfrm>
            <a:off x="8003519" y="3152362"/>
            <a:ext cx="114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Short Text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E52D0BB-9696-B4AC-69A1-41D9D418E223}"/>
              </a:ext>
            </a:extLst>
          </p:cNvPr>
          <p:cNvSpPr txBox="1"/>
          <p:nvPr/>
        </p:nvSpPr>
        <p:spPr>
          <a:xfrm>
            <a:off x="4580052" y="3370115"/>
            <a:ext cx="98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Chain 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25539E5-40CD-AB11-D682-A78602065C31}"/>
              </a:ext>
            </a:extLst>
          </p:cNvPr>
          <p:cNvSpPr txBox="1"/>
          <p:nvPr/>
        </p:nvSpPr>
        <p:spPr>
          <a:xfrm>
            <a:off x="6903303" y="3362309"/>
            <a:ext cx="98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Chain 4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243CC0E-6EB5-0F82-03CE-A08C9592E155}"/>
              </a:ext>
            </a:extLst>
          </p:cNvPr>
          <p:cNvSpPr txBox="1"/>
          <p:nvPr/>
        </p:nvSpPr>
        <p:spPr>
          <a:xfrm>
            <a:off x="9214436" y="3352800"/>
            <a:ext cx="98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Chain 5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DE35658-D2F4-C6C0-FBB0-330778D9E282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3296494" y="3556554"/>
            <a:ext cx="12371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0D0CE09-A862-19A1-C9CD-92A6E6828B31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5613686" y="3556554"/>
            <a:ext cx="12371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170E3A7-CACC-BC02-E376-33BF3DAF6675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7930878" y="3556554"/>
            <a:ext cx="12371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8E76829B-4873-7B03-2A2F-847B9637AD1C}"/>
              </a:ext>
            </a:extLst>
          </p:cNvPr>
          <p:cNvSpPr txBox="1"/>
          <p:nvPr/>
        </p:nvSpPr>
        <p:spPr>
          <a:xfrm>
            <a:off x="5836981" y="3152362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Claim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B6F07B5-F887-6FA0-330B-30F29254B8AC}"/>
              </a:ext>
            </a:extLst>
          </p:cNvPr>
          <p:cNvSpPr txBox="1"/>
          <p:nvPr/>
        </p:nvSpPr>
        <p:spPr>
          <a:xfrm>
            <a:off x="10427915" y="3152362"/>
            <a:ext cx="9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Full</a:t>
            </a:r>
            <a:r>
              <a:rPr lang="de-DE" i="1" dirty="0"/>
              <a:t> Text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967B311-5F48-F7A8-44C4-0CEE0FB81D9A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10248070" y="3546975"/>
            <a:ext cx="10359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D5DEF5B-FB1E-64EE-CA72-A26C86CF1B1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173005" y="3537466"/>
            <a:ext cx="10434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3018F161-6092-CD01-0DF0-9C220F13B6A5}"/>
              </a:ext>
            </a:extLst>
          </p:cNvPr>
          <p:cNvSpPr/>
          <p:nvPr/>
        </p:nvSpPr>
        <p:spPr>
          <a:xfrm>
            <a:off x="2027046" y="2591746"/>
            <a:ext cx="8428927" cy="1926071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93628C3C-AB96-D88E-16F4-F1CF85D79E27}"/>
              </a:ext>
            </a:extLst>
          </p:cNvPr>
          <p:cNvSpPr txBox="1"/>
          <p:nvPr/>
        </p:nvSpPr>
        <p:spPr>
          <a:xfrm>
            <a:off x="4976579" y="4143819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SimpleSequentialChain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52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Zisgen, Yorck</dc:creator>
  <cp:lastModifiedBy>Zisgen, Yorck</cp:lastModifiedBy>
  <cp:revision>3</cp:revision>
  <dcterms:created xsi:type="dcterms:W3CDTF">2024-11-13T14:09:43Z</dcterms:created>
  <dcterms:modified xsi:type="dcterms:W3CDTF">2024-11-13T14:37:29Z</dcterms:modified>
</cp:coreProperties>
</file>