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570707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8" autoAdjust="0"/>
  </p:normalViewPr>
  <p:slideViewPr>
    <p:cSldViewPr snapToGrid="0" showGuides="1">
      <p:cViewPr varScale="1">
        <p:scale>
          <a:sx n="159" d="100"/>
          <a:sy n="159" d="100"/>
        </p:scale>
        <p:origin x="262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00CCA-4264-85F3-69CE-4D6F9B48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DD36CA-E9EA-C5EC-C757-F26A0ABF8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40FFA-EB8E-293A-B9FB-48A7A89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4C9EE-7DE5-309F-DCBA-AD2E8098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10B83E-DE06-2743-5098-D7EA0A3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92298-B2B3-5741-097C-A23928CD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1B00B8-18E7-66DC-419D-DFD126598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CE3CC-2972-77AE-4FE2-AAA7F9DC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E1EFD-77C3-C561-6260-1D63E650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E0029-AA00-FC2F-ACEE-CB3D72D7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F06842-5049-EEDD-FEA2-BDAC17A9F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17A10-8724-6DF6-3AB6-012544B46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3F567-74B2-64A0-6062-66199D4F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0C2851-57C6-884B-294F-41E5B18E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47E883-508A-886B-636A-53548978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3618C-F56D-2ADB-E8CC-EB7F21D7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F2A68-F72A-BBE9-008E-962A164E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FF6BB-8911-D9E5-59AD-E5D732A0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3D469-E762-6E8E-D65C-5CDB9A4E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1D21F-FE91-EF93-D44E-949B108F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5AF55-747A-A83A-B20F-F089C8E7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8140C9-1792-0F42-C50F-1D65778F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621E3-CEBD-31BA-1836-1AD3D98C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2DF9B-277A-0AB3-BF63-FAE74413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37491-E743-5975-BFB0-DB98A3E5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5928E-890D-C9D5-C330-598B815D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B504B-3BA1-C9CE-7C5F-1CFA50B35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B611E7-577D-3285-F406-CA50756D5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184E1-E282-2396-FD37-2521DE5D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0E55BC-B06C-E673-C637-519FEFEA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18696-E299-FB67-714B-3E249FEA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5A9FB-3EBF-3DC6-AD3C-0264C56C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CCED0-ED15-3A56-C3B1-9C8F19608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CF0EF-A393-C632-2176-1339E251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2927B1-215D-749B-6683-9725B9680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6AA680-E12A-E264-1940-6FA51676D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3909F3-0604-B517-4B22-1E0BC80D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472B3C-139E-F09F-F0F9-3299C76F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D8B71-8174-A965-1DB8-8E21C8D1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A47F-3F28-7F0F-D7DD-76653685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5F8F59-27D8-BA18-17AF-7BC5C1E1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230A28-FC8D-96CD-F2D1-A28EBCA7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6DB1A-8426-81BD-B6F8-30C95512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9D94C7-8B8F-5AEE-EAF4-430CD212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A5DF29-475C-16BE-1517-B5CD0232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9933ED-9602-3C1C-E3FC-485B6FE7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21E12-3D8A-C20A-2FBF-1A8DBCCB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6EF1-FE1E-7502-1366-7139DFE9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51223A-F826-BBC3-CF08-304FE7669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C6D5C-D43E-2668-50E1-FDD90C78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94E38E-09E7-705D-1E71-5185AF94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4B0864-3874-DD70-4E9D-92E8B426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5128E-45FE-0221-87C2-5B4077CE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541561-E800-616B-83F1-E6144A100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642207-7B2A-F4E8-1DEE-9A10AA42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C9B387-7B00-3B95-7D38-D6DA2581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C5E8C-EE7F-092D-F6AA-7AD9DFA0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E9ACB3-1F03-797B-6418-480CD79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5B3E47-C237-187E-9047-94F52CDE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B65015-86DA-7E9F-511F-EC63E3C5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343AA-E5A2-2176-49FD-45A7DBEB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389AB-BBF9-4425-BDF1-0DACF6F67AF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30372-8136-DBE4-D825-A6D97BEC0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81703-D745-3202-9FBE-42B590701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109B1E4-7296-55D8-808A-A8B06E14DEE3}"/>
              </a:ext>
            </a:extLst>
          </p:cNvPr>
          <p:cNvSpPr/>
          <p:nvPr/>
        </p:nvSpPr>
        <p:spPr>
          <a:xfrm>
            <a:off x="2781980" y="1006807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83767D2-54B5-1845-3CE9-D70444F00BE7}"/>
              </a:ext>
            </a:extLst>
          </p:cNvPr>
          <p:cNvSpPr txBox="1"/>
          <p:nvPr/>
        </p:nvSpPr>
        <p:spPr>
          <a:xfrm>
            <a:off x="2828346" y="1180368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A79828B-590A-5691-0898-11DD4E057CF4}"/>
              </a:ext>
            </a:extLst>
          </p:cNvPr>
          <p:cNvSpPr/>
          <p:nvPr/>
        </p:nvSpPr>
        <p:spPr>
          <a:xfrm>
            <a:off x="5099172" y="1006807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61AC8EE-F8A5-BF2F-57EF-4F9BC67192B1}"/>
              </a:ext>
            </a:extLst>
          </p:cNvPr>
          <p:cNvSpPr/>
          <p:nvPr/>
        </p:nvSpPr>
        <p:spPr>
          <a:xfrm>
            <a:off x="7416364" y="1006807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F1F7320-556D-4D8B-4436-7F37E7B9957F}"/>
              </a:ext>
            </a:extLst>
          </p:cNvPr>
          <p:cNvSpPr/>
          <p:nvPr/>
        </p:nvSpPr>
        <p:spPr>
          <a:xfrm>
            <a:off x="9733556" y="1006807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0009744-EF31-0E79-AADA-A4632EC0C9BD}"/>
              </a:ext>
            </a:extLst>
          </p:cNvPr>
          <p:cNvSpPr txBox="1"/>
          <p:nvPr/>
        </p:nvSpPr>
        <p:spPr>
          <a:xfrm>
            <a:off x="1821811" y="153238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Idea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17E4553-6BDB-A3BA-955B-F3D8632E0E8E}"/>
              </a:ext>
            </a:extLst>
          </p:cNvPr>
          <p:cNvSpPr txBox="1"/>
          <p:nvPr/>
        </p:nvSpPr>
        <p:spPr>
          <a:xfrm>
            <a:off x="4093541" y="96261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Name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D4A6F5C-A8C8-5ECE-6AC4-E388EE5D5075}"/>
              </a:ext>
            </a:extLst>
          </p:cNvPr>
          <p:cNvSpPr txBox="1"/>
          <p:nvPr/>
        </p:nvSpPr>
        <p:spPr>
          <a:xfrm>
            <a:off x="8569005" y="962615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Short Text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52D0BB-9696-B4AC-69A1-41D9D418E223}"/>
              </a:ext>
            </a:extLst>
          </p:cNvPr>
          <p:cNvSpPr txBox="1"/>
          <p:nvPr/>
        </p:nvSpPr>
        <p:spPr>
          <a:xfrm>
            <a:off x="5145538" y="1180368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5539E5-40CD-AB11-D682-A78602065C31}"/>
              </a:ext>
            </a:extLst>
          </p:cNvPr>
          <p:cNvSpPr txBox="1"/>
          <p:nvPr/>
        </p:nvSpPr>
        <p:spPr>
          <a:xfrm>
            <a:off x="7468789" y="1172562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43CC0E-6EB5-0F82-03CE-A08C9592E155}"/>
              </a:ext>
            </a:extLst>
          </p:cNvPr>
          <p:cNvSpPr txBox="1"/>
          <p:nvPr/>
        </p:nvSpPr>
        <p:spPr>
          <a:xfrm>
            <a:off x="9779922" y="1163053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5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DE35658-D2F4-C6C0-FBB0-330778D9E282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3861980" y="1366807"/>
            <a:ext cx="1237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0D0CE09-A862-19A1-C9CD-92A6E6828B3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179172" y="1366807"/>
            <a:ext cx="1237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170E3A7-CACC-BC02-E376-33BF3DAF667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8496364" y="1366807"/>
            <a:ext cx="1237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E76829B-4873-7B03-2A2F-847B9637AD1C}"/>
              </a:ext>
            </a:extLst>
          </p:cNvPr>
          <p:cNvSpPr txBox="1"/>
          <p:nvPr/>
        </p:nvSpPr>
        <p:spPr>
          <a:xfrm>
            <a:off x="6402467" y="9626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Claim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B6F07B5-F887-6FA0-330B-30F29254B8AC}"/>
              </a:ext>
            </a:extLst>
          </p:cNvPr>
          <p:cNvSpPr txBox="1"/>
          <p:nvPr/>
        </p:nvSpPr>
        <p:spPr>
          <a:xfrm>
            <a:off x="10993401" y="962615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Full</a:t>
            </a:r>
            <a:r>
              <a:rPr lang="de-DE" i="1" dirty="0"/>
              <a:t> Text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67B311-5F48-F7A8-44C4-0CEE0FB81D9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0813556" y="1357228"/>
            <a:ext cx="1035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D5DEF5B-FB1E-64EE-CA72-A26C86CF1B12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 flipV="1">
            <a:off x="1241183" y="1366807"/>
            <a:ext cx="1540797" cy="1481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3018F161-6092-CD01-0DF0-9C220F13B6A5}"/>
              </a:ext>
            </a:extLst>
          </p:cNvPr>
          <p:cNvSpPr/>
          <p:nvPr/>
        </p:nvSpPr>
        <p:spPr>
          <a:xfrm>
            <a:off x="2592532" y="734563"/>
            <a:ext cx="8428927" cy="1402351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3628C3C-AB96-D88E-16F4-F1CF85D79E27}"/>
              </a:ext>
            </a:extLst>
          </p:cNvPr>
          <p:cNvSpPr txBox="1"/>
          <p:nvPr/>
        </p:nvSpPr>
        <p:spPr>
          <a:xfrm>
            <a:off x="5542065" y="1767582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SimpleSequentialChain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FB95F70B-C5D4-4EC7-3AF2-A4E15F2BA22C}"/>
              </a:ext>
            </a:extLst>
          </p:cNvPr>
          <p:cNvSpPr/>
          <p:nvPr/>
        </p:nvSpPr>
        <p:spPr>
          <a:xfrm>
            <a:off x="2781980" y="3574161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CDCC0E-13A0-BAC0-A488-8D1910DAE8DC}"/>
              </a:ext>
            </a:extLst>
          </p:cNvPr>
          <p:cNvSpPr txBox="1"/>
          <p:nvPr/>
        </p:nvSpPr>
        <p:spPr>
          <a:xfrm>
            <a:off x="2828346" y="3747722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6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11017C0-5F83-2FD3-662A-4394C8417B99}"/>
              </a:ext>
            </a:extLst>
          </p:cNvPr>
          <p:cNvSpPr/>
          <p:nvPr/>
        </p:nvSpPr>
        <p:spPr>
          <a:xfrm>
            <a:off x="5099172" y="3574161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C36EC9-BC36-BD8E-5D1F-346FAEBF607E}"/>
              </a:ext>
            </a:extLst>
          </p:cNvPr>
          <p:cNvSpPr/>
          <p:nvPr/>
        </p:nvSpPr>
        <p:spPr>
          <a:xfrm>
            <a:off x="7416364" y="3574161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55A38FF-6C3E-7ECA-6EB0-EFE207880075}"/>
              </a:ext>
            </a:extLst>
          </p:cNvPr>
          <p:cNvSpPr txBox="1"/>
          <p:nvPr/>
        </p:nvSpPr>
        <p:spPr>
          <a:xfrm>
            <a:off x="1861805" y="359415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Idea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A02DE76-B41A-F6A0-A197-6F0E8D729F1F}"/>
              </a:ext>
            </a:extLst>
          </p:cNvPr>
          <p:cNvSpPr txBox="1"/>
          <p:nvPr/>
        </p:nvSpPr>
        <p:spPr>
          <a:xfrm>
            <a:off x="5015570" y="4457940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Farbpalette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598FFBD-BE04-824A-FACB-0EF3A82A61E8}"/>
              </a:ext>
            </a:extLst>
          </p:cNvPr>
          <p:cNvSpPr txBox="1"/>
          <p:nvPr/>
        </p:nvSpPr>
        <p:spPr>
          <a:xfrm>
            <a:off x="10553035" y="3529967"/>
            <a:ext cx="12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Werbebild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BD508F9-D897-53E3-94F7-6CD9BEAE0773}"/>
              </a:ext>
            </a:extLst>
          </p:cNvPr>
          <p:cNvSpPr txBox="1"/>
          <p:nvPr/>
        </p:nvSpPr>
        <p:spPr>
          <a:xfrm>
            <a:off x="5145536" y="3739915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7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5A3DCF3-A4EF-D383-F938-4005D1D07030}"/>
              </a:ext>
            </a:extLst>
          </p:cNvPr>
          <p:cNvSpPr txBox="1"/>
          <p:nvPr/>
        </p:nvSpPr>
        <p:spPr>
          <a:xfrm>
            <a:off x="7468789" y="3739916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8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BABED2D-6A0D-D9AA-5320-8714278CC7D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61980" y="3934161"/>
            <a:ext cx="1237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0620E8-AA7E-61C0-C5C4-41D3C7281A4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79172" y="3934161"/>
            <a:ext cx="1237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1C7CE82-0CC7-A752-F315-89A0ACABF11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496364" y="3924581"/>
            <a:ext cx="3396852" cy="9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96B1176-6568-EFD4-7118-80BDE8F46A72}"/>
              </a:ext>
            </a:extLst>
          </p:cNvPr>
          <p:cNvSpPr txBox="1"/>
          <p:nvPr/>
        </p:nvSpPr>
        <p:spPr>
          <a:xfrm>
            <a:off x="6402467" y="352996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Claim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FB987CE-1BB1-F8AA-3309-27DA7198C767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1241183" y="2848539"/>
            <a:ext cx="1540797" cy="1085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4EA0676-7B0A-7908-4259-E917B65C1012}"/>
              </a:ext>
            </a:extLst>
          </p:cNvPr>
          <p:cNvSpPr/>
          <p:nvPr/>
        </p:nvSpPr>
        <p:spPr>
          <a:xfrm>
            <a:off x="2592532" y="3391352"/>
            <a:ext cx="6817488" cy="164784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DB87DD8-0221-DC05-A318-FC4BF544A4D4}"/>
              </a:ext>
            </a:extLst>
          </p:cNvPr>
          <p:cNvSpPr txBox="1"/>
          <p:nvPr/>
        </p:nvSpPr>
        <p:spPr>
          <a:xfrm>
            <a:off x="7471821" y="46426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SequentialChain</a:t>
            </a:r>
            <a:endParaRPr lang="de-DE" dirty="0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FDE74F3-F50B-28E1-2C4F-EF8E6314EC74}"/>
              </a:ext>
            </a:extLst>
          </p:cNvPr>
          <p:cNvGrpSpPr/>
          <p:nvPr/>
        </p:nvGrpSpPr>
        <p:grpSpPr>
          <a:xfrm>
            <a:off x="161183" y="2488539"/>
            <a:ext cx="1080000" cy="720000"/>
            <a:chOff x="1432033" y="2963859"/>
            <a:chExt cx="1080000" cy="720000"/>
          </a:xfrm>
        </p:grpSpPr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5D6A54D9-B5E2-E8F8-A5BF-2862D17813A7}"/>
                </a:ext>
              </a:extLst>
            </p:cNvPr>
            <p:cNvSpPr/>
            <p:nvPr/>
          </p:nvSpPr>
          <p:spPr>
            <a:xfrm>
              <a:off x="1432033" y="2963859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01698B3-613E-C97B-BFBB-79C86E0D5B16}"/>
                </a:ext>
              </a:extLst>
            </p:cNvPr>
            <p:cNvSpPr txBox="1"/>
            <p:nvPr/>
          </p:nvSpPr>
          <p:spPr>
            <a:xfrm>
              <a:off x="1478399" y="3139193"/>
              <a:ext cx="987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Router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4048A27F-4EF8-5123-D5FE-AC785F311875}"/>
              </a:ext>
            </a:extLst>
          </p:cNvPr>
          <p:cNvGrpSpPr/>
          <p:nvPr/>
        </p:nvGrpSpPr>
        <p:grpSpPr>
          <a:xfrm>
            <a:off x="2778305" y="2493497"/>
            <a:ext cx="1080000" cy="720000"/>
            <a:chOff x="4442594" y="2845123"/>
            <a:chExt cx="1080000" cy="720000"/>
          </a:xfrm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91FB10D9-7A12-FA82-2A8C-0D5157D62484}"/>
                </a:ext>
              </a:extLst>
            </p:cNvPr>
            <p:cNvSpPr/>
            <p:nvPr/>
          </p:nvSpPr>
          <p:spPr>
            <a:xfrm>
              <a:off x="4442594" y="2845123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8586F74-D63E-546E-2228-666F767C14DC}"/>
                </a:ext>
              </a:extLst>
            </p:cNvPr>
            <p:cNvSpPr txBox="1"/>
            <p:nvPr/>
          </p:nvSpPr>
          <p:spPr>
            <a:xfrm>
              <a:off x="4488960" y="2915809"/>
              <a:ext cx="987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Default-</a:t>
              </a:r>
            </a:p>
            <a:p>
              <a:pPr algn="ctr"/>
              <a:r>
                <a:rPr lang="de-DE" sz="1600" b="1" dirty="0"/>
                <a:t>Chain</a:t>
              </a:r>
            </a:p>
          </p:txBody>
        </p:sp>
      </p:grp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1C611E4-2568-7D59-C0CD-08526128B0FF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1241183" y="2848539"/>
            <a:ext cx="1537122" cy="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CF39A69-1A35-D2DF-61B9-5ACE768E85A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858305" y="2853497"/>
            <a:ext cx="7991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34A0933A-97AD-0691-9B36-1C2C8D6D4926}"/>
              </a:ext>
            </a:extLst>
          </p:cNvPr>
          <p:cNvSpPr txBox="1"/>
          <p:nvPr/>
        </p:nvSpPr>
        <p:spPr>
          <a:xfrm>
            <a:off x="2021498" y="251319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Idea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E6BBBC3-5F27-C665-18DD-F91FC51F79CB}"/>
              </a:ext>
            </a:extLst>
          </p:cNvPr>
          <p:cNvSpPr txBox="1"/>
          <p:nvPr/>
        </p:nvSpPr>
        <p:spPr>
          <a:xfrm>
            <a:off x="11141445" y="246620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Idea</a:t>
            </a:r>
          </a:p>
        </p:txBody>
      </p:sp>
      <p:sp>
        <p:nvSpPr>
          <p:cNvPr id="68" name="Pfeil: nach oben gekrümmt 67">
            <a:extLst>
              <a:ext uri="{FF2B5EF4-FFF2-40B4-BE49-F238E27FC236}">
                <a16:creationId xmlns:a16="http://schemas.microsoft.com/office/drawing/2014/main" id="{732DD49C-1C03-3CF5-F833-74F147FDA908}"/>
              </a:ext>
            </a:extLst>
          </p:cNvPr>
          <p:cNvSpPr/>
          <p:nvPr/>
        </p:nvSpPr>
        <p:spPr>
          <a:xfrm>
            <a:off x="3462518" y="4329021"/>
            <a:ext cx="4614685" cy="511253"/>
          </a:xfrm>
          <a:prstGeom prst="curved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2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Zisgen, Yorck</dc:creator>
  <cp:lastModifiedBy>Zisgen, Yorck</cp:lastModifiedBy>
  <cp:revision>5</cp:revision>
  <dcterms:created xsi:type="dcterms:W3CDTF">2024-11-13T14:09:43Z</dcterms:created>
  <dcterms:modified xsi:type="dcterms:W3CDTF">2024-11-15T12:40:10Z</dcterms:modified>
</cp:coreProperties>
</file>