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1599525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06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944130"/>
            <a:ext cx="16199644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239364"/>
            <a:ext cx="16199644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32461"/>
            <a:ext cx="4657398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32461"/>
            <a:ext cx="13702199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961568"/>
            <a:ext cx="18629590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949758"/>
            <a:ext cx="18629590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162304"/>
            <a:ext cx="917979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162304"/>
            <a:ext cx="917979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32462"/>
            <a:ext cx="1862959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912070"/>
            <a:ext cx="9137611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339231"/>
            <a:ext cx="9137611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912070"/>
            <a:ext cx="9182611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339231"/>
            <a:ext cx="9182611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91951"/>
            <a:ext cx="6966408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710395"/>
            <a:ext cx="10934760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563779"/>
            <a:ext cx="6966408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91951"/>
            <a:ext cx="6966408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710395"/>
            <a:ext cx="10934760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563779"/>
            <a:ext cx="6966408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32462"/>
            <a:ext cx="1862959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162304"/>
            <a:ext cx="1862959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1010318"/>
            <a:ext cx="4859893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C28B-7240-4E8A-8C68-C88A6521512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010318"/>
            <a:ext cx="728984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1010318"/>
            <a:ext cx="4859893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48E9-C20F-459E-98EB-F5A79F9B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E8DAFE-547E-641B-7D0A-C3705EC6E9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602835">
            <a:off x="11438879" y="1111195"/>
            <a:ext cx="9732758" cy="5022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98B53-A372-6A56-B180-4D999EB939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21184448">
            <a:off x="343058" y="709162"/>
            <a:ext cx="11366820" cy="5309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9252C-D7B4-A9B8-E5EA-530CDB811B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740373" y="6825685"/>
            <a:ext cx="14741506" cy="4894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8266D3-A1B5-F00A-2B84-03F23FCE1D32}"/>
              </a:ext>
            </a:extLst>
          </p:cNvPr>
          <p:cNvSpPr txBox="1"/>
          <p:nvPr/>
        </p:nvSpPr>
        <p:spPr>
          <a:xfrm>
            <a:off x="-1082745" y="2707977"/>
            <a:ext cx="240092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ea typeface="Cambria" panose="02040503050406030204" pitchFamily="18" charset="0"/>
              </a:rPr>
              <a:t>AI for Content Creation Workshop @ CVPR 2022</a:t>
            </a:r>
            <a:br>
              <a:rPr lang="en-US" sz="13800" dirty="0">
                <a:ea typeface="Cambria" panose="02040503050406030204" pitchFamily="18" charset="0"/>
              </a:rPr>
            </a:br>
            <a:r>
              <a:rPr lang="en-US" sz="13800" dirty="0">
                <a:ea typeface="Cambria" panose="02040503050406030204" pitchFamily="18" charset="0"/>
              </a:rPr>
              <a:t>June 19</a:t>
            </a:r>
            <a:r>
              <a:rPr lang="en-US" sz="13800" baseline="30000" dirty="0">
                <a:ea typeface="Cambria" panose="02040503050406030204" pitchFamily="18" charset="0"/>
              </a:rPr>
              <a:t>th</a:t>
            </a:r>
            <a:r>
              <a:rPr lang="en-US" sz="13800" dirty="0">
                <a:ea typeface="Cambria" panose="02040503050406030204" pitchFamily="18" charset="0"/>
              </a:rPr>
              <a:t> Room 208 ai4cc.net</a:t>
            </a:r>
          </a:p>
        </p:txBody>
      </p:sp>
    </p:spTree>
    <p:extLst>
      <p:ext uri="{BB962C8B-B14F-4D97-AF65-F5344CB8AC3E}">
        <p14:creationId xmlns:p14="http://schemas.microsoft.com/office/powerpoint/2010/main" val="27196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E8DAFE-547E-641B-7D0A-C3705EC6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314"/>
          <a:stretch/>
        </p:blipFill>
        <p:spPr>
          <a:xfrm>
            <a:off x="12763500" y="-38100"/>
            <a:ext cx="8836025" cy="6024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98B53-A372-6A56-B180-4D999EB93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7481"/>
          <a:stretch/>
        </p:blipFill>
        <p:spPr>
          <a:xfrm>
            <a:off x="0" y="403068"/>
            <a:ext cx="12820650" cy="5540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9252C-D7B4-A9B8-E5EA-530CDB811B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282" y="6087279"/>
            <a:ext cx="16688960" cy="5540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8266D3-A1B5-F00A-2B84-03F23FCE1D32}"/>
              </a:ext>
            </a:extLst>
          </p:cNvPr>
          <p:cNvSpPr txBox="1"/>
          <p:nvPr/>
        </p:nvSpPr>
        <p:spPr>
          <a:xfrm>
            <a:off x="0" y="5760799"/>
            <a:ext cx="215995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Cambria" panose="02040503050406030204" pitchFamily="18" charset="0"/>
              </a:rPr>
              <a:t>AI for Content Creation Workshop @ CVPR 2022</a:t>
            </a:r>
            <a:br>
              <a:rPr lang="en-US" sz="138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Cambria" panose="02040503050406030204" pitchFamily="18" charset="0"/>
              </a:rPr>
            </a:br>
            <a:r>
              <a:rPr lang="en-US" sz="138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Cambria" panose="02040503050406030204" pitchFamily="18" charset="0"/>
              </a:rPr>
              <a:t>June 19</a:t>
            </a:r>
            <a:r>
              <a:rPr lang="en-US" sz="13800" b="1" baseline="30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Cambria" panose="02040503050406030204" pitchFamily="18" charset="0"/>
              </a:rPr>
              <a:t>th</a:t>
            </a:r>
            <a:r>
              <a:rPr lang="en-US" sz="138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Cambria" panose="02040503050406030204" pitchFamily="18" charset="0"/>
              </a:rPr>
              <a:t> Room 208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759E3-97F5-920C-ADD1-32FDE2006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92570"/>
          <a:stretch/>
        </p:blipFill>
        <p:spPr>
          <a:xfrm>
            <a:off x="0" y="-40300"/>
            <a:ext cx="12820650" cy="4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E8DAFE-547E-641B-7D0A-C3705EC6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314"/>
          <a:stretch/>
        </p:blipFill>
        <p:spPr>
          <a:xfrm>
            <a:off x="12763500" y="-38100"/>
            <a:ext cx="8836025" cy="6024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98B53-A372-6A56-B180-4D999EB93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7481"/>
          <a:stretch/>
        </p:blipFill>
        <p:spPr>
          <a:xfrm>
            <a:off x="0" y="403068"/>
            <a:ext cx="12820650" cy="5540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9252C-D7B4-A9B8-E5EA-530CDB811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688"/>
          <a:stretch/>
        </p:blipFill>
        <p:spPr>
          <a:xfrm>
            <a:off x="7391400" y="6049178"/>
            <a:ext cx="14191242" cy="5723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759E3-97F5-920C-ADD1-32FDE2006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92570"/>
          <a:stretch/>
        </p:blipFill>
        <p:spPr>
          <a:xfrm>
            <a:off x="0" y="-40300"/>
            <a:ext cx="12820650" cy="444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5D5BA-7055-1869-34BD-948252910ECE}"/>
              </a:ext>
            </a:extLst>
          </p:cNvPr>
          <p:cNvSpPr txBox="1"/>
          <p:nvPr/>
        </p:nvSpPr>
        <p:spPr>
          <a:xfrm>
            <a:off x="38100" y="6371420"/>
            <a:ext cx="73533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n w="28575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  <a:ea typeface="Cambria" panose="02040503050406030204" pitchFamily="18" charset="0"/>
              </a:rPr>
              <a:t>AI4CC @</a:t>
            </a:r>
            <a:br>
              <a:rPr lang="en-US" sz="11500" b="1" dirty="0">
                <a:ln w="28575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  <a:ea typeface="Cambria" panose="02040503050406030204" pitchFamily="18" charset="0"/>
              </a:rPr>
            </a:br>
            <a:r>
              <a:rPr lang="en-US" sz="11500" b="1" dirty="0">
                <a:ln w="28575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  <a:ea typeface="Cambria" panose="02040503050406030204" pitchFamily="18" charset="0"/>
              </a:rPr>
              <a:t>CVPR 2022</a:t>
            </a:r>
          </a:p>
        </p:txBody>
      </p:sp>
    </p:spTree>
    <p:extLst>
      <p:ext uri="{BB962C8B-B14F-4D97-AF65-F5344CB8AC3E}">
        <p14:creationId xmlns:p14="http://schemas.microsoft.com/office/powerpoint/2010/main" val="61707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34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Gill Sans Nova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Tompkin</dc:creator>
  <cp:lastModifiedBy>James Tompkin</cp:lastModifiedBy>
  <cp:revision>1</cp:revision>
  <dcterms:created xsi:type="dcterms:W3CDTF">2022-06-14T19:45:03Z</dcterms:created>
  <dcterms:modified xsi:type="dcterms:W3CDTF">2022-06-15T03:08:05Z</dcterms:modified>
</cp:coreProperties>
</file>