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D3F8A-08A7-4D68-AA73-C440E6FF5641}" v="1500" dt="2023-12-14T15:26:0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E1D68-5B31-4117-8C41-37728EED6BA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C3DEB9-3FEE-47DB-9202-1FC338569C80}">
      <dgm:prSet/>
      <dgm:spPr/>
      <dgm:t>
        <a:bodyPr/>
        <a:lstStyle/>
        <a:p>
          <a:r>
            <a:rPr lang="en-US" dirty="0"/>
            <a:t>Solving Global energy crisis by improving nuclear fusion prospects</a:t>
          </a:r>
        </a:p>
      </dgm:t>
    </dgm:pt>
    <dgm:pt modelId="{8429B009-FE26-4227-AC1E-CD88328C7ED5}" type="parTrans" cxnId="{F47F6053-C211-45B7-AF95-FF63CE755B75}">
      <dgm:prSet/>
      <dgm:spPr/>
      <dgm:t>
        <a:bodyPr/>
        <a:lstStyle/>
        <a:p>
          <a:endParaRPr lang="en-US"/>
        </a:p>
      </dgm:t>
    </dgm:pt>
    <dgm:pt modelId="{79961894-4CDD-4613-AFBE-93399ED091C8}" type="sibTrans" cxnId="{F47F6053-C211-45B7-AF95-FF63CE755B75}">
      <dgm:prSet/>
      <dgm:spPr/>
      <dgm:t>
        <a:bodyPr/>
        <a:lstStyle/>
        <a:p>
          <a:endParaRPr lang="en-US"/>
        </a:p>
      </dgm:t>
    </dgm:pt>
    <dgm:pt modelId="{BA7818D7-60AB-4651-9287-C7DF1A9BC51F}">
      <dgm:prSet/>
      <dgm:spPr/>
      <dgm:t>
        <a:bodyPr/>
        <a:lstStyle/>
        <a:p>
          <a:r>
            <a:rPr lang="en-US" dirty="0"/>
            <a:t>Tackling the occurrence of disruptions in tokamaks</a:t>
          </a:r>
        </a:p>
      </dgm:t>
    </dgm:pt>
    <dgm:pt modelId="{51458830-3433-4A4B-8769-E521ABF4F7C4}" type="parTrans" cxnId="{BD7BF87C-61DD-4E24-8F3D-35FC4FB54929}">
      <dgm:prSet/>
      <dgm:spPr/>
      <dgm:t>
        <a:bodyPr/>
        <a:lstStyle/>
        <a:p>
          <a:endParaRPr lang="en-US"/>
        </a:p>
      </dgm:t>
    </dgm:pt>
    <dgm:pt modelId="{0DFAAF22-190C-4823-822E-0FEBE69007F2}" type="sibTrans" cxnId="{BD7BF87C-61DD-4E24-8F3D-35FC4FB54929}">
      <dgm:prSet/>
      <dgm:spPr/>
      <dgm:t>
        <a:bodyPr/>
        <a:lstStyle/>
        <a:p>
          <a:endParaRPr lang="en-US"/>
        </a:p>
      </dgm:t>
    </dgm:pt>
    <dgm:pt modelId="{C09D83B9-0E26-4EE4-9BE9-7299C86236E5}">
      <dgm:prSet/>
      <dgm:spPr/>
      <dgm:t>
        <a:bodyPr/>
        <a:lstStyle/>
        <a:p>
          <a:pPr rtl="0"/>
          <a:r>
            <a:rPr lang="en-US" dirty="0">
              <a:latin typeface="Seaford"/>
            </a:rPr>
            <a:t>Predicting disruptions in</a:t>
          </a:r>
          <a:r>
            <a:rPr lang="en-US" dirty="0"/>
            <a:t> future tokamaks using models built on current </a:t>
          </a:r>
          <a:r>
            <a:rPr lang="en-US" dirty="0">
              <a:latin typeface="Seaford"/>
            </a:rPr>
            <a:t>tokamaks' data</a:t>
          </a:r>
          <a:endParaRPr lang="en-US" dirty="0"/>
        </a:p>
      </dgm:t>
    </dgm:pt>
    <dgm:pt modelId="{3ED6945E-EDF1-437F-ACC6-1DBC7B0BA125}" type="parTrans" cxnId="{3BB53190-6A16-4003-9F7A-74DB2FC0C8EA}">
      <dgm:prSet/>
      <dgm:spPr/>
      <dgm:t>
        <a:bodyPr/>
        <a:lstStyle/>
        <a:p>
          <a:endParaRPr lang="en-US"/>
        </a:p>
      </dgm:t>
    </dgm:pt>
    <dgm:pt modelId="{428A9AE3-78B0-448E-BD88-EF9D88CC5FAD}" type="sibTrans" cxnId="{3BB53190-6A16-4003-9F7A-74DB2FC0C8EA}">
      <dgm:prSet/>
      <dgm:spPr/>
      <dgm:t>
        <a:bodyPr/>
        <a:lstStyle/>
        <a:p>
          <a:endParaRPr lang="en-US"/>
        </a:p>
      </dgm:t>
    </dgm:pt>
    <dgm:pt modelId="{90A8D54F-E60F-46E9-B226-E4ACE289CA25}" type="pres">
      <dgm:prSet presAssocID="{6CDE1D68-5B31-4117-8C41-37728EED6BAC}" presName="vert0" presStyleCnt="0">
        <dgm:presLayoutVars>
          <dgm:dir/>
          <dgm:animOne val="branch"/>
          <dgm:animLvl val="lvl"/>
        </dgm:presLayoutVars>
      </dgm:prSet>
      <dgm:spPr/>
    </dgm:pt>
    <dgm:pt modelId="{12187B18-1E32-4B4E-BF5B-CB2263B03F15}" type="pres">
      <dgm:prSet presAssocID="{2CC3DEB9-3FEE-47DB-9202-1FC338569C80}" presName="thickLine" presStyleLbl="alignNode1" presStyleIdx="0" presStyleCnt="3"/>
      <dgm:spPr/>
    </dgm:pt>
    <dgm:pt modelId="{F11AD1C1-947B-4EC1-94ED-B2C767C4662A}" type="pres">
      <dgm:prSet presAssocID="{2CC3DEB9-3FEE-47DB-9202-1FC338569C80}" presName="horz1" presStyleCnt="0"/>
      <dgm:spPr/>
    </dgm:pt>
    <dgm:pt modelId="{20456ADD-28F4-4961-B84B-32E7B1F8B59D}" type="pres">
      <dgm:prSet presAssocID="{2CC3DEB9-3FEE-47DB-9202-1FC338569C80}" presName="tx1" presStyleLbl="revTx" presStyleIdx="0" presStyleCnt="3"/>
      <dgm:spPr/>
    </dgm:pt>
    <dgm:pt modelId="{A046961E-253C-4C68-A924-5257F8FFB1CD}" type="pres">
      <dgm:prSet presAssocID="{2CC3DEB9-3FEE-47DB-9202-1FC338569C80}" presName="vert1" presStyleCnt="0"/>
      <dgm:spPr/>
    </dgm:pt>
    <dgm:pt modelId="{C3AB9BF6-5C61-441C-B7BC-1D47D9FB60B2}" type="pres">
      <dgm:prSet presAssocID="{BA7818D7-60AB-4651-9287-C7DF1A9BC51F}" presName="thickLine" presStyleLbl="alignNode1" presStyleIdx="1" presStyleCnt="3"/>
      <dgm:spPr/>
    </dgm:pt>
    <dgm:pt modelId="{4F020C4E-09B0-46B8-9EC3-60B555535791}" type="pres">
      <dgm:prSet presAssocID="{BA7818D7-60AB-4651-9287-C7DF1A9BC51F}" presName="horz1" presStyleCnt="0"/>
      <dgm:spPr/>
    </dgm:pt>
    <dgm:pt modelId="{025AE72A-3724-410D-BB13-3259EBCFC6AB}" type="pres">
      <dgm:prSet presAssocID="{BA7818D7-60AB-4651-9287-C7DF1A9BC51F}" presName="tx1" presStyleLbl="revTx" presStyleIdx="1" presStyleCnt="3"/>
      <dgm:spPr/>
    </dgm:pt>
    <dgm:pt modelId="{08CB0B6B-6C2B-4CE7-AC97-F2F78D719BD5}" type="pres">
      <dgm:prSet presAssocID="{BA7818D7-60AB-4651-9287-C7DF1A9BC51F}" presName="vert1" presStyleCnt="0"/>
      <dgm:spPr/>
    </dgm:pt>
    <dgm:pt modelId="{B8F10701-09D1-40CF-85DE-08C9F0B0845B}" type="pres">
      <dgm:prSet presAssocID="{C09D83B9-0E26-4EE4-9BE9-7299C86236E5}" presName="thickLine" presStyleLbl="alignNode1" presStyleIdx="2" presStyleCnt="3"/>
      <dgm:spPr/>
    </dgm:pt>
    <dgm:pt modelId="{63B50737-406B-408F-95EA-3828A80FD75B}" type="pres">
      <dgm:prSet presAssocID="{C09D83B9-0E26-4EE4-9BE9-7299C86236E5}" presName="horz1" presStyleCnt="0"/>
      <dgm:spPr/>
    </dgm:pt>
    <dgm:pt modelId="{E763D6E5-C69A-4678-8891-95F262E9929E}" type="pres">
      <dgm:prSet presAssocID="{C09D83B9-0E26-4EE4-9BE9-7299C86236E5}" presName="tx1" presStyleLbl="revTx" presStyleIdx="2" presStyleCnt="3"/>
      <dgm:spPr/>
    </dgm:pt>
    <dgm:pt modelId="{2815B549-A0EB-4448-96D9-C7CDAF169188}" type="pres">
      <dgm:prSet presAssocID="{C09D83B9-0E26-4EE4-9BE9-7299C86236E5}" presName="vert1" presStyleCnt="0"/>
      <dgm:spPr/>
    </dgm:pt>
  </dgm:ptLst>
  <dgm:cxnLst>
    <dgm:cxn modelId="{9CF6931F-5A49-4024-8024-DF58800B5594}" type="presOf" srcId="{6CDE1D68-5B31-4117-8C41-37728EED6BAC}" destId="{90A8D54F-E60F-46E9-B226-E4ACE289CA25}" srcOrd="0" destOrd="0" presId="urn:microsoft.com/office/officeart/2008/layout/LinedList"/>
    <dgm:cxn modelId="{F47F6053-C211-45B7-AF95-FF63CE755B75}" srcId="{6CDE1D68-5B31-4117-8C41-37728EED6BAC}" destId="{2CC3DEB9-3FEE-47DB-9202-1FC338569C80}" srcOrd="0" destOrd="0" parTransId="{8429B009-FE26-4227-AC1E-CD88328C7ED5}" sibTransId="{79961894-4CDD-4613-AFBE-93399ED091C8}"/>
    <dgm:cxn modelId="{5156347B-3F16-472C-92AF-E71FF9EAD3D8}" type="presOf" srcId="{2CC3DEB9-3FEE-47DB-9202-1FC338569C80}" destId="{20456ADD-28F4-4961-B84B-32E7B1F8B59D}" srcOrd="0" destOrd="0" presId="urn:microsoft.com/office/officeart/2008/layout/LinedList"/>
    <dgm:cxn modelId="{BD7BF87C-61DD-4E24-8F3D-35FC4FB54929}" srcId="{6CDE1D68-5B31-4117-8C41-37728EED6BAC}" destId="{BA7818D7-60AB-4651-9287-C7DF1A9BC51F}" srcOrd="1" destOrd="0" parTransId="{51458830-3433-4A4B-8769-E521ABF4F7C4}" sibTransId="{0DFAAF22-190C-4823-822E-0FEBE69007F2}"/>
    <dgm:cxn modelId="{3BB53190-6A16-4003-9F7A-74DB2FC0C8EA}" srcId="{6CDE1D68-5B31-4117-8C41-37728EED6BAC}" destId="{C09D83B9-0E26-4EE4-9BE9-7299C86236E5}" srcOrd="2" destOrd="0" parTransId="{3ED6945E-EDF1-437F-ACC6-1DBC7B0BA125}" sibTransId="{428A9AE3-78B0-448E-BD88-EF9D88CC5FAD}"/>
    <dgm:cxn modelId="{02F767C7-22E7-442F-92C0-7C4CA861ACE3}" type="presOf" srcId="{C09D83B9-0E26-4EE4-9BE9-7299C86236E5}" destId="{E763D6E5-C69A-4678-8891-95F262E9929E}" srcOrd="0" destOrd="0" presId="urn:microsoft.com/office/officeart/2008/layout/LinedList"/>
    <dgm:cxn modelId="{2768BAD0-D78B-4DC2-91C4-65C49CDF7205}" type="presOf" srcId="{BA7818D7-60AB-4651-9287-C7DF1A9BC51F}" destId="{025AE72A-3724-410D-BB13-3259EBCFC6AB}" srcOrd="0" destOrd="0" presId="urn:microsoft.com/office/officeart/2008/layout/LinedList"/>
    <dgm:cxn modelId="{4760036F-BE71-4100-A8F1-52DD3361B10F}" type="presParOf" srcId="{90A8D54F-E60F-46E9-B226-E4ACE289CA25}" destId="{12187B18-1E32-4B4E-BF5B-CB2263B03F15}" srcOrd="0" destOrd="0" presId="urn:microsoft.com/office/officeart/2008/layout/LinedList"/>
    <dgm:cxn modelId="{3158D742-F2B8-43A1-9F56-E9C4316DE071}" type="presParOf" srcId="{90A8D54F-E60F-46E9-B226-E4ACE289CA25}" destId="{F11AD1C1-947B-4EC1-94ED-B2C767C4662A}" srcOrd="1" destOrd="0" presId="urn:microsoft.com/office/officeart/2008/layout/LinedList"/>
    <dgm:cxn modelId="{10750BC9-F8EC-4CB5-8B6E-09DB18E9EB98}" type="presParOf" srcId="{F11AD1C1-947B-4EC1-94ED-B2C767C4662A}" destId="{20456ADD-28F4-4961-B84B-32E7B1F8B59D}" srcOrd="0" destOrd="0" presId="urn:microsoft.com/office/officeart/2008/layout/LinedList"/>
    <dgm:cxn modelId="{07449CCA-EF48-4249-98B0-F45ACA5FB5EE}" type="presParOf" srcId="{F11AD1C1-947B-4EC1-94ED-B2C767C4662A}" destId="{A046961E-253C-4C68-A924-5257F8FFB1CD}" srcOrd="1" destOrd="0" presId="urn:microsoft.com/office/officeart/2008/layout/LinedList"/>
    <dgm:cxn modelId="{2F15890A-2D49-4759-81D8-45B62864FDC2}" type="presParOf" srcId="{90A8D54F-E60F-46E9-B226-E4ACE289CA25}" destId="{C3AB9BF6-5C61-441C-B7BC-1D47D9FB60B2}" srcOrd="2" destOrd="0" presId="urn:microsoft.com/office/officeart/2008/layout/LinedList"/>
    <dgm:cxn modelId="{9B8B0337-8736-4429-AB5C-D950BDF765CA}" type="presParOf" srcId="{90A8D54F-E60F-46E9-B226-E4ACE289CA25}" destId="{4F020C4E-09B0-46B8-9EC3-60B555535791}" srcOrd="3" destOrd="0" presId="urn:microsoft.com/office/officeart/2008/layout/LinedList"/>
    <dgm:cxn modelId="{DCE7DE4A-C012-4A5C-83CD-6913C7C16226}" type="presParOf" srcId="{4F020C4E-09B0-46B8-9EC3-60B555535791}" destId="{025AE72A-3724-410D-BB13-3259EBCFC6AB}" srcOrd="0" destOrd="0" presId="urn:microsoft.com/office/officeart/2008/layout/LinedList"/>
    <dgm:cxn modelId="{025C3245-8F03-4FCE-BD55-2D83A3356B17}" type="presParOf" srcId="{4F020C4E-09B0-46B8-9EC3-60B555535791}" destId="{08CB0B6B-6C2B-4CE7-AC97-F2F78D719BD5}" srcOrd="1" destOrd="0" presId="urn:microsoft.com/office/officeart/2008/layout/LinedList"/>
    <dgm:cxn modelId="{8F17789A-1333-470D-9BF1-8E1F0966438D}" type="presParOf" srcId="{90A8D54F-E60F-46E9-B226-E4ACE289CA25}" destId="{B8F10701-09D1-40CF-85DE-08C9F0B0845B}" srcOrd="4" destOrd="0" presId="urn:microsoft.com/office/officeart/2008/layout/LinedList"/>
    <dgm:cxn modelId="{2A4E4A1A-D8DC-4EB9-8AC9-B221326A4254}" type="presParOf" srcId="{90A8D54F-E60F-46E9-B226-E4ACE289CA25}" destId="{63B50737-406B-408F-95EA-3828A80FD75B}" srcOrd="5" destOrd="0" presId="urn:microsoft.com/office/officeart/2008/layout/LinedList"/>
    <dgm:cxn modelId="{27A21B50-1CC3-4554-ACF6-48F5B3B1A16A}" type="presParOf" srcId="{63B50737-406B-408F-95EA-3828A80FD75B}" destId="{E763D6E5-C69A-4678-8891-95F262E9929E}" srcOrd="0" destOrd="0" presId="urn:microsoft.com/office/officeart/2008/layout/LinedList"/>
    <dgm:cxn modelId="{1F609571-5A42-4E57-87AD-0B6D897F7AB1}" type="presParOf" srcId="{63B50737-406B-408F-95EA-3828A80FD75B}" destId="{2815B549-A0EB-4448-96D9-C7CDAF169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B7CAC-72AF-4F93-BE73-ECDF535B978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E70D3-DCE1-4C6A-BD76-59B40B913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Statistical measures of the observations in the diagnostic signal.</a:t>
          </a:r>
        </a:p>
      </dgm:t>
    </dgm:pt>
    <dgm:pt modelId="{96FB7DF0-E235-4DB0-8C4B-77AF10E06958}" type="parTrans" cxnId="{8C2D8912-D117-4272-9A25-159D1E2043F1}">
      <dgm:prSet/>
      <dgm:spPr/>
      <dgm:t>
        <a:bodyPr/>
        <a:lstStyle/>
        <a:p>
          <a:endParaRPr lang="en-US"/>
        </a:p>
      </dgm:t>
    </dgm:pt>
    <dgm:pt modelId="{081B980E-5DE3-47A3-8016-C7676026F345}" type="sibTrans" cxnId="{8C2D8912-D117-4272-9A25-159D1E2043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919F65-D33F-4842-AF1E-7B436FE79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Statistical measures of a one-step differenced version of the observations in the line integral density (center chord) signal.</a:t>
          </a:r>
        </a:p>
      </dgm:t>
    </dgm:pt>
    <dgm:pt modelId="{7C035EBF-A35D-4791-AF25-868269F40B5F}" type="parTrans" cxnId="{8CE0753D-AD72-4965-AEB6-A50BEE846010}">
      <dgm:prSet/>
      <dgm:spPr/>
      <dgm:t>
        <a:bodyPr/>
        <a:lstStyle/>
        <a:p>
          <a:endParaRPr lang="en-US"/>
        </a:p>
      </dgm:t>
    </dgm:pt>
    <dgm:pt modelId="{D36DBD05-3130-41A4-B944-838288AE9A5C}" type="sibTrans" cxnId="{8CE0753D-AD72-4965-AEB6-A50BEE8460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BB418D-D536-4F8F-A073-C396F6268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boolean value representing the validity of the diagnostic signal of that particular shot file</a:t>
          </a:r>
        </a:p>
      </dgm:t>
    </dgm:pt>
    <dgm:pt modelId="{9C79DD01-23EA-4B5B-AFE7-2A0C6D6C2B2E}" type="parTrans" cxnId="{165D862B-0197-4B72-934E-9A6012097AB0}">
      <dgm:prSet/>
      <dgm:spPr/>
      <dgm:t>
        <a:bodyPr/>
        <a:lstStyle/>
        <a:p>
          <a:endParaRPr lang="en-US"/>
        </a:p>
      </dgm:t>
    </dgm:pt>
    <dgm:pt modelId="{176E31B3-578C-4C17-99EB-968F7AB7134A}" type="sibTrans" cxnId="{165D862B-0197-4B72-934E-9A6012097A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BE0914-47E1-4CBD-8C5B-592058406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one-hot encoding of the type of tokamak</a:t>
          </a:r>
        </a:p>
      </dgm:t>
    </dgm:pt>
    <dgm:pt modelId="{34B4DDEF-DB2E-4841-8B8A-0622B77B3E2E}" type="parTrans" cxnId="{22C158FA-BDA7-4C19-A660-72F9ABFAD093}">
      <dgm:prSet/>
      <dgm:spPr/>
      <dgm:t>
        <a:bodyPr/>
        <a:lstStyle/>
        <a:p>
          <a:endParaRPr lang="en-US"/>
        </a:p>
      </dgm:t>
    </dgm:pt>
    <dgm:pt modelId="{ADED74C7-7645-4C91-A402-E075ECDC9F43}" type="sibTrans" cxnId="{22C158FA-BDA7-4C19-A660-72F9ABFAD093}">
      <dgm:prSet/>
      <dgm:spPr/>
      <dgm:t>
        <a:bodyPr/>
        <a:lstStyle/>
        <a:p>
          <a:endParaRPr lang="en-US"/>
        </a:p>
      </dgm:t>
    </dgm:pt>
    <dgm:pt modelId="{508CD576-1955-4E1D-AE82-6082890CC53B}" type="pres">
      <dgm:prSet presAssocID="{D98B7CAC-72AF-4F93-BE73-ECDF535B978D}" presName="root" presStyleCnt="0">
        <dgm:presLayoutVars>
          <dgm:dir/>
          <dgm:resizeHandles val="exact"/>
        </dgm:presLayoutVars>
      </dgm:prSet>
      <dgm:spPr/>
    </dgm:pt>
    <dgm:pt modelId="{3C905ABB-54FE-4C16-97E5-FE10290E9D70}" type="pres">
      <dgm:prSet presAssocID="{D98B7CAC-72AF-4F93-BE73-ECDF535B978D}" presName="container" presStyleCnt="0">
        <dgm:presLayoutVars>
          <dgm:dir/>
          <dgm:resizeHandles val="exact"/>
        </dgm:presLayoutVars>
      </dgm:prSet>
      <dgm:spPr/>
    </dgm:pt>
    <dgm:pt modelId="{24E21186-3BD2-4894-9020-6D913EC99FF2}" type="pres">
      <dgm:prSet presAssocID="{F58E70D3-DCE1-4C6A-BD76-59B40B9135E1}" presName="compNode" presStyleCnt="0"/>
      <dgm:spPr/>
    </dgm:pt>
    <dgm:pt modelId="{25D94D83-069E-48C7-8D74-E9A95714A0D2}" type="pres">
      <dgm:prSet presAssocID="{F58E70D3-DCE1-4C6A-BD76-59B40B9135E1}" presName="iconBgRect" presStyleLbl="bgShp" presStyleIdx="0" presStyleCnt="4"/>
      <dgm:spPr/>
    </dgm:pt>
    <dgm:pt modelId="{650E424F-3406-4EAA-B0BF-FA8C13976303}" type="pres">
      <dgm:prSet presAssocID="{F58E70D3-DCE1-4C6A-BD76-59B40B9135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D9B36FD-24B5-4180-B65E-A7F402A6F770}" type="pres">
      <dgm:prSet presAssocID="{F58E70D3-DCE1-4C6A-BD76-59B40B9135E1}" presName="spaceRect" presStyleCnt="0"/>
      <dgm:spPr/>
    </dgm:pt>
    <dgm:pt modelId="{AA5FF9B3-D780-4444-8DB0-151E1FBC6072}" type="pres">
      <dgm:prSet presAssocID="{F58E70D3-DCE1-4C6A-BD76-59B40B9135E1}" presName="textRect" presStyleLbl="revTx" presStyleIdx="0" presStyleCnt="4">
        <dgm:presLayoutVars>
          <dgm:chMax val="1"/>
          <dgm:chPref val="1"/>
        </dgm:presLayoutVars>
      </dgm:prSet>
      <dgm:spPr/>
    </dgm:pt>
    <dgm:pt modelId="{B30E44CD-31D9-40AA-9234-882224C3B58A}" type="pres">
      <dgm:prSet presAssocID="{081B980E-5DE3-47A3-8016-C7676026F345}" presName="sibTrans" presStyleLbl="sibTrans2D1" presStyleIdx="0" presStyleCnt="0"/>
      <dgm:spPr/>
    </dgm:pt>
    <dgm:pt modelId="{701E1702-14A8-4319-B2DA-A48814722072}" type="pres">
      <dgm:prSet presAssocID="{F1919F65-D33F-4842-AF1E-7B436FE79CFB}" presName="compNode" presStyleCnt="0"/>
      <dgm:spPr/>
    </dgm:pt>
    <dgm:pt modelId="{8ADA3905-E775-4D79-8DBD-3E76FFCD45C6}" type="pres">
      <dgm:prSet presAssocID="{F1919F65-D33F-4842-AF1E-7B436FE79CFB}" presName="iconBgRect" presStyleLbl="bgShp" presStyleIdx="1" presStyleCnt="4"/>
      <dgm:spPr/>
    </dgm:pt>
    <dgm:pt modelId="{AFC80C72-76CC-47DC-AE27-BFDBEBDBEF60}" type="pres">
      <dgm:prSet presAssocID="{F1919F65-D33F-4842-AF1E-7B436FE79C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FCA5381B-8C6B-4410-9941-5560B96E4CE3}" type="pres">
      <dgm:prSet presAssocID="{F1919F65-D33F-4842-AF1E-7B436FE79CFB}" presName="spaceRect" presStyleCnt="0"/>
      <dgm:spPr/>
    </dgm:pt>
    <dgm:pt modelId="{32728E22-0144-4AD0-8662-715D7A22DC16}" type="pres">
      <dgm:prSet presAssocID="{F1919F65-D33F-4842-AF1E-7B436FE79CFB}" presName="textRect" presStyleLbl="revTx" presStyleIdx="1" presStyleCnt="4">
        <dgm:presLayoutVars>
          <dgm:chMax val="1"/>
          <dgm:chPref val="1"/>
        </dgm:presLayoutVars>
      </dgm:prSet>
      <dgm:spPr/>
    </dgm:pt>
    <dgm:pt modelId="{934E118B-5CF9-43A5-93B0-98B668CDE334}" type="pres">
      <dgm:prSet presAssocID="{D36DBD05-3130-41A4-B944-838288AE9A5C}" presName="sibTrans" presStyleLbl="sibTrans2D1" presStyleIdx="0" presStyleCnt="0"/>
      <dgm:spPr/>
    </dgm:pt>
    <dgm:pt modelId="{FF69AA38-C11D-43E9-B11D-970715B3122E}" type="pres">
      <dgm:prSet presAssocID="{F2BB418D-D536-4F8F-A073-C396F6268A67}" presName="compNode" presStyleCnt="0"/>
      <dgm:spPr/>
    </dgm:pt>
    <dgm:pt modelId="{6B83D961-C5F6-4C67-BE19-AFF2FAE78EF0}" type="pres">
      <dgm:prSet presAssocID="{F2BB418D-D536-4F8F-A073-C396F6268A67}" presName="iconBgRect" presStyleLbl="bgShp" presStyleIdx="2" presStyleCnt="4"/>
      <dgm:spPr/>
    </dgm:pt>
    <dgm:pt modelId="{D1C8993C-6CC0-4F23-97D7-7DB9EB8F265B}" type="pres">
      <dgm:prSet presAssocID="{F2BB418D-D536-4F8F-A073-C396F6268A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6D5D4B-2356-44D4-9FB6-6A349914A9B7}" type="pres">
      <dgm:prSet presAssocID="{F2BB418D-D536-4F8F-A073-C396F6268A67}" presName="spaceRect" presStyleCnt="0"/>
      <dgm:spPr/>
    </dgm:pt>
    <dgm:pt modelId="{C0D279E5-3506-4FFB-B1B9-32C8DECA4E32}" type="pres">
      <dgm:prSet presAssocID="{F2BB418D-D536-4F8F-A073-C396F6268A67}" presName="textRect" presStyleLbl="revTx" presStyleIdx="2" presStyleCnt="4">
        <dgm:presLayoutVars>
          <dgm:chMax val="1"/>
          <dgm:chPref val="1"/>
        </dgm:presLayoutVars>
      </dgm:prSet>
      <dgm:spPr/>
    </dgm:pt>
    <dgm:pt modelId="{6E334AEF-69D9-41DF-AE48-13FE5ADFF49F}" type="pres">
      <dgm:prSet presAssocID="{176E31B3-578C-4C17-99EB-968F7AB7134A}" presName="sibTrans" presStyleLbl="sibTrans2D1" presStyleIdx="0" presStyleCnt="0"/>
      <dgm:spPr/>
    </dgm:pt>
    <dgm:pt modelId="{1C21EAC2-02CE-42DD-A819-C735E75E28D7}" type="pres">
      <dgm:prSet presAssocID="{CBBE0914-47E1-4CBD-8C5B-592058406BA4}" presName="compNode" presStyleCnt="0"/>
      <dgm:spPr/>
    </dgm:pt>
    <dgm:pt modelId="{2F3380DB-DC19-4973-90D3-1FF12E2E23B5}" type="pres">
      <dgm:prSet presAssocID="{CBBE0914-47E1-4CBD-8C5B-592058406BA4}" presName="iconBgRect" presStyleLbl="bgShp" presStyleIdx="3" presStyleCnt="4"/>
      <dgm:spPr/>
    </dgm:pt>
    <dgm:pt modelId="{A9EF6A29-911C-4F59-9E2B-678770B91932}" type="pres">
      <dgm:prSet presAssocID="{CBBE0914-47E1-4CBD-8C5B-592058406B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B7A3040E-D2E7-46CD-89CB-3B3939F23745}" type="pres">
      <dgm:prSet presAssocID="{CBBE0914-47E1-4CBD-8C5B-592058406BA4}" presName="spaceRect" presStyleCnt="0"/>
      <dgm:spPr/>
    </dgm:pt>
    <dgm:pt modelId="{A03EFF51-2515-4F84-86C1-96B1810F50E2}" type="pres">
      <dgm:prSet presAssocID="{CBBE0914-47E1-4CBD-8C5B-592058406B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1C0D0B-442A-4FC2-8E09-427D00F8A616}" type="presOf" srcId="{D36DBD05-3130-41A4-B944-838288AE9A5C}" destId="{934E118B-5CF9-43A5-93B0-98B668CDE334}" srcOrd="0" destOrd="0" presId="urn:microsoft.com/office/officeart/2018/2/layout/IconCircleList"/>
    <dgm:cxn modelId="{8C2D8912-D117-4272-9A25-159D1E2043F1}" srcId="{D98B7CAC-72AF-4F93-BE73-ECDF535B978D}" destId="{F58E70D3-DCE1-4C6A-BD76-59B40B9135E1}" srcOrd="0" destOrd="0" parTransId="{96FB7DF0-E235-4DB0-8C4B-77AF10E06958}" sibTransId="{081B980E-5DE3-47A3-8016-C7676026F345}"/>
    <dgm:cxn modelId="{165D862B-0197-4B72-934E-9A6012097AB0}" srcId="{D98B7CAC-72AF-4F93-BE73-ECDF535B978D}" destId="{F2BB418D-D536-4F8F-A073-C396F6268A67}" srcOrd="2" destOrd="0" parTransId="{9C79DD01-23EA-4B5B-AFE7-2A0C6D6C2B2E}" sibTransId="{176E31B3-578C-4C17-99EB-968F7AB7134A}"/>
    <dgm:cxn modelId="{4BDA3B35-8871-4534-B4AE-FA0A880A734E}" type="presOf" srcId="{F1919F65-D33F-4842-AF1E-7B436FE79CFB}" destId="{32728E22-0144-4AD0-8662-715D7A22DC16}" srcOrd="0" destOrd="0" presId="urn:microsoft.com/office/officeart/2018/2/layout/IconCircleList"/>
    <dgm:cxn modelId="{8CE0753D-AD72-4965-AEB6-A50BEE846010}" srcId="{D98B7CAC-72AF-4F93-BE73-ECDF535B978D}" destId="{F1919F65-D33F-4842-AF1E-7B436FE79CFB}" srcOrd="1" destOrd="0" parTransId="{7C035EBF-A35D-4791-AF25-868269F40B5F}" sibTransId="{D36DBD05-3130-41A4-B944-838288AE9A5C}"/>
    <dgm:cxn modelId="{3C1C2940-0352-4CB4-8078-F58C4A6572A4}" type="presOf" srcId="{F58E70D3-DCE1-4C6A-BD76-59B40B9135E1}" destId="{AA5FF9B3-D780-4444-8DB0-151E1FBC6072}" srcOrd="0" destOrd="0" presId="urn:microsoft.com/office/officeart/2018/2/layout/IconCircleList"/>
    <dgm:cxn modelId="{BB27654D-2A5D-4613-AE2E-D01477942329}" type="presOf" srcId="{CBBE0914-47E1-4CBD-8C5B-592058406BA4}" destId="{A03EFF51-2515-4F84-86C1-96B1810F50E2}" srcOrd="0" destOrd="0" presId="urn:microsoft.com/office/officeart/2018/2/layout/IconCircleList"/>
    <dgm:cxn modelId="{DA375A6F-C828-4ED6-A99A-7D574E92F816}" type="presOf" srcId="{176E31B3-578C-4C17-99EB-968F7AB7134A}" destId="{6E334AEF-69D9-41DF-AE48-13FE5ADFF49F}" srcOrd="0" destOrd="0" presId="urn:microsoft.com/office/officeart/2018/2/layout/IconCircleList"/>
    <dgm:cxn modelId="{4EE41057-3888-4F45-BFDC-EC7695048558}" type="presOf" srcId="{F2BB418D-D536-4F8F-A073-C396F6268A67}" destId="{C0D279E5-3506-4FFB-B1B9-32C8DECA4E32}" srcOrd="0" destOrd="0" presId="urn:microsoft.com/office/officeart/2018/2/layout/IconCircleList"/>
    <dgm:cxn modelId="{FA833058-E9B3-4282-81D6-6A28B6E82F0E}" type="presOf" srcId="{D98B7CAC-72AF-4F93-BE73-ECDF535B978D}" destId="{508CD576-1955-4E1D-AE82-6082890CC53B}" srcOrd="0" destOrd="0" presId="urn:microsoft.com/office/officeart/2018/2/layout/IconCircleList"/>
    <dgm:cxn modelId="{22C158FA-BDA7-4C19-A660-72F9ABFAD093}" srcId="{D98B7CAC-72AF-4F93-BE73-ECDF535B978D}" destId="{CBBE0914-47E1-4CBD-8C5B-592058406BA4}" srcOrd="3" destOrd="0" parTransId="{34B4DDEF-DB2E-4841-8B8A-0622B77B3E2E}" sibTransId="{ADED74C7-7645-4C91-A402-E075ECDC9F43}"/>
    <dgm:cxn modelId="{4312A1FF-7782-4684-8AE1-F9380CDCA6C4}" type="presOf" srcId="{081B980E-5DE3-47A3-8016-C7676026F345}" destId="{B30E44CD-31D9-40AA-9234-882224C3B58A}" srcOrd="0" destOrd="0" presId="urn:microsoft.com/office/officeart/2018/2/layout/IconCircleList"/>
    <dgm:cxn modelId="{645CD712-4293-46DA-B241-3DDBBECA3725}" type="presParOf" srcId="{508CD576-1955-4E1D-AE82-6082890CC53B}" destId="{3C905ABB-54FE-4C16-97E5-FE10290E9D70}" srcOrd="0" destOrd="0" presId="urn:microsoft.com/office/officeart/2018/2/layout/IconCircleList"/>
    <dgm:cxn modelId="{181FF87C-05E4-4DAB-A457-F4F4C5B3230B}" type="presParOf" srcId="{3C905ABB-54FE-4C16-97E5-FE10290E9D70}" destId="{24E21186-3BD2-4894-9020-6D913EC99FF2}" srcOrd="0" destOrd="0" presId="urn:microsoft.com/office/officeart/2018/2/layout/IconCircleList"/>
    <dgm:cxn modelId="{058FEB96-F96B-4D58-BA07-8F3297CACBFA}" type="presParOf" srcId="{24E21186-3BD2-4894-9020-6D913EC99FF2}" destId="{25D94D83-069E-48C7-8D74-E9A95714A0D2}" srcOrd="0" destOrd="0" presId="urn:microsoft.com/office/officeart/2018/2/layout/IconCircleList"/>
    <dgm:cxn modelId="{35A8E1D9-385A-41F5-AB98-51BD27190A3A}" type="presParOf" srcId="{24E21186-3BD2-4894-9020-6D913EC99FF2}" destId="{650E424F-3406-4EAA-B0BF-FA8C13976303}" srcOrd="1" destOrd="0" presId="urn:microsoft.com/office/officeart/2018/2/layout/IconCircleList"/>
    <dgm:cxn modelId="{AC0AD95A-93CD-4DC5-99A7-BB86C112B90C}" type="presParOf" srcId="{24E21186-3BD2-4894-9020-6D913EC99FF2}" destId="{AD9B36FD-24B5-4180-B65E-A7F402A6F770}" srcOrd="2" destOrd="0" presId="urn:microsoft.com/office/officeart/2018/2/layout/IconCircleList"/>
    <dgm:cxn modelId="{035CA451-0F11-4D48-9231-709CFAAD180E}" type="presParOf" srcId="{24E21186-3BD2-4894-9020-6D913EC99FF2}" destId="{AA5FF9B3-D780-4444-8DB0-151E1FBC6072}" srcOrd="3" destOrd="0" presId="urn:microsoft.com/office/officeart/2018/2/layout/IconCircleList"/>
    <dgm:cxn modelId="{2BAC60EB-CD7F-4A8E-8106-E40A6A1785EA}" type="presParOf" srcId="{3C905ABB-54FE-4C16-97E5-FE10290E9D70}" destId="{B30E44CD-31D9-40AA-9234-882224C3B58A}" srcOrd="1" destOrd="0" presId="urn:microsoft.com/office/officeart/2018/2/layout/IconCircleList"/>
    <dgm:cxn modelId="{6F962ED9-2BA2-4CD8-86E2-1E1233B0E1B1}" type="presParOf" srcId="{3C905ABB-54FE-4C16-97E5-FE10290E9D70}" destId="{701E1702-14A8-4319-B2DA-A48814722072}" srcOrd="2" destOrd="0" presId="urn:microsoft.com/office/officeart/2018/2/layout/IconCircleList"/>
    <dgm:cxn modelId="{0647FF04-BA71-4201-800C-3E0D4900A692}" type="presParOf" srcId="{701E1702-14A8-4319-B2DA-A48814722072}" destId="{8ADA3905-E775-4D79-8DBD-3E76FFCD45C6}" srcOrd="0" destOrd="0" presId="urn:microsoft.com/office/officeart/2018/2/layout/IconCircleList"/>
    <dgm:cxn modelId="{3B6BE1CA-5A73-431D-9E9B-003AE9401B8B}" type="presParOf" srcId="{701E1702-14A8-4319-B2DA-A48814722072}" destId="{AFC80C72-76CC-47DC-AE27-BFDBEBDBEF60}" srcOrd="1" destOrd="0" presId="urn:microsoft.com/office/officeart/2018/2/layout/IconCircleList"/>
    <dgm:cxn modelId="{95AB1218-000B-4431-B6F5-C6161A0EE557}" type="presParOf" srcId="{701E1702-14A8-4319-B2DA-A48814722072}" destId="{FCA5381B-8C6B-4410-9941-5560B96E4CE3}" srcOrd="2" destOrd="0" presId="urn:microsoft.com/office/officeart/2018/2/layout/IconCircleList"/>
    <dgm:cxn modelId="{6CD5C40F-7009-4E6D-BE2D-320FBE245FE3}" type="presParOf" srcId="{701E1702-14A8-4319-B2DA-A48814722072}" destId="{32728E22-0144-4AD0-8662-715D7A22DC16}" srcOrd="3" destOrd="0" presId="urn:microsoft.com/office/officeart/2018/2/layout/IconCircleList"/>
    <dgm:cxn modelId="{FB53522F-625F-4830-A784-BCDB9BDE991C}" type="presParOf" srcId="{3C905ABB-54FE-4C16-97E5-FE10290E9D70}" destId="{934E118B-5CF9-43A5-93B0-98B668CDE334}" srcOrd="3" destOrd="0" presId="urn:microsoft.com/office/officeart/2018/2/layout/IconCircleList"/>
    <dgm:cxn modelId="{469227FE-3A9B-478E-85B8-CB4421AD2C58}" type="presParOf" srcId="{3C905ABB-54FE-4C16-97E5-FE10290E9D70}" destId="{FF69AA38-C11D-43E9-B11D-970715B3122E}" srcOrd="4" destOrd="0" presId="urn:microsoft.com/office/officeart/2018/2/layout/IconCircleList"/>
    <dgm:cxn modelId="{FA02C092-BD6B-4105-A889-899FBEAF2040}" type="presParOf" srcId="{FF69AA38-C11D-43E9-B11D-970715B3122E}" destId="{6B83D961-C5F6-4C67-BE19-AFF2FAE78EF0}" srcOrd="0" destOrd="0" presId="urn:microsoft.com/office/officeart/2018/2/layout/IconCircleList"/>
    <dgm:cxn modelId="{C4A30FFD-BB02-4FDA-B47C-73CBFCEBA862}" type="presParOf" srcId="{FF69AA38-C11D-43E9-B11D-970715B3122E}" destId="{D1C8993C-6CC0-4F23-97D7-7DB9EB8F265B}" srcOrd="1" destOrd="0" presId="urn:microsoft.com/office/officeart/2018/2/layout/IconCircleList"/>
    <dgm:cxn modelId="{4982B5B5-35E2-40E0-ABCF-9E4E8DA75848}" type="presParOf" srcId="{FF69AA38-C11D-43E9-B11D-970715B3122E}" destId="{3A6D5D4B-2356-44D4-9FB6-6A349914A9B7}" srcOrd="2" destOrd="0" presId="urn:microsoft.com/office/officeart/2018/2/layout/IconCircleList"/>
    <dgm:cxn modelId="{FC91113C-9347-435A-8550-D9A3B4FCE49B}" type="presParOf" srcId="{FF69AA38-C11D-43E9-B11D-970715B3122E}" destId="{C0D279E5-3506-4FFB-B1B9-32C8DECA4E32}" srcOrd="3" destOrd="0" presId="urn:microsoft.com/office/officeart/2018/2/layout/IconCircleList"/>
    <dgm:cxn modelId="{300CE4A4-D155-4A96-BCF3-2BA63D58B3E1}" type="presParOf" srcId="{3C905ABB-54FE-4C16-97E5-FE10290E9D70}" destId="{6E334AEF-69D9-41DF-AE48-13FE5ADFF49F}" srcOrd="5" destOrd="0" presId="urn:microsoft.com/office/officeart/2018/2/layout/IconCircleList"/>
    <dgm:cxn modelId="{1CD13667-2258-4D3D-B2E8-E3F05E0DFD13}" type="presParOf" srcId="{3C905ABB-54FE-4C16-97E5-FE10290E9D70}" destId="{1C21EAC2-02CE-42DD-A819-C735E75E28D7}" srcOrd="6" destOrd="0" presId="urn:microsoft.com/office/officeart/2018/2/layout/IconCircleList"/>
    <dgm:cxn modelId="{D75B8F59-620C-424F-B2F1-99EC06A5DDE2}" type="presParOf" srcId="{1C21EAC2-02CE-42DD-A819-C735E75E28D7}" destId="{2F3380DB-DC19-4973-90D3-1FF12E2E23B5}" srcOrd="0" destOrd="0" presId="urn:microsoft.com/office/officeart/2018/2/layout/IconCircleList"/>
    <dgm:cxn modelId="{A01322E6-2FE1-40A1-8C14-287D9BD8A1A4}" type="presParOf" srcId="{1C21EAC2-02CE-42DD-A819-C735E75E28D7}" destId="{A9EF6A29-911C-4F59-9E2B-678770B91932}" srcOrd="1" destOrd="0" presId="urn:microsoft.com/office/officeart/2018/2/layout/IconCircleList"/>
    <dgm:cxn modelId="{92B3D7C2-680B-4A3C-A636-C8EA476D4363}" type="presParOf" srcId="{1C21EAC2-02CE-42DD-A819-C735E75E28D7}" destId="{B7A3040E-D2E7-46CD-89CB-3B3939F23745}" srcOrd="2" destOrd="0" presId="urn:microsoft.com/office/officeart/2018/2/layout/IconCircleList"/>
    <dgm:cxn modelId="{33C8C63E-B257-4E12-BE9C-6F70D2426CAC}" type="presParOf" srcId="{1C21EAC2-02CE-42DD-A819-C735E75E28D7}" destId="{A03EFF51-2515-4F84-86C1-96B1810F50E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87B18-1E32-4B4E-BF5B-CB2263B03F15}">
      <dsp:nvSpPr>
        <dsp:cNvPr id="0" name=""/>
        <dsp:cNvSpPr/>
      </dsp:nvSpPr>
      <dsp:spPr>
        <a:xfrm>
          <a:off x="0" y="1206"/>
          <a:ext cx="51899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56ADD-28F4-4961-B84B-32E7B1F8B59D}">
      <dsp:nvSpPr>
        <dsp:cNvPr id="0" name=""/>
        <dsp:cNvSpPr/>
      </dsp:nvSpPr>
      <dsp:spPr>
        <a:xfrm>
          <a:off x="0" y="1206"/>
          <a:ext cx="5189962" cy="82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Solving Global energy crisis by improving nuclear fusion prospects</a:t>
          </a:r>
        </a:p>
      </dsp:txBody>
      <dsp:txXfrm>
        <a:off x="0" y="1206"/>
        <a:ext cx="5189962" cy="822539"/>
      </dsp:txXfrm>
    </dsp:sp>
    <dsp:sp modelId="{C3AB9BF6-5C61-441C-B7BC-1D47D9FB60B2}">
      <dsp:nvSpPr>
        <dsp:cNvPr id="0" name=""/>
        <dsp:cNvSpPr/>
      </dsp:nvSpPr>
      <dsp:spPr>
        <a:xfrm>
          <a:off x="0" y="823745"/>
          <a:ext cx="518996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5AE72A-3724-410D-BB13-3259EBCFC6AB}">
      <dsp:nvSpPr>
        <dsp:cNvPr id="0" name=""/>
        <dsp:cNvSpPr/>
      </dsp:nvSpPr>
      <dsp:spPr>
        <a:xfrm>
          <a:off x="0" y="823745"/>
          <a:ext cx="5189962" cy="82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Tackling the occurrence of disruptions in tokamaks</a:t>
          </a:r>
        </a:p>
      </dsp:txBody>
      <dsp:txXfrm>
        <a:off x="0" y="823745"/>
        <a:ext cx="5189962" cy="822539"/>
      </dsp:txXfrm>
    </dsp:sp>
    <dsp:sp modelId="{B8F10701-09D1-40CF-85DE-08C9F0B0845B}">
      <dsp:nvSpPr>
        <dsp:cNvPr id="0" name=""/>
        <dsp:cNvSpPr/>
      </dsp:nvSpPr>
      <dsp:spPr>
        <a:xfrm>
          <a:off x="0" y="1646285"/>
          <a:ext cx="518996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63D6E5-C69A-4678-8891-95F262E9929E}">
      <dsp:nvSpPr>
        <dsp:cNvPr id="0" name=""/>
        <dsp:cNvSpPr/>
      </dsp:nvSpPr>
      <dsp:spPr>
        <a:xfrm>
          <a:off x="0" y="1646285"/>
          <a:ext cx="5189962" cy="82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aford"/>
            </a:rPr>
            <a:t>Predicting disruptions in</a:t>
          </a:r>
          <a:r>
            <a:rPr lang="en-US" sz="2000" kern="1200" dirty="0"/>
            <a:t> future tokamaks using models built on current </a:t>
          </a:r>
          <a:r>
            <a:rPr lang="en-US" sz="2000" kern="1200" dirty="0">
              <a:latin typeface="Seaford"/>
            </a:rPr>
            <a:t>tokamaks' data</a:t>
          </a:r>
          <a:endParaRPr lang="en-US" sz="2000" kern="1200" dirty="0"/>
        </a:p>
      </dsp:txBody>
      <dsp:txXfrm>
        <a:off x="0" y="1646285"/>
        <a:ext cx="5189962" cy="822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94D83-069E-48C7-8D74-E9A95714A0D2}">
      <dsp:nvSpPr>
        <dsp:cNvPr id="0" name=""/>
        <dsp:cNvSpPr/>
      </dsp:nvSpPr>
      <dsp:spPr>
        <a:xfrm>
          <a:off x="1390249" y="71381"/>
          <a:ext cx="1056242" cy="10562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E424F-3406-4EAA-B0BF-FA8C13976303}">
      <dsp:nvSpPr>
        <dsp:cNvPr id="0" name=""/>
        <dsp:cNvSpPr/>
      </dsp:nvSpPr>
      <dsp:spPr>
        <a:xfrm>
          <a:off x="1612060" y="293192"/>
          <a:ext cx="612620" cy="6126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FF9B3-D780-4444-8DB0-151E1FBC6072}">
      <dsp:nvSpPr>
        <dsp:cNvPr id="0" name=""/>
        <dsp:cNvSpPr/>
      </dsp:nvSpPr>
      <dsp:spPr>
        <a:xfrm>
          <a:off x="2672829" y="71381"/>
          <a:ext cx="2489714" cy="105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Statistical measures of the observations in the diagnostic signal.</a:t>
          </a:r>
        </a:p>
      </dsp:txBody>
      <dsp:txXfrm>
        <a:off x="2672829" y="71381"/>
        <a:ext cx="2489714" cy="1056242"/>
      </dsp:txXfrm>
    </dsp:sp>
    <dsp:sp modelId="{8ADA3905-E775-4D79-8DBD-3E76FFCD45C6}">
      <dsp:nvSpPr>
        <dsp:cNvPr id="0" name=""/>
        <dsp:cNvSpPr/>
      </dsp:nvSpPr>
      <dsp:spPr>
        <a:xfrm>
          <a:off x="5596357" y="71381"/>
          <a:ext cx="1056242" cy="10562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80C72-76CC-47DC-AE27-BFDBEBDBEF60}">
      <dsp:nvSpPr>
        <dsp:cNvPr id="0" name=""/>
        <dsp:cNvSpPr/>
      </dsp:nvSpPr>
      <dsp:spPr>
        <a:xfrm>
          <a:off x="5818168" y="293192"/>
          <a:ext cx="612620" cy="6126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28E22-0144-4AD0-8662-715D7A22DC16}">
      <dsp:nvSpPr>
        <dsp:cNvPr id="0" name=""/>
        <dsp:cNvSpPr/>
      </dsp:nvSpPr>
      <dsp:spPr>
        <a:xfrm>
          <a:off x="6878937" y="71381"/>
          <a:ext cx="2489714" cy="105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Statistical measures of a one-step differenced version of the observations in the line integral density (center chord) signal.</a:t>
          </a:r>
        </a:p>
      </dsp:txBody>
      <dsp:txXfrm>
        <a:off x="6878937" y="71381"/>
        <a:ext cx="2489714" cy="1056242"/>
      </dsp:txXfrm>
    </dsp:sp>
    <dsp:sp modelId="{6B83D961-C5F6-4C67-BE19-AFF2FAE78EF0}">
      <dsp:nvSpPr>
        <dsp:cNvPr id="0" name=""/>
        <dsp:cNvSpPr/>
      </dsp:nvSpPr>
      <dsp:spPr>
        <a:xfrm>
          <a:off x="1390249" y="1589542"/>
          <a:ext cx="1056242" cy="10562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8993C-6CC0-4F23-97D7-7DB9EB8F265B}">
      <dsp:nvSpPr>
        <dsp:cNvPr id="0" name=""/>
        <dsp:cNvSpPr/>
      </dsp:nvSpPr>
      <dsp:spPr>
        <a:xfrm>
          <a:off x="1612060" y="1811353"/>
          <a:ext cx="612620" cy="6126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279E5-3506-4FFB-B1B9-32C8DECA4E32}">
      <dsp:nvSpPr>
        <dsp:cNvPr id="0" name=""/>
        <dsp:cNvSpPr/>
      </dsp:nvSpPr>
      <dsp:spPr>
        <a:xfrm>
          <a:off x="2672829" y="1589542"/>
          <a:ext cx="2489714" cy="105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boolean value representing the validity of the diagnostic signal of that particular shot file</a:t>
          </a:r>
        </a:p>
      </dsp:txBody>
      <dsp:txXfrm>
        <a:off x="2672829" y="1589542"/>
        <a:ext cx="2489714" cy="1056242"/>
      </dsp:txXfrm>
    </dsp:sp>
    <dsp:sp modelId="{2F3380DB-DC19-4973-90D3-1FF12E2E23B5}">
      <dsp:nvSpPr>
        <dsp:cNvPr id="0" name=""/>
        <dsp:cNvSpPr/>
      </dsp:nvSpPr>
      <dsp:spPr>
        <a:xfrm>
          <a:off x="5596357" y="1589542"/>
          <a:ext cx="1056242" cy="10562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F6A29-911C-4F59-9E2B-678770B91932}">
      <dsp:nvSpPr>
        <dsp:cNvPr id="0" name=""/>
        <dsp:cNvSpPr/>
      </dsp:nvSpPr>
      <dsp:spPr>
        <a:xfrm>
          <a:off x="5818168" y="1811353"/>
          <a:ext cx="612620" cy="6126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EFF51-2515-4F84-86C1-96B1810F50E2}">
      <dsp:nvSpPr>
        <dsp:cNvPr id="0" name=""/>
        <dsp:cNvSpPr/>
      </dsp:nvSpPr>
      <dsp:spPr>
        <a:xfrm>
          <a:off x="6878937" y="1589542"/>
          <a:ext cx="2489714" cy="105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one-hot encoding of the type of tokamak</a:t>
          </a:r>
        </a:p>
      </dsp:txBody>
      <dsp:txXfrm>
        <a:off x="6878937" y="1589542"/>
        <a:ext cx="2489714" cy="1056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6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6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4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8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2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07" y="702870"/>
            <a:ext cx="5614993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ea typeface="Calibri Light"/>
                <a:cs typeface="Calibri Light"/>
              </a:rPr>
              <a:t>Multi-Machine Disruption Prediction for Fusion Energy</a:t>
            </a:r>
            <a:endParaRPr lang="en-US" sz="5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5614993" cy="2163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By Isaac Oluwafemi Ogunniyi</a:t>
            </a:r>
          </a:p>
          <a:p>
            <a:r>
              <a:rPr lang="en-US">
                <a:ea typeface="Calibri"/>
                <a:cs typeface="Calibri"/>
              </a:rPr>
              <a:t>12/12/2023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25E25-D950-ADF1-D138-EA0F1B40E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2315" r="23084" b="1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84CC28-1690-471E-9AE2-3198EB8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6E6137-4B85-4A65-BCC4-9BAB3D0D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1DE34-2BAF-1C07-5E4B-0DC654EB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70EE9-2E84-62F6-F66D-3FB93C3F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951" r="27861" b="1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E13636-D998-4A75-8C1B-EDBD9E57D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E4D5-7CCB-4D76-86FF-83359027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4CE2A9F-E702-3165-9178-E8F5CAB04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505699"/>
              </p:ext>
            </p:extLst>
          </p:nvPr>
        </p:nvGraphicFramePr>
        <p:xfrm>
          <a:off x="482600" y="3408254"/>
          <a:ext cx="5189963" cy="2470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43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6751D-CEE5-0251-76B6-B91E2DAE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Methodology : 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C47B2A9-29EA-3A6A-A09C-F5B5A7A3C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5899" b="-2"/>
          <a:stretch/>
        </p:blipFill>
        <p:spPr>
          <a:xfrm>
            <a:off x="481007" y="1993515"/>
            <a:ext cx="5511628" cy="437462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495E-1C33-853A-8732-0D125573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171" y="2247497"/>
            <a:ext cx="5394141" cy="38885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Data used were from 3 different tokamak types: </a:t>
            </a:r>
            <a:r>
              <a:rPr lang="en-US" err="1"/>
              <a:t>Alcater</a:t>
            </a:r>
            <a:r>
              <a:rPr lang="en-US" dirty="0"/>
              <a:t> </a:t>
            </a:r>
            <a:r>
              <a:rPr lang="en-US" err="1"/>
              <a:t>CMod</a:t>
            </a:r>
            <a:r>
              <a:rPr lang="en-US" dirty="0"/>
              <a:t>, J-Text and HL-2A.</a:t>
            </a:r>
          </a:p>
          <a:p>
            <a:pPr marL="457200" indent="-457200">
              <a:buChar char="•"/>
            </a:pPr>
            <a:r>
              <a:rPr lang="en-US" dirty="0"/>
              <a:t>J-Text and HL-2A designated the current tokamak types hence used for training.</a:t>
            </a:r>
          </a:p>
          <a:p>
            <a:pPr marL="457200" indent="-457200">
              <a:buChar char="•"/>
            </a:pPr>
            <a:r>
              <a:rPr lang="en-US" err="1"/>
              <a:t>Alcater</a:t>
            </a:r>
            <a:r>
              <a:rPr lang="en-US" dirty="0"/>
              <a:t> </a:t>
            </a:r>
            <a:r>
              <a:rPr lang="en-US" err="1"/>
              <a:t>CMod</a:t>
            </a:r>
            <a:r>
              <a:rPr lang="en-US" dirty="0"/>
              <a:t> designated the future tokamak type hence used for validation and testing.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3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0894C-8D01-5AE4-122D-DA256F4F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522065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Methodology : Feature Engineering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F0F8A99-CF43-92F8-D5E7-F60D01C72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45505"/>
              </p:ext>
            </p:extLst>
          </p:nvPr>
        </p:nvGraphicFramePr>
        <p:xfrm>
          <a:off x="482600" y="3161119"/>
          <a:ext cx="10758902" cy="27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5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0CCD-D820-A773-3094-E5852856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95160"/>
            <a:ext cx="8402385" cy="1383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Methodology : Signal Selection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48DD-179C-098F-388A-E78BE0EE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55" y="1976930"/>
            <a:ext cx="5653004" cy="4107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buChar char="•"/>
            </a:pPr>
            <a:r>
              <a:rPr lang="en-US" sz="2800" dirty="0"/>
              <a:t>There was the need to select the diagnostic signal that would best help the model to generalize to tokamaks it has not been trained on.</a:t>
            </a: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800" dirty="0"/>
              <a:t>The result of the experimentation resulted in the choice of Line integral (center chord) as the best signal.</a:t>
            </a:r>
          </a:p>
          <a:p>
            <a:pPr marL="342900" indent="-342900">
              <a:lnSpc>
                <a:spcPct val="90000"/>
              </a:lnSpc>
              <a:buChar char="•"/>
            </a:pPr>
            <a:endParaRPr lang="en-US" sz="17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DC5104-877B-0F49-70A3-DA439969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51321"/>
              </p:ext>
            </p:extLst>
          </p:nvPr>
        </p:nvGraphicFramePr>
        <p:xfrm>
          <a:off x="6137189" y="2069756"/>
          <a:ext cx="5934836" cy="401001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12324">
                  <a:extLst>
                    <a:ext uri="{9D8B030D-6E8A-4147-A177-3AD203B41FA5}">
                      <a16:colId xmlns:a16="http://schemas.microsoft.com/office/drawing/2014/main" val="3348596354"/>
                    </a:ext>
                  </a:extLst>
                </a:gridCol>
                <a:gridCol w="1961256">
                  <a:extLst>
                    <a:ext uri="{9D8B030D-6E8A-4147-A177-3AD203B41FA5}">
                      <a16:colId xmlns:a16="http://schemas.microsoft.com/office/drawing/2014/main" val="2921085123"/>
                    </a:ext>
                  </a:extLst>
                </a:gridCol>
                <a:gridCol w="1961256">
                  <a:extLst>
                    <a:ext uri="{9D8B030D-6E8A-4147-A177-3AD203B41FA5}">
                      <a16:colId xmlns:a16="http://schemas.microsoft.com/office/drawing/2014/main" val="3159221461"/>
                    </a:ext>
                  </a:extLst>
                </a:gridCol>
              </a:tblGrid>
              <a:tr h="12415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Signal</a:t>
                      </a:r>
                      <a:endParaRPr lang="en-US" sz="2200" b="1" cap="none" spc="0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4089" marB="1440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Training tokamak score</a:t>
                      </a:r>
                      <a:endParaRPr lang="en-US" sz="2200" b="1" cap="none" spc="0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4089" marB="1440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Unseen tokamak score</a:t>
                      </a:r>
                      <a:endParaRPr lang="en-US" sz="2200" b="1" cap="none" spc="0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4089" marB="1440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358418"/>
                  </a:ext>
                </a:extLst>
              </a:tr>
              <a:tr h="892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Line integral (center chord)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0.8805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0.6250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40596"/>
                  </a:ext>
                </a:extLst>
              </a:tr>
              <a:tr h="6078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Loop voltage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0.8793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50280"/>
                  </a:ext>
                </a:extLst>
              </a:tr>
              <a:tr h="6078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Soft X-ray 05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0.8805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0.5385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242615"/>
                  </a:ext>
                </a:extLst>
              </a:tr>
              <a:tr h="6078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Plasma current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0.8711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0.5185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0862" marR="72045" marT="141023" marB="1440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00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069EF-C0A0-4D57-7055-9AEC736D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Model Structure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62E4F4-7185-35CC-7855-5A70BEC85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2" r="-265" b="374"/>
          <a:stretch/>
        </p:blipFill>
        <p:spPr>
          <a:xfrm>
            <a:off x="5887086" y="3043838"/>
            <a:ext cx="6249723" cy="277597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2109-AA65-8E05-C08C-C8CB2BE5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739" y="2226903"/>
            <a:ext cx="5558896" cy="39915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A two-step scikit-learn pipeline:</a:t>
            </a:r>
            <a:endParaRPr lang="en-US">
              <a:latin typeface="Seaford"/>
              <a:cs typeface="Arial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Arial"/>
                <a:cs typeface="Arial"/>
              </a:rPr>
              <a:t>A </a:t>
            </a:r>
            <a:r>
              <a:rPr lang="en-US" err="1">
                <a:latin typeface="Arial"/>
                <a:cs typeface="Arial"/>
              </a:rPr>
              <a:t>StandardScaler</a:t>
            </a:r>
            <a:r>
              <a:rPr lang="en-US" dirty="0">
                <a:latin typeface="Arial"/>
                <a:cs typeface="Arial"/>
              </a:rPr>
              <a:t> object for scaling the data and making it more suitable for machine learning algorithms.</a:t>
            </a:r>
            <a:endParaRPr lang="en-US">
              <a:latin typeface="Seaford"/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/>
                <a:cs typeface="Arial"/>
              </a:rPr>
              <a:t>An </a:t>
            </a:r>
            <a:r>
              <a:rPr lang="en-US" err="1">
                <a:latin typeface="Arial"/>
                <a:cs typeface="Arial"/>
              </a:rPr>
              <a:t>LGBMClassifier</a:t>
            </a:r>
            <a:r>
              <a:rPr lang="en-US" dirty="0">
                <a:latin typeface="Arial"/>
                <a:cs typeface="Arial"/>
              </a:rPr>
              <a:t> instance to fit and learn the complex relationships between the engineered features and the occurrence of disruptions.</a:t>
            </a:r>
            <a:endParaRPr lang="en-US">
              <a:cs typeface="Arial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28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150365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4BCF2-674B-C249-78EF-10A4A779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38102"/>
            <a:ext cx="10760586" cy="1117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E0D4-3F00-92F8-AC32-41EA34A1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85" y="2195336"/>
            <a:ext cx="4862473" cy="38946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LGBMClassifier</a:t>
            </a:r>
            <a:r>
              <a:rPr lang="en-US" dirty="0"/>
              <a:t> had the best train accuracy (0.933257) and a test accuracy (local) of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0D858-9844-4B2A-9D38-77BD00EC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bar chart with blue and orange bars&#10;&#10;Description automatically generated">
            <a:extLst>
              <a:ext uri="{FF2B5EF4-FFF2-40B4-BE49-F238E27FC236}">
                <a16:creationId xmlns:a16="http://schemas.microsoft.com/office/drawing/2014/main" id="{85F539BB-8417-A74C-FBB7-45AC9B99F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79" t="941" r="1017" b="85"/>
          <a:stretch/>
        </p:blipFill>
        <p:spPr>
          <a:xfrm>
            <a:off x="5290698" y="2045002"/>
            <a:ext cx="5991152" cy="432982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18025D-200B-4542-8AF9-7D9B2FFE6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FA4D-2AB3-29B3-F40E-EEB35265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DCAB-0C46-D974-C78A-3A72B68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28848"/>
            <a:ext cx="11139902" cy="24494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800" dirty="0"/>
              <a:t>The solution demonstrates an effective approach to predicting disruptions in a </a:t>
            </a:r>
            <a:r>
              <a:rPr lang="en-US" sz="2800" dirty="0">
                <a:latin typeface="Seaford"/>
                <a:cs typeface="Arial"/>
              </a:rPr>
              <a:t>tokamak</a:t>
            </a:r>
            <a:r>
              <a:rPr lang="en-US" sz="2800" dirty="0"/>
              <a:t> with a final test accuracy of 0.9091.</a:t>
            </a:r>
          </a:p>
          <a:p>
            <a:pPr marL="342900" indent="-342900">
              <a:buChar char="•"/>
            </a:pPr>
            <a:r>
              <a:rPr lang="en-US" sz="2800" dirty="0"/>
              <a:t>Future work should consider making use of data from multiple signals per shot file either aggregated and treated as tabular data or stacked into a matrix and a neural network trained on it.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4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7827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B79FC-A274-5E48-F61A-BB08018BA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275388"/>
            <a:ext cx="5363432" cy="4742171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92923-1D3D-3024-0E63-0A72B42A6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425" y="1275388"/>
            <a:ext cx="4372992" cy="4742171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5954AA-5123-4815-AA16-474FB4B32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E3095D-6D59-44B6-85DE-E5EA58733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6226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2F241A"/>
      </a:dk2>
      <a:lt2>
        <a:srgbClr val="F0F2F3"/>
      </a:lt2>
      <a:accent1>
        <a:srgbClr val="C3854D"/>
      </a:accent1>
      <a:accent2>
        <a:srgbClr val="B1423B"/>
      </a:accent2>
      <a:accent3>
        <a:srgbClr val="C34D77"/>
      </a:accent3>
      <a:accent4>
        <a:srgbClr val="B13B97"/>
      </a:accent4>
      <a:accent5>
        <a:srgbClr val="AC4DC3"/>
      </a:accent5>
      <a:accent6>
        <a:srgbClr val="6A3CB2"/>
      </a:accent6>
      <a:hlink>
        <a:srgbClr val="BB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LevelVTI</vt:lpstr>
      <vt:lpstr>Multi-Machine Disruption Prediction for Fusion Energy</vt:lpstr>
      <vt:lpstr>Problem Statement</vt:lpstr>
      <vt:lpstr>Methodology : Data</vt:lpstr>
      <vt:lpstr>Methodology : Feature Engineering</vt:lpstr>
      <vt:lpstr>Methodology : Signal Selection</vt:lpstr>
      <vt:lpstr>Model Structure</vt:lpstr>
      <vt:lpstr>Model 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398</cp:revision>
  <dcterms:created xsi:type="dcterms:W3CDTF">2023-12-14T07:34:35Z</dcterms:created>
  <dcterms:modified xsi:type="dcterms:W3CDTF">2023-12-14T15:28:05Z</dcterms:modified>
</cp:coreProperties>
</file>