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74" r:id="rId12"/>
    <p:sldId id="268" r:id="rId13"/>
    <p:sldId id="269" r:id="rId14"/>
    <p:sldId id="270" r:id="rId15"/>
    <p:sldId id="271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10D9DC-A829-26D8-A55E-AB4D775E307C}" name="Ezzati, MohammadAli" initials="EM" userId="S::mezzati@smu.edu::0a6a4733-234d-4c99-9113-dc456ec5c71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26917-E082-F242-A769-6288A2BDD5B1}" v="660" dt="2025-05-02T15:58:27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2"/>
    <p:restoredTop sz="94669"/>
  </p:normalViewPr>
  <p:slideViewPr>
    <p:cSldViewPr snapToGrid="0">
      <p:cViewPr varScale="1">
        <p:scale>
          <a:sx n="69" d="100"/>
          <a:sy n="69" d="100"/>
        </p:scale>
        <p:origin x="2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zati, MohammadAli" userId="S::mezzati@smu.edu::0a6a4733-234d-4c99-9113-dc456ec5c71c" providerId="AD" clId="Web-{68F7057E-D406-62BE-3C32-DC312E4777D7}"/>
    <pc:docChg chg="mod addSld modSld">
      <pc:chgData name="Ezzati, MohammadAli" userId="S::mezzati@smu.edu::0a6a4733-234d-4c99-9113-dc456ec5c71c" providerId="AD" clId="Web-{68F7057E-D406-62BE-3C32-DC312E4777D7}" dt="2025-05-01T20:02:22.664" v="1160" actId="20577"/>
      <pc:docMkLst>
        <pc:docMk/>
      </pc:docMkLst>
      <pc:sldChg chg="modSp">
        <pc:chgData name="Ezzati, MohammadAli" userId="S::mezzati@smu.edu::0a6a4733-234d-4c99-9113-dc456ec5c71c" providerId="AD" clId="Web-{68F7057E-D406-62BE-3C32-DC312E4777D7}" dt="2025-05-01T17:39:14.530" v="36" actId="20577"/>
        <pc:sldMkLst>
          <pc:docMk/>
          <pc:sldMk cId="1629618818" sldId="258"/>
        </pc:sldMkLst>
        <pc:spChg chg="mod">
          <ac:chgData name="Ezzati, MohammadAli" userId="S::mezzati@smu.edu::0a6a4733-234d-4c99-9113-dc456ec5c71c" providerId="AD" clId="Web-{68F7057E-D406-62BE-3C32-DC312E4777D7}" dt="2025-05-01T17:39:14.530" v="36" actId="20577"/>
          <ac:spMkLst>
            <pc:docMk/>
            <pc:sldMk cId="1629618818" sldId="258"/>
            <ac:spMk id="3" creationId="{04285785-68B7-EA96-A54A-1A1059ACD29F}"/>
          </ac:spMkLst>
        </pc:spChg>
      </pc:sldChg>
      <pc:sldChg chg="modSp">
        <pc:chgData name="Ezzati, MohammadAli" userId="S::mezzati@smu.edu::0a6a4733-234d-4c99-9113-dc456ec5c71c" providerId="AD" clId="Web-{68F7057E-D406-62BE-3C32-DC312E4777D7}" dt="2025-05-01T17:40:18.764" v="38" actId="20577"/>
        <pc:sldMkLst>
          <pc:docMk/>
          <pc:sldMk cId="277012147" sldId="264"/>
        </pc:sldMkLst>
        <pc:spChg chg="mod">
          <ac:chgData name="Ezzati, MohammadAli" userId="S::mezzati@smu.edu::0a6a4733-234d-4c99-9113-dc456ec5c71c" providerId="AD" clId="Web-{68F7057E-D406-62BE-3C32-DC312E4777D7}" dt="2025-05-01T17:40:18.764" v="38" actId="20577"/>
          <ac:spMkLst>
            <pc:docMk/>
            <pc:sldMk cId="277012147" sldId="264"/>
            <ac:spMk id="2" creationId="{1E75752F-2C07-05D9-F6F1-0E631212741B}"/>
          </ac:spMkLst>
        </pc:spChg>
      </pc:sldChg>
      <pc:sldChg chg="modSp">
        <pc:chgData name="Ezzati, MohammadAli" userId="S::mezzati@smu.edu::0a6a4733-234d-4c99-9113-dc456ec5c71c" providerId="AD" clId="Web-{68F7057E-D406-62BE-3C32-DC312E4777D7}" dt="2025-05-01T17:40:23.843" v="39" actId="20577"/>
        <pc:sldMkLst>
          <pc:docMk/>
          <pc:sldMk cId="712856007" sldId="266"/>
        </pc:sldMkLst>
        <pc:spChg chg="mod">
          <ac:chgData name="Ezzati, MohammadAli" userId="S::mezzati@smu.edu::0a6a4733-234d-4c99-9113-dc456ec5c71c" providerId="AD" clId="Web-{68F7057E-D406-62BE-3C32-DC312E4777D7}" dt="2025-05-01T17:40:23.843" v="39" actId="20577"/>
          <ac:spMkLst>
            <pc:docMk/>
            <pc:sldMk cId="712856007" sldId="266"/>
            <ac:spMk id="2" creationId="{C3877686-0D6B-8CC2-2C74-15A3DFFFE451}"/>
          </ac:spMkLst>
        </pc:spChg>
      </pc:sldChg>
      <pc:sldChg chg="addSp delSp modSp">
        <pc:chgData name="Ezzati, MohammadAli" userId="S::mezzati@smu.edu::0a6a4733-234d-4c99-9113-dc456ec5c71c" providerId="AD" clId="Web-{68F7057E-D406-62BE-3C32-DC312E4777D7}" dt="2025-05-01T19:56:06.693" v="1151"/>
        <pc:sldMkLst>
          <pc:docMk/>
          <pc:sldMk cId="3058462923" sldId="268"/>
        </pc:sldMkLst>
        <pc:spChg chg="mod">
          <ac:chgData name="Ezzati, MohammadAli" userId="S::mezzati@smu.edu::0a6a4733-234d-4c99-9113-dc456ec5c71c" providerId="AD" clId="Web-{68F7057E-D406-62BE-3C32-DC312E4777D7}" dt="2025-05-01T19:51:05.363" v="966" actId="1076"/>
          <ac:spMkLst>
            <pc:docMk/>
            <pc:sldMk cId="3058462923" sldId="268"/>
            <ac:spMk id="2" creationId="{510A82F5-0C08-FF08-A93F-2DB38B4A520E}"/>
          </ac:spMkLst>
        </pc:spChg>
        <pc:spChg chg="add del mod">
          <ac:chgData name="Ezzati, MohammadAli" userId="S::mezzati@smu.edu::0a6a4733-234d-4c99-9113-dc456ec5c71c" providerId="AD" clId="Web-{68F7057E-D406-62BE-3C32-DC312E4777D7}" dt="2025-05-01T19:34:47.764" v="782"/>
          <ac:spMkLst>
            <pc:docMk/>
            <pc:sldMk cId="3058462923" sldId="268"/>
            <ac:spMk id="3" creationId="{2E1F6D12-B1AF-E712-DF5C-ED18D8FD1AB4}"/>
          </ac:spMkLst>
        </pc:spChg>
        <pc:graphicFrameChg chg="mod modGraphic">
          <ac:chgData name="Ezzati, MohammadAli" userId="S::mezzati@smu.edu::0a6a4733-234d-4c99-9113-dc456ec5c71c" providerId="AD" clId="Web-{68F7057E-D406-62BE-3C32-DC312E4777D7}" dt="2025-05-01T19:56:06.693" v="1151"/>
          <ac:graphicFrameMkLst>
            <pc:docMk/>
            <pc:sldMk cId="3058462923" sldId="268"/>
            <ac:graphicFrameMk id="4" creationId="{EE9D0987-6141-4907-371F-C77F93A7E15F}"/>
          </ac:graphicFrameMkLst>
        </pc:graphicFrameChg>
      </pc:sldChg>
      <pc:sldChg chg="modSp">
        <pc:chgData name="Ezzati, MohammadAli" userId="S::mezzati@smu.edu::0a6a4733-234d-4c99-9113-dc456ec5c71c" providerId="AD" clId="Web-{68F7057E-D406-62BE-3C32-DC312E4777D7}" dt="2025-05-01T20:02:22.664" v="1160" actId="20577"/>
        <pc:sldMkLst>
          <pc:docMk/>
          <pc:sldMk cId="4240339742" sldId="272"/>
        </pc:sldMkLst>
        <pc:spChg chg="mod">
          <ac:chgData name="Ezzati, MohammadAli" userId="S::mezzati@smu.edu::0a6a4733-234d-4c99-9113-dc456ec5c71c" providerId="AD" clId="Web-{68F7057E-D406-62BE-3C32-DC312E4777D7}" dt="2025-05-01T20:02:22.664" v="1160" actId="20577"/>
          <ac:spMkLst>
            <pc:docMk/>
            <pc:sldMk cId="4240339742" sldId="272"/>
            <ac:spMk id="3" creationId="{11AF06DD-441D-7943-9906-D79C17F7434A}"/>
          </ac:spMkLst>
        </pc:spChg>
      </pc:sldChg>
      <pc:sldChg chg="modSp new">
        <pc:chgData name="Ezzati, MohammadAli" userId="S::mezzati@smu.edu::0a6a4733-234d-4c99-9113-dc456ec5c71c" providerId="AD" clId="Web-{68F7057E-D406-62BE-3C32-DC312E4777D7}" dt="2025-05-01T18:47:32.563" v="533" actId="1076"/>
        <pc:sldMkLst>
          <pc:docMk/>
          <pc:sldMk cId="3903669355" sldId="273"/>
        </pc:sldMkLst>
        <pc:spChg chg="mod">
          <ac:chgData name="Ezzati, MohammadAli" userId="S::mezzati@smu.edu::0a6a4733-234d-4c99-9113-dc456ec5c71c" providerId="AD" clId="Web-{68F7057E-D406-62BE-3C32-DC312E4777D7}" dt="2025-05-01T18:47:32.563" v="533" actId="1076"/>
          <ac:spMkLst>
            <pc:docMk/>
            <pc:sldMk cId="3903669355" sldId="273"/>
            <ac:spMk id="2" creationId="{12143910-FA75-EEDD-C55C-2158F949FD90}"/>
          </ac:spMkLst>
        </pc:spChg>
        <pc:spChg chg="mod">
          <ac:chgData name="Ezzati, MohammadAli" userId="S::mezzati@smu.edu::0a6a4733-234d-4c99-9113-dc456ec5c71c" providerId="AD" clId="Web-{68F7057E-D406-62BE-3C32-DC312E4777D7}" dt="2025-05-01T18:47:22.641" v="532" actId="1076"/>
          <ac:spMkLst>
            <pc:docMk/>
            <pc:sldMk cId="3903669355" sldId="273"/>
            <ac:spMk id="3" creationId="{D89A3A6D-FA3E-B6CD-C45B-4ED309B476F1}"/>
          </ac:spMkLst>
        </pc:spChg>
      </pc:sldChg>
      <pc:sldChg chg="addSp delSp modSp new">
        <pc:chgData name="Ezzati, MohammadAli" userId="S::mezzati@smu.edu::0a6a4733-234d-4c99-9113-dc456ec5c71c" providerId="AD" clId="Web-{68F7057E-D406-62BE-3C32-DC312E4777D7}" dt="2025-05-01T19:00:26.886" v="775" actId="20577"/>
        <pc:sldMkLst>
          <pc:docMk/>
          <pc:sldMk cId="3174086801" sldId="274"/>
        </pc:sldMkLst>
        <pc:spChg chg="mod">
          <ac:chgData name="Ezzati, MohammadAli" userId="S::mezzati@smu.edu::0a6a4733-234d-4c99-9113-dc456ec5c71c" providerId="AD" clId="Web-{68F7057E-D406-62BE-3C32-DC312E4777D7}" dt="2025-05-01T18:53:22.654" v="596" actId="20577"/>
          <ac:spMkLst>
            <pc:docMk/>
            <pc:sldMk cId="3174086801" sldId="274"/>
            <ac:spMk id="2" creationId="{B4CA726A-2855-4A9B-1FCB-AB2C54B2976D}"/>
          </ac:spMkLst>
        </pc:spChg>
        <pc:spChg chg="del mod">
          <ac:chgData name="Ezzati, MohammadAli" userId="S::mezzati@smu.edu::0a6a4733-234d-4c99-9113-dc456ec5c71c" providerId="AD" clId="Web-{68F7057E-D406-62BE-3C32-DC312E4777D7}" dt="2025-05-01T18:49:18" v="535"/>
          <ac:spMkLst>
            <pc:docMk/>
            <pc:sldMk cId="3174086801" sldId="274"/>
            <ac:spMk id="3" creationId="{9DE2611F-483D-5188-82FF-48F19579AA90}"/>
          </ac:spMkLst>
        </pc:spChg>
        <pc:spChg chg="add del mod">
          <ac:chgData name="Ezzati, MohammadAli" userId="S::mezzati@smu.edu::0a6a4733-234d-4c99-9113-dc456ec5c71c" providerId="AD" clId="Web-{68F7057E-D406-62BE-3C32-DC312E4777D7}" dt="2025-05-01T18:50:11.140" v="541"/>
          <ac:spMkLst>
            <pc:docMk/>
            <pc:sldMk cId="3174086801" sldId="274"/>
            <ac:spMk id="5" creationId="{8CA560A4-2233-4907-A3CF-E13C9E763A6E}"/>
          </ac:spMkLst>
        </pc:spChg>
        <pc:spChg chg="add mod">
          <ac:chgData name="Ezzati, MohammadAli" userId="S::mezzati@smu.edu::0a6a4733-234d-4c99-9113-dc456ec5c71c" providerId="AD" clId="Web-{68F7057E-D406-62BE-3C32-DC312E4777D7}" dt="2025-05-01T19:00:03.715" v="768" actId="1076"/>
          <ac:spMkLst>
            <pc:docMk/>
            <pc:sldMk cId="3174086801" sldId="274"/>
            <ac:spMk id="6" creationId="{8E72835D-A29F-B771-8AD3-5A0C86BCECDD}"/>
          </ac:spMkLst>
        </pc:spChg>
        <pc:spChg chg="add mod">
          <ac:chgData name="Ezzati, MohammadAli" userId="S::mezzati@smu.edu::0a6a4733-234d-4c99-9113-dc456ec5c71c" providerId="AD" clId="Web-{68F7057E-D406-62BE-3C32-DC312E4777D7}" dt="2025-05-01T19:00:01.308" v="767" actId="1076"/>
          <ac:spMkLst>
            <pc:docMk/>
            <pc:sldMk cId="3174086801" sldId="274"/>
            <ac:spMk id="8" creationId="{B25E29EB-A876-F21B-1AB4-AE72CA3A3EFE}"/>
          </ac:spMkLst>
        </pc:spChg>
        <pc:spChg chg="add mod">
          <ac:chgData name="Ezzati, MohammadAli" userId="S::mezzati@smu.edu::0a6a4733-234d-4c99-9113-dc456ec5c71c" providerId="AD" clId="Web-{68F7057E-D406-62BE-3C32-DC312E4777D7}" dt="2025-05-01T19:00:25.980" v="773" actId="20577"/>
          <ac:spMkLst>
            <pc:docMk/>
            <pc:sldMk cId="3174086801" sldId="274"/>
            <ac:spMk id="10" creationId="{98928A4B-3013-DBE9-7BAA-1E81F9F68C1D}"/>
          </ac:spMkLst>
        </pc:spChg>
        <pc:spChg chg="add mod">
          <ac:chgData name="Ezzati, MohammadAli" userId="S::mezzati@smu.edu::0a6a4733-234d-4c99-9113-dc456ec5c71c" providerId="AD" clId="Web-{68F7057E-D406-62BE-3C32-DC312E4777D7}" dt="2025-05-01T19:00:26.886" v="775" actId="20577"/>
          <ac:spMkLst>
            <pc:docMk/>
            <pc:sldMk cId="3174086801" sldId="274"/>
            <ac:spMk id="12" creationId="{F9FF092F-8EA7-CCAD-A8CB-06DB5508A9FA}"/>
          </ac:spMkLst>
        </pc:spChg>
        <pc:picChg chg="add mod ord">
          <ac:chgData name="Ezzati, MohammadAli" userId="S::mezzati@smu.edu::0a6a4733-234d-4c99-9113-dc456ec5c71c" providerId="AD" clId="Web-{68F7057E-D406-62BE-3C32-DC312E4777D7}" dt="2025-05-01T18:59:49.371" v="763" actId="1076"/>
          <ac:picMkLst>
            <pc:docMk/>
            <pc:sldMk cId="3174086801" sldId="274"/>
            <ac:picMk id="4" creationId="{B3BE7797-FC7B-9738-BBA1-6F9D3AE4F4C1}"/>
          </ac:picMkLst>
        </pc:picChg>
        <pc:picChg chg="add mod">
          <ac:chgData name="Ezzati, MohammadAli" userId="S::mezzati@smu.edu::0a6a4733-234d-4c99-9113-dc456ec5c71c" providerId="AD" clId="Web-{68F7057E-D406-62BE-3C32-DC312E4777D7}" dt="2025-05-01T18:59:51.449" v="764" actId="1076"/>
          <ac:picMkLst>
            <pc:docMk/>
            <pc:sldMk cId="3174086801" sldId="274"/>
            <ac:picMk id="7" creationId="{0DE3B27B-D62C-CA7A-26E1-4A6A696156ED}"/>
          </ac:picMkLst>
        </pc:picChg>
        <pc:picChg chg="add mod">
          <ac:chgData name="Ezzati, MohammadAli" userId="S::mezzati@smu.edu::0a6a4733-234d-4c99-9113-dc456ec5c71c" providerId="AD" clId="Web-{68F7057E-D406-62BE-3C32-DC312E4777D7}" dt="2025-05-01T18:59:53.246" v="765" actId="1076"/>
          <ac:picMkLst>
            <pc:docMk/>
            <pc:sldMk cId="3174086801" sldId="274"/>
            <ac:picMk id="9" creationId="{459863CC-3D1B-9FFC-B787-D34FDF132094}"/>
          </ac:picMkLst>
        </pc:picChg>
        <pc:picChg chg="add mod">
          <ac:chgData name="Ezzati, MohammadAli" userId="S::mezzati@smu.edu::0a6a4733-234d-4c99-9113-dc456ec5c71c" providerId="AD" clId="Web-{68F7057E-D406-62BE-3C32-DC312E4777D7}" dt="2025-05-01T19:00:07.433" v="769" actId="1076"/>
          <ac:picMkLst>
            <pc:docMk/>
            <pc:sldMk cId="3174086801" sldId="274"/>
            <ac:picMk id="11" creationId="{0AFB169F-DD3C-F3DF-FD8D-615F85291E45}"/>
          </ac:picMkLst>
        </pc:picChg>
      </pc:sldChg>
    </pc:docChg>
  </pc:docChgLst>
  <pc:docChgLst>
    <pc:chgData name="Ezzati, MohammadAli" userId="S::mezzati@smu.edu::0a6a4733-234d-4c99-9113-dc456ec5c71c" providerId="AD" clId="Web-{28807E40-EE8C-1B01-5A45-B4DC8A53E3A0}"/>
    <pc:docChg chg="modSld">
      <pc:chgData name="Ezzati, MohammadAli" userId="S::mezzati@smu.edu::0a6a4733-234d-4c99-9113-dc456ec5c71c" providerId="AD" clId="Web-{28807E40-EE8C-1B01-5A45-B4DC8A53E3A0}" dt="2025-05-02T15:48:57.121" v="0" actId="14100"/>
      <pc:docMkLst>
        <pc:docMk/>
      </pc:docMkLst>
      <pc:sldChg chg="modSp">
        <pc:chgData name="Ezzati, MohammadAli" userId="S::mezzati@smu.edu::0a6a4733-234d-4c99-9113-dc456ec5c71c" providerId="AD" clId="Web-{28807E40-EE8C-1B01-5A45-B4DC8A53E3A0}" dt="2025-05-02T15:48:57.121" v="0" actId="14100"/>
        <pc:sldMkLst>
          <pc:docMk/>
          <pc:sldMk cId="3174086801" sldId="274"/>
        </pc:sldMkLst>
        <pc:picChg chg="mod">
          <ac:chgData name="Ezzati, MohammadAli" userId="S::mezzati@smu.edu::0a6a4733-234d-4c99-9113-dc456ec5c71c" providerId="AD" clId="Web-{28807E40-EE8C-1B01-5A45-B4DC8A53E3A0}" dt="2025-05-02T15:48:57.121" v="0" actId="14100"/>
          <ac:picMkLst>
            <pc:docMk/>
            <pc:sldMk cId="3174086801" sldId="274"/>
            <ac:picMk id="11" creationId="{0AFB169F-DD3C-F3DF-FD8D-615F85291E45}"/>
          </ac:picMkLst>
        </pc:picChg>
      </pc:sldChg>
    </pc:docChg>
  </pc:docChgLst>
  <pc:docChgLst>
    <pc:chgData name="Ezzati, MohammadAli" userId="S::mezzati@smu.edu::0a6a4733-234d-4c99-9113-dc456ec5c71c" providerId="AD" clId="Web-{65C27922-A0A3-DC38-18F5-3856A3741050}"/>
    <pc:docChg chg="addSld modSld">
      <pc:chgData name="Ezzati, MohammadAli" userId="S::mezzati@smu.edu::0a6a4733-234d-4c99-9113-dc456ec5c71c" providerId="AD" clId="Web-{65C27922-A0A3-DC38-18F5-3856A3741050}" dt="2025-04-29T22:13:35.450" v="11" actId="20577"/>
      <pc:docMkLst>
        <pc:docMk/>
      </pc:docMkLst>
      <pc:sldChg chg="modSp new">
        <pc:chgData name="Ezzati, MohammadAli" userId="S::mezzati@smu.edu::0a6a4733-234d-4c99-9113-dc456ec5c71c" providerId="AD" clId="Web-{65C27922-A0A3-DC38-18F5-3856A3741050}" dt="2025-04-29T22:13:35.450" v="11" actId="20577"/>
        <pc:sldMkLst>
          <pc:docMk/>
          <pc:sldMk cId="1629618818" sldId="258"/>
        </pc:sldMkLst>
        <pc:spChg chg="mod">
          <ac:chgData name="Ezzati, MohammadAli" userId="S::mezzati@smu.edu::0a6a4733-234d-4c99-9113-dc456ec5c71c" providerId="AD" clId="Web-{65C27922-A0A3-DC38-18F5-3856A3741050}" dt="2025-04-29T22:13:35.450" v="11" actId="20577"/>
          <ac:spMkLst>
            <pc:docMk/>
            <pc:sldMk cId="1629618818" sldId="258"/>
            <ac:spMk id="2" creationId="{3594EBED-9C9A-507A-6A3B-D9830ADDE973}"/>
          </ac:spMkLst>
        </pc:spChg>
      </pc:sldChg>
    </pc:docChg>
  </pc:docChgLst>
  <pc:docChgLst>
    <pc:chgData name="Ezzati, MohammadAli" userId="S::mezzati@smu.edu::0a6a4733-234d-4c99-9113-dc456ec5c71c" providerId="AD" clId="Web-{C7DDB6A6-780B-E405-739D-3AFAF61AEA29}"/>
    <pc:docChg chg="modSld">
      <pc:chgData name="Ezzati, MohammadAli" userId="S::mezzati@smu.edu::0a6a4733-234d-4c99-9113-dc456ec5c71c" providerId="AD" clId="Web-{C7DDB6A6-780B-E405-739D-3AFAF61AEA29}" dt="2025-05-02T03:09:07.650" v="141" actId="20577"/>
      <pc:docMkLst>
        <pc:docMk/>
      </pc:docMkLst>
      <pc:sldChg chg="modSp">
        <pc:chgData name="Ezzati, MohammadAli" userId="S::mezzati@smu.edu::0a6a4733-234d-4c99-9113-dc456ec5c71c" providerId="AD" clId="Web-{C7DDB6A6-780B-E405-739D-3AFAF61AEA29}" dt="2025-05-02T03:09:07.650" v="141" actId="20577"/>
        <pc:sldMkLst>
          <pc:docMk/>
          <pc:sldMk cId="278183150" sldId="276"/>
        </pc:sldMkLst>
        <pc:spChg chg="mod">
          <ac:chgData name="Ezzati, MohammadAli" userId="S::mezzati@smu.edu::0a6a4733-234d-4c99-9113-dc456ec5c71c" providerId="AD" clId="Web-{C7DDB6A6-780B-E405-739D-3AFAF61AEA29}" dt="2025-05-02T03:09:07.650" v="141" actId="20577"/>
          <ac:spMkLst>
            <pc:docMk/>
            <pc:sldMk cId="278183150" sldId="276"/>
            <ac:spMk id="3" creationId="{3D28CE08-D3B6-150D-EA76-B16E90AA669E}"/>
          </ac:spMkLst>
        </pc:spChg>
      </pc:sldChg>
    </pc:docChg>
  </pc:docChgLst>
  <pc:docChgLst>
    <pc:chgData name="Ezzati, MohammadAli" userId="S::mezzati@smu.edu::0a6a4733-234d-4c99-9113-dc456ec5c71c" providerId="AD" clId="Web-{21B27B14-5BC6-B3B5-198A-D5862F338D61}"/>
    <pc:docChg chg="addSld modSld">
      <pc:chgData name="Ezzati, MohammadAli" userId="S::mezzati@smu.edu::0a6a4733-234d-4c99-9113-dc456ec5c71c" providerId="AD" clId="Web-{21B27B14-5BC6-B3B5-198A-D5862F338D61}" dt="2025-04-30T17:02:28.502" v="224"/>
      <pc:docMkLst>
        <pc:docMk/>
      </pc:docMkLst>
      <pc:sldChg chg="modSp">
        <pc:chgData name="Ezzati, MohammadAli" userId="S::mezzati@smu.edu::0a6a4733-234d-4c99-9113-dc456ec5c71c" providerId="AD" clId="Web-{21B27B14-5BC6-B3B5-198A-D5862F338D61}" dt="2025-04-30T17:01:50.720" v="223" actId="20577"/>
        <pc:sldMkLst>
          <pc:docMk/>
          <pc:sldMk cId="1629618818" sldId="258"/>
        </pc:sldMkLst>
        <pc:spChg chg="mod">
          <ac:chgData name="Ezzati, MohammadAli" userId="S::mezzati@smu.edu::0a6a4733-234d-4c99-9113-dc456ec5c71c" providerId="AD" clId="Web-{21B27B14-5BC6-B3B5-198A-D5862F338D61}" dt="2025-04-30T17:01:50.720" v="223" actId="20577"/>
          <ac:spMkLst>
            <pc:docMk/>
            <pc:sldMk cId="1629618818" sldId="258"/>
            <ac:spMk id="3" creationId="{04285785-68B7-EA96-A54A-1A1059ACD29F}"/>
          </ac:spMkLst>
        </pc:spChg>
      </pc:sldChg>
      <pc:sldChg chg="new">
        <pc:chgData name="Ezzati, MohammadAli" userId="S::mezzati@smu.edu::0a6a4733-234d-4c99-9113-dc456ec5c71c" providerId="AD" clId="Web-{21B27B14-5BC6-B3B5-198A-D5862F338D61}" dt="2025-04-30T17:02:28.502" v="224"/>
        <pc:sldMkLst>
          <pc:docMk/>
          <pc:sldMk cId="3115159045" sldId="259"/>
        </pc:sldMkLst>
      </pc:sldChg>
    </pc:docChg>
  </pc:docChgLst>
  <pc:docChgLst>
    <pc:chgData name="Ezzati, MohammadAli" userId="S::mezzati@smu.edu::0a6a4733-234d-4c99-9113-dc456ec5c71c" providerId="AD" clId="Web-{2FE42904-3290-F59A-23F4-5BB99E7703E2}"/>
    <pc:docChg chg="modSld">
      <pc:chgData name="Ezzati, MohammadAli" userId="S::mezzati@smu.edu::0a6a4733-234d-4c99-9113-dc456ec5c71c" providerId="AD" clId="Web-{2FE42904-3290-F59A-23F4-5BB99E7703E2}" dt="2025-05-01T22:59:43.146" v="2" actId="20577"/>
      <pc:docMkLst>
        <pc:docMk/>
      </pc:docMkLst>
      <pc:sldChg chg="modSp">
        <pc:chgData name="Ezzati, MohammadAli" userId="S::mezzati@smu.edu::0a6a4733-234d-4c99-9113-dc456ec5c71c" providerId="AD" clId="Web-{2FE42904-3290-F59A-23F4-5BB99E7703E2}" dt="2025-05-01T22:59:43.146" v="2" actId="20577"/>
        <pc:sldMkLst>
          <pc:docMk/>
          <pc:sldMk cId="4240339742" sldId="272"/>
        </pc:sldMkLst>
        <pc:spChg chg="mod">
          <ac:chgData name="Ezzati, MohammadAli" userId="S::mezzati@smu.edu::0a6a4733-234d-4c99-9113-dc456ec5c71c" providerId="AD" clId="Web-{2FE42904-3290-F59A-23F4-5BB99E7703E2}" dt="2025-05-01T22:59:43.146" v="2" actId="20577"/>
          <ac:spMkLst>
            <pc:docMk/>
            <pc:sldMk cId="4240339742" sldId="272"/>
            <ac:spMk id="3" creationId="{11AF06DD-441D-7943-9906-D79C17F7434A}"/>
          </ac:spMkLst>
        </pc:spChg>
      </pc:sldChg>
    </pc:docChg>
  </pc:docChgLst>
  <pc:docChgLst>
    <pc:chgData name="Iyer, Prashant Subramaniam" userId="7e38c17c-8504-4d70-8dcc-b539da688156" providerId="ADAL" clId="{78726917-E082-F242-A769-6288A2BDD5B1}"/>
    <pc:docChg chg="undo custSel addSld delSld modSld sldOrd">
      <pc:chgData name="Iyer, Prashant Subramaniam" userId="7e38c17c-8504-4d70-8dcc-b539da688156" providerId="ADAL" clId="{78726917-E082-F242-A769-6288A2BDD5B1}" dt="2025-06-10T01:53:35.141" v="1312" actId="14100"/>
      <pc:docMkLst>
        <pc:docMk/>
      </pc:docMkLst>
      <pc:sldChg chg="addSp delSp modSp mod setBg">
        <pc:chgData name="Iyer, Prashant Subramaniam" userId="7e38c17c-8504-4d70-8dcc-b539da688156" providerId="ADAL" clId="{78726917-E082-F242-A769-6288A2BDD5B1}" dt="2025-05-02T01:35:21.627" v="976" actId="26606"/>
        <pc:sldMkLst>
          <pc:docMk/>
          <pc:sldMk cId="2624008783" sldId="256"/>
        </pc:sldMkLst>
        <pc:spChg chg="mod">
          <ac:chgData name="Iyer, Prashant Subramaniam" userId="7e38c17c-8504-4d70-8dcc-b539da688156" providerId="ADAL" clId="{78726917-E082-F242-A769-6288A2BDD5B1}" dt="2025-05-02T01:35:21.627" v="976" actId="26606"/>
          <ac:spMkLst>
            <pc:docMk/>
            <pc:sldMk cId="2624008783" sldId="256"/>
            <ac:spMk id="2" creationId="{1B34F1D9-5773-BABD-510E-CD242F0FC574}"/>
          </ac:spMkLst>
        </pc:spChg>
        <pc:spChg chg="del">
          <ac:chgData name="Iyer, Prashant Subramaniam" userId="7e38c17c-8504-4d70-8dcc-b539da688156" providerId="ADAL" clId="{78726917-E082-F242-A769-6288A2BDD5B1}" dt="2025-05-02T01:35:07.647" v="974" actId="478"/>
          <ac:spMkLst>
            <pc:docMk/>
            <pc:sldMk cId="2624008783" sldId="256"/>
            <ac:spMk id="3" creationId="{B89C0483-BBE8-03DA-162A-BE516CFD68AC}"/>
          </ac:spMkLst>
        </pc:spChg>
        <pc:spChg chg="add">
          <ac:chgData name="Iyer, Prashant Subramaniam" userId="7e38c17c-8504-4d70-8dcc-b539da688156" providerId="ADAL" clId="{78726917-E082-F242-A769-6288A2BDD5B1}" dt="2025-05-02T01:35:21.627" v="976" actId="26606"/>
          <ac:spMkLst>
            <pc:docMk/>
            <pc:sldMk cId="2624008783" sldId="256"/>
            <ac:spMk id="7" creationId="{FFD48BC7-DC40-47DE-87EE-9F4B6ECB9ABB}"/>
          </ac:spMkLst>
        </pc:spChg>
        <pc:spChg chg="add">
          <ac:chgData name="Iyer, Prashant Subramaniam" userId="7e38c17c-8504-4d70-8dcc-b539da688156" providerId="ADAL" clId="{78726917-E082-F242-A769-6288A2BDD5B1}" dt="2025-05-02T01:35:21.627" v="976" actId="26606"/>
          <ac:spMkLst>
            <pc:docMk/>
            <pc:sldMk cId="2624008783" sldId="256"/>
            <ac:spMk id="9" creationId="{E502BBC7-2C76-46F3-BC24-5985BC13DB88}"/>
          </ac:spMkLst>
        </pc:spChg>
        <pc:spChg chg="add">
          <ac:chgData name="Iyer, Prashant Subramaniam" userId="7e38c17c-8504-4d70-8dcc-b539da688156" providerId="ADAL" clId="{78726917-E082-F242-A769-6288A2BDD5B1}" dt="2025-05-02T01:35:21.627" v="976" actId="26606"/>
          <ac:spMkLst>
            <pc:docMk/>
            <pc:sldMk cId="2624008783" sldId="256"/>
            <ac:spMk id="11" creationId="{C7F28D52-2A5F-4D23-81AE-7CB8B591C7AF}"/>
          </ac:spMkLst>
        </pc:spChg>
        <pc:spChg chg="add">
          <ac:chgData name="Iyer, Prashant Subramaniam" userId="7e38c17c-8504-4d70-8dcc-b539da688156" providerId="ADAL" clId="{78726917-E082-F242-A769-6288A2BDD5B1}" dt="2025-05-02T01:35:21.627" v="976" actId="26606"/>
          <ac:spMkLst>
            <pc:docMk/>
            <pc:sldMk cId="2624008783" sldId="256"/>
            <ac:spMk id="13" creationId="{3629484E-3792-4B3D-89AD-7C8A1ED0E0D4}"/>
          </ac:spMkLst>
        </pc:spChg>
      </pc:sldChg>
      <pc:sldChg chg="modSp new del mod modShow">
        <pc:chgData name="Iyer, Prashant Subramaniam" userId="7e38c17c-8504-4d70-8dcc-b539da688156" providerId="ADAL" clId="{78726917-E082-F242-A769-6288A2BDD5B1}" dt="2025-05-02T15:58:27.192" v="1309" actId="2696"/>
        <pc:sldMkLst>
          <pc:docMk/>
          <pc:sldMk cId="759122359" sldId="257"/>
        </pc:sldMkLst>
        <pc:spChg chg="mod">
          <ac:chgData name="Iyer, Prashant Subramaniam" userId="7e38c17c-8504-4d70-8dcc-b539da688156" providerId="ADAL" clId="{78726917-E082-F242-A769-6288A2BDD5B1}" dt="2025-04-28T20:46:55.452" v="439" actId="313"/>
          <ac:spMkLst>
            <pc:docMk/>
            <pc:sldMk cId="759122359" sldId="257"/>
            <ac:spMk id="3" creationId="{F9FBC026-EF8C-A83D-5D7F-40C8607A9D24}"/>
          </ac:spMkLst>
        </pc:spChg>
      </pc:sldChg>
      <pc:sldChg chg="addSp delSp modSp mod setBg">
        <pc:chgData name="Iyer, Prashant Subramaniam" userId="7e38c17c-8504-4d70-8dcc-b539da688156" providerId="ADAL" clId="{78726917-E082-F242-A769-6288A2BDD5B1}" dt="2025-05-02T01:35:31.591" v="980" actId="26606"/>
        <pc:sldMkLst>
          <pc:docMk/>
          <pc:sldMk cId="1629618818" sldId="258"/>
        </pc:sldMkLst>
        <pc:spChg chg="mod">
          <ac:chgData name="Iyer, Prashant Subramaniam" userId="7e38c17c-8504-4d70-8dcc-b539da688156" providerId="ADAL" clId="{78726917-E082-F242-A769-6288A2BDD5B1}" dt="2025-05-02T01:35:31.591" v="980" actId="26606"/>
          <ac:spMkLst>
            <pc:docMk/>
            <pc:sldMk cId="1629618818" sldId="258"/>
            <ac:spMk id="2" creationId="{3594EBED-9C9A-507A-6A3B-D9830ADDE973}"/>
          </ac:spMkLst>
        </pc:spChg>
        <pc:spChg chg="mod">
          <ac:chgData name="Iyer, Prashant Subramaniam" userId="7e38c17c-8504-4d70-8dcc-b539da688156" providerId="ADAL" clId="{78726917-E082-F242-A769-6288A2BDD5B1}" dt="2025-05-02T01:35:31.591" v="980" actId="26606"/>
          <ac:spMkLst>
            <pc:docMk/>
            <pc:sldMk cId="1629618818" sldId="258"/>
            <ac:spMk id="3" creationId="{04285785-68B7-EA96-A54A-1A1059ACD29F}"/>
          </ac:spMkLst>
        </pc:spChg>
        <pc:spChg chg="add del">
          <ac:chgData name="Iyer, Prashant Subramaniam" userId="7e38c17c-8504-4d70-8dcc-b539da688156" providerId="ADAL" clId="{78726917-E082-F242-A769-6288A2BDD5B1}" dt="2025-05-02T01:35:31.583" v="979" actId="26606"/>
          <ac:spMkLst>
            <pc:docMk/>
            <pc:sldMk cId="1629618818" sldId="258"/>
            <ac:spMk id="8" creationId="{CBB2B1F0-0DD6-4744-9A46-7A344FB48E40}"/>
          </ac:spMkLst>
        </pc:spChg>
        <pc:spChg chg="add del">
          <ac:chgData name="Iyer, Prashant Subramaniam" userId="7e38c17c-8504-4d70-8dcc-b539da688156" providerId="ADAL" clId="{78726917-E082-F242-A769-6288A2BDD5B1}" dt="2025-05-02T01:35:31.583" v="979" actId="26606"/>
          <ac:spMkLst>
            <pc:docMk/>
            <pc:sldMk cId="1629618818" sldId="258"/>
            <ac:spMk id="10" creationId="{52D502E5-F6B4-4D58-B4AE-FC466FF15EE8}"/>
          </ac:spMkLst>
        </pc:spChg>
        <pc:spChg chg="add del">
          <ac:chgData name="Iyer, Prashant Subramaniam" userId="7e38c17c-8504-4d70-8dcc-b539da688156" providerId="ADAL" clId="{78726917-E082-F242-A769-6288A2BDD5B1}" dt="2025-05-02T01:35:31.583" v="979" actId="26606"/>
          <ac:spMkLst>
            <pc:docMk/>
            <pc:sldMk cId="1629618818" sldId="258"/>
            <ac:spMk id="12" creationId="{9DECDBF4-02B6-4BB4-B65B-B8107AD6A9E8}"/>
          </ac:spMkLst>
        </pc:spChg>
        <pc:spChg chg="add">
          <ac:chgData name="Iyer, Prashant Subramaniam" userId="7e38c17c-8504-4d70-8dcc-b539da688156" providerId="ADAL" clId="{78726917-E082-F242-A769-6288A2BDD5B1}" dt="2025-05-02T01:35:31.591" v="980" actId="26606"/>
          <ac:spMkLst>
            <pc:docMk/>
            <pc:sldMk cId="1629618818" sldId="258"/>
            <ac:spMk id="14" creationId="{074B4F7D-14B2-478B-8BF5-01E4E0C5D263}"/>
          </ac:spMkLst>
        </pc:spChg>
        <pc:spChg chg="add">
          <ac:chgData name="Iyer, Prashant Subramaniam" userId="7e38c17c-8504-4d70-8dcc-b539da688156" providerId="ADAL" clId="{78726917-E082-F242-A769-6288A2BDD5B1}" dt="2025-05-02T01:35:31.591" v="980" actId="26606"/>
          <ac:spMkLst>
            <pc:docMk/>
            <pc:sldMk cId="1629618818" sldId="258"/>
            <ac:spMk id="15" creationId="{DAF1966E-FD40-4A4A-B61B-C4DF7FA05F06}"/>
          </ac:spMkLst>
        </pc:spChg>
        <pc:spChg chg="add">
          <ac:chgData name="Iyer, Prashant Subramaniam" userId="7e38c17c-8504-4d70-8dcc-b539da688156" providerId="ADAL" clId="{78726917-E082-F242-A769-6288A2BDD5B1}" dt="2025-05-02T01:35:31.591" v="980" actId="26606"/>
          <ac:spMkLst>
            <pc:docMk/>
            <pc:sldMk cId="1629618818" sldId="258"/>
            <ac:spMk id="16" creationId="{047BFA19-D45E-416B-A404-7AF2F3F27017}"/>
          </ac:spMkLst>
        </pc:spChg>
        <pc:spChg chg="add">
          <ac:chgData name="Iyer, Prashant Subramaniam" userId="7e38c17c-8504-4d70-8dcc-b539da688156" providerId="ADAL" clId="{78726917-E082-F242-A769-6288A2BDD5B1}" dt="2025-05-02T01:35:31.591" v="980" actId="26606"/>
          <ac:spMkLst>
            <pc:docMk/>
            <pc:sldMk cId="1629618818" sldId="258"/>
            <ac:spMk id="17" creationId="{8E0105E7-23DB-4CF2-8258-FF47C7620F6E}"/>
          </ac:spMkLst>
        </pc:spChg>
      </pc:sldChg>
      <pc:sldChg chg="del">
        <pc:chgData name="Iyer, Prashant Subramaniam" userId="7e38c17c-8504-4d70-8dcc-b539da688156" providerId="ADAL" clId="{78726917-E082-F242-A769-6288A2BDD5B1}" dt="2025-05-02T01:31:27.110" v="856" actId="2696"/>
        <pc:sldMkLst>
          <pc:docMk/>
          <pc:sldMk cId="3115159045" sldId="259"/>
        </pc:sldMkLst>
      </pc:sldChg>
      <pc:sldChg chg="addSp modSp add mod ord setBg">
        <pc:chgData name="Iyer, Prashant Subramaniam" userId="7e38c17c-8504-4d70-8dcc-b539da688156" providerId="ADAL" clId="{78726917-E082-F242-A769-6288A2BDD5B1}" dt="2025-05-02T01:36:37.495" v="987" actId="2711"/>
        <pc:sldMkLst>
          <pc:docMk/>
          <pc:sldMk cId="3642005041" sldId="260"/>
        </pc:sldMkLst>
        <pc:spChg chg="mod">
          <ac:chgData name="Iyer, Prashant Subramaniam" userId="7e38c17c-8504-4d70-8dcc-b539da688156" providerId="ADAL" clId="{78726917-E082-F242-A769-6288A2BDD5B1}" dt="2025-05-02T01:35:26.171" v="977" actId="26606"/>
          <ac:spMkLst>
            <pc:docMk/>
            <pc:sldMk cId="3642005041" sldId="260"/>
            <ac:spMk id="2" creationId="{6C54C031-9488-B17F-94BF-235AB00B4C34}"/>
          </ac:spMkLst>
        </pc:spChg>
        <pc:spChg chg="mod">
          <ac:chgData name="Iyer, Prashant Subramaniam" userId="7e38c17c-8504-4d70-8dcc-b539da688156" providerId="ADAL" clId="{78726917-E082-F242-A769-6288A2BDD5B1}" dt="2025-05-02T01:36:37.495" v="987" actId="2711"/>
          <ac:spMkLst>
            <pc:docMk/>
            <pc:sldMk cId="3642005041" sldId="260"/>
            <ac:spMk id="3" creationId="{0A8DCC72-D0B4-FACF-13B5-010DD0BD1A3E}"/>
          </ac:spMkLst>
        </pc:spChg>
        <pc:spChg chg="add">
          <ac:chgData name="Iyer, Prashant Subramaniam" userId="7e38c17c-8504-4d70-8dcc-b539da688156" providerId="ADAL" clId="{78726917-E082-F242-A769-6288A2BDD5B1}" dt="2025-05-02T01:35:26.171" v="977" actId="26606"/>
          <ac:spMkLst>
            <pc:docMk/>
            <pc:sldMk cId="3642005041" sldId="260"/>
            <ac:spMk id="8" creationId="{CBB2B1F0-0DD6-4744-9A46-7A344FB48E40}"/>
          </ac:spMkLst>
        </pc:spChg>
        <pc:spChg chg="add">
          <ac:chgData name="Iyer, Prashant Subramaniam" userId="7e38c17c-8504-4d70-8dcc-b539da688156" providerId="ADAL" clId="{78726917-E082-F242-A769-6288A2BDD5B1}" dt="2025-05-02T01:35:26.171" v="977" actId="26606"/>
          <ac:spMkLst>
            <pc:docMk/>
            <pc:sldMk cId="3642005041" sldId="260"/>
            <ac:spMk id="10" creationId="{52D502E5-F6B4-4D58-B4AE-FC466FF15EE8}"/>
          </ac:spMkLst>
        </pc:spChg>
        <pc:spChg chg="add">
          <ac:chgData name="Iyer, Prashant Subramaniam" userId="7e38c17c-8504-4d70-8dcc-b539da688156" providerId="ADAL" clId="{78726917-E082-F242-A769-6288A2BDD5B1}" dt="2025-05-02T01:35:26.171" v="977" actId="26606"/>
          <ac:spMkLst>
            <pc:docMk/>
            <pc:sldMk cId="3642005041" sldId="260"/>
            <ac:spMk id="12" creationId="{9DECDBF4-02B6-4BB4-B65B-B8107AD6A9E8}"/>
          </ac:spMkLst>
        </pc:spChg>
      </pc:sldChg>
      <pc:sldChg chg="add del ord">
        <pc:chgData name="Iyer, Prashant Subramaniam" userId="7e38c17c-8504-4d70-8dcc-b539da688156" providerId="ADAL" clId="{78726917-E082-F242-A769-6288A2BDD5B1}" dt="2025-05-02T01:31:18.294" v="854" actId="2696"/>
        <pc:sldMkLst>
          <pc:docMk/>
          <pc:sldMk cId="1126987106" sldId="261"/>
        </pc:sldMkLst>
      </pc:sldChg>
      <pc:sldChg chg="addSp delSp modSp add mod setBg">
        <pc:chgData name="Iyer, Prashant Subramaniam" userId="7e38c17c-8504-4d70-8dcc-b539da688156" providerId="ADAL" clId="{78726917-E082-F242-A769-6288A2BDD5B1}" dt="2025-05-02T01:37:26.861" v="1011" actId="5793"/>
        <pc:sldMkLst>
          <pc:docMk/>
          <pc:sldMk cId="1130510754" sldId="262"/>
        </pc:sldMkLst>
        <pc:spChg chg="mod">
          <ac:chgData name="Iyer, Prashant Subramaniam" userId="7e38c17c-8504-4d70-8dcc-b539da688156" providerId="ADAL" clId="{78726917-E082-F242-A769-6288A2BDD5B1}" dt="2025-05-02T01:35:46.324" v="983" actId="26606"/>
          <ac:spMkLst>
            <pc:docMk/>
            <pc:sldMk cId="1130510754" sldId="262"/>
            <ac:spMk id="2" creationId="{D1A71996-01B7-7B28-8186-C2A25D15E4D9}"/>
          </ac:spMkLst>
        </pc:spChg>
        <pc:spChg chg="mod">
          <ac:chgData name="Iyer, Prashant Subramaniam" userId="7e38c17c-8504-4d70-8dcc-b539da688156" providerId="ADAL" clId="{78726917-E082-F242-A769-6288A2BDD5B1}" dt="2025-05-02T01:37:26.861" v="1011" actId="5793"/>
          <ac:spMkLst>
            <pc:docMk/>
            <pc:sldMk cId="1130510754" sldId="262"/>
            <ac:spMk id="3" creationId="{0794704E-99E0-A92E-A5AE-06AFA1A89FB8}"/>
          </ac:spMkLst>
        </pc:spChg>
        <pc:spChg chg="add del">
          <ac:chgData name="Iyer, Prashant Subramaniam" userId="7e38c17c-8504-4d70-8dcc-b539da688156" providerId="ADAL" clId="{78726917-E082-F242-A769-6288A2BDD5B1}" dt="2025-05-02T01:35:46.320" v="982" actId="26606"/>
          <ac:spMkLst>
            <pc:docMk/>
            <pc:sldMk cId="1130510754" sldId="262"/>
            <ac:spMk id="8" creationId="{327D73B4-9F5C-4A64-A179-51B9500CB8B5}"/>
          </ac:spMkLst>
        </pc:spChg>
        <pc:spChg chg="add del">
          <ac:chgData name="Iyer, Prashant Subramaniam" userId="7e38c17c-8504-4d70-8dcc-b539da688156" providerId="ADAL" clId="{78726917-E082-F242-A769-6288A2BDD5B1}" dt="2025-05-02T01:35:46.320" v="982" actId="26606"/>
          <ac:spMkLst>
            <pc:docMk/>
            <pc:sldMk cId="1130510754" sldId="262"/>
            <ac:spMk id="10" creationId="{C1F06963-6374-4B48-844F-071A9BAAAE02}"/>
          </ac:spMkLst>
        </pc:spChg>
        <pc:spChg chg="add del">
          <ac:chgData name="Iyer, Prashant Subramaniam" userId="7e38c17c-8504-4d70-8dcc-b539da688156" providerId="ADAL" clId="{78726917-E082-F242-A769-6288A2BDD5B1}" dt="2025-05-02T01:35:46.320" v="982" actId="26606"/>
          <ac:spMkLst>
            <pc:docMk/>
            <pc:sldMk cId="1130510754" sldId="262"/>
            <ac:spMk id="12" creationId="{6CB927A4-E432-4310-9CD5-E89FF5063179}"/>
          </ac:spMkLst>
        </pc:spChg>
        <pc:spChg chg="add del">
          <ac:chgData name="Iyer, Prashant Subramaniam" userId="7e38c17c-8504-4d70-8dcc-b539da688156" providerId="ADAL" clId="{78726917-E082-F242-A769-6288A2BDD5B1}" dt="2025-05-02T01:35:46.320" v="982" actId="26606"/>
          <ac:spMkLst>
            <pc:docMk/>
            <pc:sldMk cId="1130510754" sldId="262"/>
            <ac:spMk id="14" creationId="{1453BF6C-B012-48B7-B4E8-6D7AC7C27D02}"/>
          </ac:spMkLst>
        </pc:spChg>
        <pc:spChg chg="add del">
          <ac:chgData name="Iyer, Prashant Subramaniam" userId="7e38c17c-8504-4d70-8dcc-b539da688156" providerId="ADAL" clId="{78726917-E082-F242-A769-6288A2BDD5B1}" dt="2025-05-02T01:35:46.320" v="982" actId="26606"/>
          <ac:spMkLst>
            <pc:docMk/>
            <pc:sldMk cId="1130510754" sldId="262"/>
            <ac:spMk id="16" creationId="{E3020543-B24B-4EC4-8FFC-8DD88EEA91A8}"/>
          </ac:spMkLst>
        </pc:spChg>
        <pc:spChg chg="add">
          <ac:chgData name="Iyer, Prashant Subramaniam" userId="7e38c17c-8504-4d70-8dcc-b539da688156" providerId="ADAL" clId="{78726917-E082-F242-A769-6288A2BDD5B1}" dt="2025-05-02T01:35:46.324" v="983" actId="26606"/>
          <ac:spMkLst>
            <pc:docMk/>
            <pc:sldMk cId="1130510754" sldId="262"/>
            <ac:spMk id="20" creationId="{907EF6B7-1338-4443-8C46-6A318D952DFD}"/>
          </ac:spMkLst>
        </pc:spChg>
        <pc:spChg chg="add">
          <ac:chgData name="Iyer, Prashant Subramaniam" userId="7e38c17c-8504-4d70-8dcc-b539da688156" providerId="ADAL" clId="{78726917-E082-F242-A769-6288A2BDD5B1}" dt="2025-05-02T01:35:46.324" v="983" actId="26606"/>
          <ac:spMkLst>
            <pc:docMk/>
            <pc:sldMk cId="1130510754" sldId="262"/>
            <ac:spMk id="21" creationId="{DAAE4CDD-124C-4DCF-9584-B6033B545DD5}"/>
          </ac:spMkLst>
        </pc:spChg>
        <pc:spChg chg="add">
          <ac:chgData name="Iyer, Prashant Subramaniam" userId="7e38c17c-8504-4d70-8dcc-b539da688156" providerId="ADAL" clId="{78726917-E082-F242-A769-6288A2BDD5B1}" dt="2025-05-02T01:35:46.324" v="983" actId="26606"/>
          <ac:spMkLst>
            <pc:docMk/>
            <pc:sldMk cId="1130510754" sldId="262"/>
            <ac:spMk id="22" creationId="{081E4A58-353D-44AE-B2FC-2A74E2E400F7}"/>
          </ac:spMkLst>
        </pc:spChg>
        <pc:cxnChg chg="add del">
          <ac:chgData name="Iyer, Prashant Subramaniam" userId="7e38c17c-8504-4d70-8dcc-b539da688156" providerId="ADAL" clId="{78726917-E082-F242-A769-6288A2BDD5B1}" dt="2025-05-02T01:35:46.320" v="982" actId="26606"/>
          <ac:cxnSpMkLst>
            <pc:docMk/>
            <pc:sldMk cId="1130510754" sldId="262"/>
            <ac:cxnSpMk id="18" creationId="{C49DA8F6-BCC1-4447-B54C-57856834B94B}"/>
          </ac:cxnSpMkLst>
        </pc:cxnChg>
      </pc:sldChg>
      <pc:sldChg chg="addSp delSp modSp add mod">
        <pc:chgData name="Iyer, Prashant Subramaniam" userId="7e38c17c-8504-4d70-8dcc-b539da688156" providerId="ADAL" clId="{78726917-E082-F242-A769-6288A2BDD5B1}" dt="2025-05-02T01:57:44.200" v="1107" actId="20577"/>
        <pc:sldMkLst>
          <pc:docMk/>
          <pc:sldMk cId="970100962" sldId="263"/>
        </pc:sldMkLst>
        <pc:spChg chg="mod">
          <ac:chgData name="Iyer, Prashant Subramaniam" userId="7e38c17c-8504-4d70-8dcc-b539da688156" providerId="ADAL" clId="{78726917-E082-F242-A769-6288A2BDD5B1}" dt="2025-05-02T01:57:44.200" v="1107" actId="20577"/>
          <ac:spMkLst>
            <pc:docMk/>
            <pc:sldMk cId="970100962" sldId="263"/>
            <ac:spMk id="2" creationId="{D652076A-DD18-4F93-4427-3CDB9EF5EB59}"/>
          </ac:spMkLst>
        </pc:spChg>
        <pc:spChg chg="del">
          <ac:chgData name="Iyer, Prashant Subramaniam" userId="7e38c17c-8504-4d70-8dcc-b539da688156" providerId="ADAL" clId="{78726917-E082-F242-A769-6288A2BDD5B1}" dt="2025-05-02T01:27:04.050" v="684"/>
          <ac:spMkLst>
            <pc:docMk/>
            <pc:sldMk cId="970100962" sldId="263"/>
            <ac:spMk id="3" creationId="{13DF6A17-3BA8-7A6D-083C-94CDAB4310BD}"/>
          </ac:spMkLst>
        </pc:spChg>
        <pc:spChg chg="add mod">
          <ac:chgData name="Iyer, Prashant Subramaniam" userId="7e38c17c-8504-4d70-8dcc-b539da688156" providerId="ADAL" clId="{78726917-E082-F242-A769-6288A2BDD5B1}" dt="2025-05-02T01:29:20.413" v="739" actId="1076"/>
          <ac:spMkLst>
            <pc:docMk/>
            <pc:sldMk cId="970100962" sldId="263"/>
            <ac:spMk id="7" creationId="{2DCD34E7-76A2-6456-365A-B88D8AF80F18}"/>
          </ac:spMkLst>
        </pc:spChg>
        <pc:spChg chg="add mod">
          <ac:chgData name="Iyer, Prashant Subramaniam" userId="7e38c17c-8504-4d70-8dcc-b539da688156" providerId="ADAL" clId="{78726917-E082-F242-A769-6288A2BDD5B1}" dt="2025-05-02T01:29:34.531" v="761" actId="20577"/>
          <ac:spMkLst>
            <pc:docMk/>
            <pc:sldMk cId="970100962" sldId="263"/>
            <ac:spMk id="8" creationId="{C198594C-874D-CC4D-B69D-1AFC28A9C07D}"/>
          </ac:spMkLst>
        </pc:spChg>
        <pc:spChg chg="add mod">
          <ac:chgData name="Iyer, Prashant Subramaniam" userId="7e38c17c-8504-4d70-8dcc-b539da688156" providerId="ADAL" clId="{78726917-E082-F242-A769-6288A2BDD5B1}" dt="2025-05-02T01:29:45.641" v="771" actId="20577"/>
          <ac:spMkLst>
            <pc:docMk/>
            <pc:sldMk cId="970100962" sldId="263"/>
            <ac:spMk id="9" creationId="{DC873682-AA6B-20C0-FF21-4A44A8CFBB74}"/>
          </ac:spMkLst>
        </pc:spChg>
        <pc:picChg chg="add mod">
          <ac:chgData name="Iyer, Prashant Subramaniam" userId="7e38c17c-8504-4d70-8dcc-b539da688156" providerId="ADAL" clId="{78726917-E082-F242-A769-6288A2BDD5B1}" dt="2025-05-02T01:28:11.802" v="698" actId="1076"/>
          <ac:picMkLst>
            <pc:docMk/>
            <pc:sldMk cId="970100962" sldId="263"/>
            <ac:picMk id="4" creationId="{9F534FCA-06C9-7509-1ACC-0EFB1F5A7583}"/>
          </ac:picMkLst>
        </pc:picChg>
        <pc:picChg chg="add mod">
          <ac:chgData name="Iyer, Prashant Subramaniam" userId="7e38c17c-8504-4d70-8dcc-b539da688156" providerId="ADAL" clId="{78726917-E082-F242-A769-6288A2BDD5B1}" dt="2025-05-02T01:28:58.126" v="703" actId="1076"/>
          <ac:picMkLst>
            <pc:docMk/>
            <pc:sldMk cId="970100962" sldId="263"/>
            <ac:picMk id="5" creationId="{58E1578D-EA48-F41A-D3AE-44A999C65481}"/>
          </ac:picMkLst>
        </pc:picChg>
        <pc:picChg chg="add mod">
          <ac:chgData name="Iyer, Prashant Subramaniam" userId="7e38c17c-8504-4d70-8dcc-b539da688156" providerId="ADAL" clId="{78726917-E082-F242-A769-6288A2BDD5B1}" dt="2025-05-02T01:28:56.617" v="702" actId="1076"/>
          <ac:picMkLst>
            <pc:docMk/>
            <pc:sldMk cId="970100962" sldId="263"/>
            <ac:picMk id="6" creationId="{0CB1EDAC-3C34-C5E9-49F6-DA37E54C9AFC}"/>
          </ac:picMkLst>
        </pc:picChg>
      </pc:sldChg>
      <pc:sldChg chg="addSp modSp add mod setBg">
        <pc:chgData name="Iyer, Prashant Subramaniam" userId="7e38c17c-8504-4d70-8dcc-b539da688156" providerId="ADAL" clId="{78726917-E082-F242-A769-6288A2BDD5B1}" dt="2025-05-02T01:38:07.007" v="1026" actId="255"/>
        <pc:sldMkLst>
          <pc:docMk/>
          <pc:sldMk cId="277012147" sldId="264"/>
        </pc:sldMkLst>
        <pc:spChg chg="mod">
          <ac:chgData name="Iyer, Prashant Subramaniam" userId="7e38c17c-8504-4d70-8dcc-b539da688156" providerId="ADAL" clId="{78726917-E082-F242-A769-6288A2BDD5B1}" dt="2025-05-02T01:35:55.690" v="984" actId="26606"/>
          <ac:spMkLst>
            <pc:docMk/>
            <pc:sldMk cId="277012147" sldId="264"/>
            <ac:spMk id="2" creationId="{1E75752F-2C07-05D9-F6F1-0E631212741B}"/>
          </ac:spMkLst>
        </pc:spChg>
        <pc:spChg chg="mod">
          <ac:chgData name="Iyer, Prashant Subramaniam" userId="7e38c17c-8504-4d70-8dcc-b539da688156" providerId="ADAL" clId="{78726917-E082-F242-A769-6288A2BDD5B1}" dt="2025-05-02T01:38:07.007" v="1026" actId="255"/>
          <ac:spMkLst>
            <pc:docMk/>
            <pc:sldMk cId="277012147" sldId="264"/>
            <ac:spMk id="3" creationId="{8C309B4B-DF38-C4DA-3307-C7E51E996F7C}"/>
          </ac:spMkLst>
        </pc:spChg>
        <pc:spChg chg="add">
          <ac:chgData name="Iyer, Prashant Subramaniam" userId="7e38c17c-8504-4d70-8dcc-b539da688156" providerId="ADAL" clId="{78726917-E082-F242-A769-6288A2BDD5B1}" dt="2025-05-02T01:35:55.690" v="984" actId="26606"/>
          <ac:spMkLst>
            <pc:docMk/>
            <pc:sldMk cId="277012147" sldId="264"/>
            <ac:spMk id="8" creationId="{907EF6B7-1338-4443-8C46-6A318D952DFD}"/>
          </ac:spMkLst>
        </pc:spChg>
        <pc:spChg chg="add">
          <ac:chgData name="Iyer, Prashant Subramaniam" userId="7e38c17c-8504-4d70-8dcc-b539da688156" providerId="ADAL" clId="{78726917-E082-F242-A769-6288A2BDD5B1}" dt="2025-05-02T01:35:55.690" v="984" actId="26606"/>
          <ac:spMkLst>
            <pc:docMk/>
            <pc:sldMk cId="277012147" sldId="264"/>
            <ac:spMk id="10" creationId="{DAAE4CDD-124C-4DCF-9584-B6033B545DD5}"/>
          </ac:spMkLst>
        </pc:spChg>
        <pc:spChg chg="add">
          <ac:chgData name="Iyer, Prashant Subramaniam" userId="7e38c17c-8504-4d70-8dcc-b539da688156" providerId="ADAL" clId="{78726917-E082-F242-A769-6288A2BDD5B1}" dt="2025-05-02T01:35:55.690" v="984" actId="26606"/>
          <ac:spMkLst>
            <pc:docMk/>
            <pc:sldMk cId="277012147" sldId="264"/>
            <ac:spMk id="12" creationId="{081E4A58-353D-44AE-B2FC-2A74E2E400F7}"/>
          </ac:spMkLst>
        </pc:spChg>
      </pc:sldChg>
      <pc:sldChg chg="addSp delSp modSp add mod">
        <pc:chgData name="Iyer, Prashant Subramaniam" userId="7e38c17c-8504-4d70-8dcc-b539da688156" providerId="ADAL" clId="{78726917-E082-F242-A769-6288A2BDD5B1}" dt="2025-05-02T15:33:42.086" v="1308" actId="1076"/>
        <pc:sldMkLst>
          <pc:docMk/>
          <pc:sldMk cId="495047588" sldId="265"/>
        </pc:sldMkLst>
        <pc:spChg chg="mod">
          <ac:chgData name="Iyer, Prashant Subramaniam" userId="7e38c17c-8504-4d70-8dcc-b539da688156" providerId="ADAL" clId="{78726917-E082-F242-A769-6288A2BDD5B1}" dt="2025-05-02T01:57:53.501" v="1109" actId="20577"/>
          <ac:spMkLst>
            <pc:docMk/>
            <pc:sldMk cId="495047588" sldId="265"/>
            <ac:spMk id="2" creationId="{C7C28910-F91D-CA91-BC45-ED569D7E1543}"/>
          </ac:spMkLst>
        </pc:spChg>
        <pc:spChg chg="del">
          <ac:chgData name="Iyer, Prashant Subramaniam" userId="7e38c17c-8504-4d70-8dcc-b539da688156" providerId="ADAL" clId="{78726917-E082-F242-A769-6288A2BDD5B1}" dt="2025-05-02T00:48:16.016" v="581"/>
          <ac:spMkLst>
            <pc:docMk/>
            <pc:sldMk cId="495047588" sldId="265"/>
            <ac:spMk id="3" creationId="{4EA664F7-EDED-57F4-52EB-D441DD5C391F}"/>
          </ac:spMkLst>
        </pc:spChg>
        <pc:spChg chg="add del mod">
          <ac:chgData name="Iyer, Prashant Subramaniam" userId="7e38c17c-8504-4d70-8dcc-b539da688156" providerId="ADAL" clId="{78726917-E082-F242-A769-6288A2BDD5B1}" dt="2025-05-02T01:05:01.465" v="592"/>
          <ac:spMkLst>
            <pc:docMk/>
            <pc:sldMk cId="495047588" sldId="265"/>
            <ac:spMk id="6" creationId="{79C430AC-40F0-77E5-48C7-9796D2E310BB}"/>
          </ac:spMkLst>
        </pc:spChg>
        <pc:spChg chg="add mod">
          <ac:chgData name="Iyer, Prashant Subramaniam" userId="7e38c17c-8504-4d70-8dcc-b539da688156" providerId="ADAL" clId="{78726917-E082-F242-A769-6288A2BDD5B1}" dt="2025-05-02T15:33:17.145" v="1303" actId="1076"/>
          <ac:spMkLst>
            <pc:docMk/>
            <pc:sldMk cId="495047588" sldId="265"/>
            <ac:spMk id="10" creationId="{64B9D718-B94E-532A-B7E4-FDD3C06B2063}"/>
          </ac:spMkLst>
        </pc:spChg>
        <pc:spChg chg="add mod">
          <ac:chgData name="Iyer, Prashant Subramaniam" userId="7e38c17c-8504-4d70-8dcc-b539da688156" providerId="ADAL" clId="{78726917-E082-F242-A769-6288A2BDD5B1}" dt="2025-05-02T15:33:31.119" v="1306" actId="1076"/>
          <ac:spMkLst>
            <pc:docMk/>
            <pc:sldMk cId="495047588" sldId="265"/>
            <ac:spMk id="11" creationId="{B9B0C93D-767C-4F71-A354-D492B9C76583}"/>
          </ac:spMkLst>
        </pc:spChg>
        <pc:spChg chg="add mod">
          <ac:chgData name="Iyer, Prashant Subramaniam" userId="7e38c17c-8504-4d70-8dcc-b539da688156" providerId="ADAL" clId="{78726917-E082-F242-A769-6288A2BDD5B1}" dt="2025-05-02T15:33:42.086" v="1308" actId="1076"/>
          <ac:spMkLst>
            <pc:docMk/>
            <pc:sldMk cId="495047588" sldId="265"/>
            <ac:spMk id="12" creationId="{556D709B-39FF-148E-7328-6B151CC1DE4E}"/>
          </ac:spMkLst>
        </pc:spChg>
        <pc:picChg chg="add del mod">
          <ac:chgData name="Iyer, Prashant Subramaniam" userId="7e38c17c-8504-4d70-8dcc-b539da688156" providerId="ADAL" clId="{78726917-E082-F242-A769-6288A2BDD5B1}" dt="2025-05-02T01:03:15.136" v="584" actId="478"/>
          <ac:picMkLst>
            <pc:docMk/>
            <pc:sldMk cId="495047588" sldId="265"/>
            <ac:picMk id="4" creationId="{CA63B5C3-7B4A-4AD7-F5BE-4DA9CB2F1710}"/>
          </ac:picMkLst>
        </pc:picChg>
        <pc:picChg chg="add mod">
          <ac:chgData name="Iyer, Prashant Subramaniam" userId="7e38c17c-8504-4d70-8dcc-b539da688156" providerId="ADAL" clId="{78726917-E082-F242-A769-6288A2BDD5B1}" dt="2025-05-02T01:03:22.126" v="588" actId="14100"/>
          <ac:picMkLst>
            <pc:docMk/>
            <pc:sldMk cId="495047588" sldId="265"/>
            <ac:picMk id="7" creationId="{7A03782E-8A53-BA14-3298-981AD1A94AC0}"/>
          </ac:picMkLst>
        </pc:picChg>
        <pc:picChg chg="add mod">
          <ac:chgData name="Iyer, Prashant Subramaniam" userId="7e38c17c-8504-4d70-8dcc-b539da688156" providerId="ADAL" clId="{78726917-E082-F242-A769-6288A2BDD5B1}" dt="2025-05-02T01:04:08.129" v="591" actId="1076"/>
          <ac:picMkLst>
            <pc:docMk/>
            <pc:sldMk cId="495047588" sldId="265"/>
            <ac:picMk id="8" creationId="{7ACEC820-646F-2DB2-8559-7322F8A4E1AA}"/>
          </ac:picMkLst>
        </pc:picChg>
        <pc:picChg chg="add mod">
          <ac:chgData name="Iyer, Prashant Subramaniam" userId="7e38c17c-8504-4d70-8dcc-b539da688156" providerId="ADAL" clId="{78726917-E082-F242-A769-6288A2BDD5B1}" dt="2025-05-02T01:05:24.154" v="598" actId="1076"/>
          <ac:picMkLst>
            <pc:docMk/>
            <pc:sldMk cId="495047588" sldId="265"/>
            <ac:picMk id="9" creationId="{8099F99F-337B-D51D-BCFC-0CEFE90DA66D}"/>
          </ac:picMkLst>
        </pc:picChg>
      </pc:sldChg>
      <pc:sldChg chg="addSp modSp add mod setBg">
        <pc:chgData name="Iyer, Prashant Subramaniam" userId="7e38c17c-8504-4d70-8dcc-b539da688156" providerId="ADAL" clId="{78726917-E082-F242-A769-6288A2BDD5B1}" dt="2025-05-02T03:10:45.053" v="1272" actId="20577"/>
        <pc:sldMkLst>
          <pc:docMk/>
          <pc:sldMk cId="712856007" sldId="266"/>
        </pc:sldMkLst>
        <pc:spChg chg="mod">
          <ac:chgData name="Iyer, Prashant Subramaniam" userId="7e38c17c-8504-4d70-8dcc-b539da688156" providerId="ADAL" clId="{78726917-E082-F242-A769-6288A2BDD5B1}" dt="2025-05-02T01:36:01.812" v="985" actId="26606"/>
          <ac:spMkLst>
            <pc:docMk/>
            <pc:sldMk cId="712856007" sldId="266"/>
            <ac:spMk id="2" creationId="{C3877686-0D6B-8CC2-2C74-15A3DFFFE451}"/>
          </ac:spMkLst>
        </pc:spChg>
        <pc:spChg chg="mod">
          <ac:chgData name="Iyer, Prashant Subramaniam" userId="7e38c17c-8504-4d70-8dcc-b539da688156" providerId="ADAL" clId="{78726917-E082-F242-A769-6288A2BDD5B1}" dt="2025-05-02T03:10:45.053" v="1272" actId="20577"/>
          <ac:spMkLst>
            <pc:docMk/>
            <pc:sldMk cId="712856007" sldId="266"/>
            <ac:spMk id="3" creationId="{EC5DE47A-3CB1-11A7-DF34-82800887C18E}"/>
          </ac:spMkLst>
        </pc:spChg>
        <pc:spChg chg="add">
          <ac:chgData name="Iyer, Prashant Subramaniam" userId="7e38c17c-8504-4d70-8dcc-b539da688156" providerId="ADAL" clId="{78726917-E082-F242-A769-6288A2BDD5B1}" dt="2025-05-02T01:36:01.812" v="985" actId="26606"/>
          <ac:spMkLst>
            <pc:docMk/>
            <pc:sldMk cId="712856007" sldId="266"/>
            <ac:spMk id="8" creationId="{907EF6B7-1338-4443-8C46-6A318D952DFD}"/>
          </ac:spMkLst>
        </pc:spChg>
        <pc:spChg chg="add">
          <ac:chgData name="Iyer, Prashant Subramaniam" userId="7e38c17c-8504-4d70-8dcc-b539da688156" providerId="ADAL" clId="{78726917-E082-F242-A769-6288A2BDD5B1}" dt="2025-05-02T01:36:01.812" v="985" actId="26606"/>
          <ac:spMkLst>
            <pc:docMk/>
            <pc:sldMk cId="712856007" sldId="266"/>
            <ac:spMk id="10" creationId="{DAAE4CDD-124C-4DCF-9584-B6033B545DD5}"/>
          </ac:spMkLst>
        </pc:spChg>
        <pc:spChg chg="add">
          <ac:chgData name="Iyer, Prashant Subramaniam" userId="7e38c17c-8504-4d70-8dcc-b539da688156" providerId="ADAL" clId="{78726917-E082-F242-A769-6288A2BDD5B1}" dt="2025-05-02T01:36:01.812" v="985" actId="26606"/>
          <ac:spMkLst>
            <pc:docMk/>
            <pc:sldMk cId="712856007" sldId="266"/>
            <ac:spMk id="12" creationId="{081E4A58-353D-44AE-B2FC-2A74E2E400F7}"/>
          </ac:spMkLst>
        </pc:spChg>
      </pc:sldChg>
      <pc:sldChg chg="addSp delSp modSp add mod">
        <pc:chgData name="Iyer, Prashant Subramaniam" userId="7e38c17c-8504-4d70-8dcc-b539da688156" providerId="ADAL" clId="{78726917-E082-F242-A769-6288A2BDD5B1}" dt="2025-05-02T01:57:34.978" v="1106" actId="20577"/>
        <pc:sldMkLst>
          <pc:docMk/>
          <pc:sldMk cId="1282356074" sldId="267"/>
        </pc:sldMkLst>
        <pc:spChg chg="mod">
          <ac:chgData name="Iyer, Prashant Subramaniam" userId="7e38c17c-8504-4d70-8dcc-b539da688156" providerId="ADAL" clId="{78726917-E082-F242-A769-6288A2BDD5B1}" dt="2025-05-02T01:57:34.978" v="1106" actId="20577"/>
          <ac:spMkLst>
            <pc:docMk/>
            <pc:sldMk cId="1282356074" sldId="267"/>
            <ac:spMk id="2" creationId="{EFD3F3AD-5A74-9135-D329-E3538C950003}"/>
          </ac:spMkLst>
        </pc:spChg>
        <pc:spChg chg="del">
          <ac:chgData name="Iyer, Prashant Subramaniam" userId="7e38c17c-8504-4d70-8dcc-b539da688156" providerId="ADAL" clId="{78726917-E082-F242-A769-6288A2BDD5B1}" dt="2025-05-02T00:29:58.316" v="448"/>
          <ac:spMkLst>
            <pc:docMk/>
            <pc:sldMk cId="1282356074" sldId="267"/>
            <ac:spMk id="3" creationId="{2A859556-D8FD-762E-3B1D-DE7ACA71C302}"/>
          </ac:spMkLst>
        </pc:spChg>
        <pc:spChg chg="add mod">
          <ac:chgData name="Iyer, Prashant Subramaniam" userId="7e38c17c-8504-4d70-8dcc-b539da688156" providerId="ADAL" clId="{78726917-E082-F242-A769-6288A2BDD5B1}" dt="2025-05-02T00:41:09.615" v="511" actId="1076"/>
          <ac:spMkLst>
            <pc:docMk/>
            <pc:sldMk cId="1282356074" sldId="267"/>
            <ac:spMk id="8" creationId="{64AB51D3-3249-E6CB-A702-8A65E0AB1793}"/>
          </ac:spMkLst>
        </pc:spChg>
        <pc:spChg chg="add mod">
          <ac:chgData name="Iyer, Prashant Subramaniam" userId="7e38c17c-8504-4d70-8dcc-b539da688156" providerId="ADAL" clId="{78726917-E082-F242-A769-6288A2BDD5B1}" dt="2025-05-02T00:41:30.457" v="527" actId="20577"/>
          <ac:spMkLst>
            <pc:docMk/>
            <pc:sldMk cId="1282356074" sldId="267"/>
            <ac:spMk id="10" creationId="{9BDA3D96-8293-1CF0-56A0-2D2822F12FC4}"/>
          </ac:spMkLst>
        </pc:spChg>
        <pc:spChg chg="add mod">
          <ac:chgData name="Iyer, Prashant Subramaniam" userId="7e38c17c-8504-4d70-8dcc-b539da688156" providerId="ADAL" clId="{78726917-E082-F242-A769-6288A2BDD5B1}" dt="2025-05-02T00:41:49.009" v="547" actId="20577"/>
          <ac:spMkLst>
            <pc:docMk/>
            <pc:sldMk cId="1282356074" sldId="267"/>
            <ac:spMk id="11" creationId="{925B500F-6812-4821-C541-B26255F8B6D9}"/>
          </ac:spMkLst>
        </pc:spChg>
        <pc:spChg chg="add mod">
          <ac:chgData name="Iyer, Prashant Subramaniam" userId="7e38c17c-8504-4d70-8dcc-b539da688156" providerId="ADAL" clId="{78726917-E082-F242-A769-6288A2BDD5B1}" dt="2025-05-02T00:42:05.300" v="579" actId="20577"/>
          <ac:spMkLst>
            <pc:docMk/>
            <pc:sldMk cId="1282356074" sldId="267"/>
            <ac:spMk id="12" creationId="{2A6B5786-C473-E4D6-3D86-7274EBBA4259}"/>
          </ac:spMkLst>
        </pc:spChg>
        <pc:picChg chg="add mod">
          <ac:chgData name="Iyer, Prashant Subramaniam" userId="7e38c17c-8504-4d70-8dcc-b539da688156" providerId="ADAL" clId="{78726917-E082-F242-A769-6288A2BDD5B1}" dt="2025-05-02T00:41:52.749" v="548" actId="1076"/>
          <ac:picMkLst>
            <pc:docMk/>
            <pc:sldMk cId="1282356074" sldId="267"/>
            <ac:picMk id="4" creationId="{E79B3750-4914-383A-58A3-9278126AFE9F}"/>
          </ac:picMkLst>
        </pc:picChg>
        <pc:picChg chg="add mod">
          <ac:chgData name="Iyer, Prashant Subramaniam" userId="7e38c17c-8504-4d70-8dcc-b539da688156" providerId="ADAL" clId="{78726917-E082-F242-A769-6288A2BDD5B1}" dt="2025-05-02T00:40:55.354" v="503" actId="1076"/>
          <ac:picMkLst>
            <pc:docMk/>
            <pc:sldMk cId="1282356074" sldId="267"/>
            <ac:picMk id="5" creationId="{FFB308BF-2EAB-E84E-C982-5F9390D1AFCA}"/>
          </ac:picMkLst>
        </pc:picChg>
        <pc:picChg chg="add mod">
          <ac:chgData name="Iyer, Prashant Subramaniam" userId="7e38c17c-8504-4d70-8dcc-b539da688156" providerId="ADAL" clId="{78726917-E082-F242-A769-6288A2BDD5B1}" dt="2025-05-02T00:40:29.132" v="476" actId="1076"/>
          <ac:picMkLst>
            <pc:docMk/>
            <pc:sldMk cId="1282356074" sldId="267"/>
            <ac:picMk id="6" creationId="{08DF2F64-C3AB-2CCC-E18D-9F55D6AA5D6A}"/>
          </ac:picMkLst>
        </pc:picChg>
        <pc:picChg chg="add del mod">
          <ac:chgData name="Iyer, Prashant Subramaniam" userId="7e38c17c-8504-4d70-8dcc-b539da688156" providerId="ADAL" clId="{78726917-E082-F242-A769-6288A2BDD5B1}" dt="2025-05-02T01:20:47.296" v="668" actId="478"/>
          <ac:picMkLst>
            <pc:docMk/>
            <pc:sldMk cId="1282356074" sldId="267"/>
            <ac:picMk id="7" creationId="{AA581DD7-375A-56C4-9A3E-563BAFD39079}"/>
          </ac:picMkLst>
        </pc:picChg>
        <pc:picChg chg="add del mod">
          <ac:chgData name="Iyer, Prashant Subramaniam" userId="7e38c17c-8504-4d70-8dcc-b539da688156" providerId="ADAL" clId="{78726917-E082-F242-A769-6288A2BDD5B1}" dt="2025-05-02T00:41:16.665" v="514" actId="478"/>
          <ac:picMkLst>
            <pc:docMk/>
            <pc:sldMk cId="1282356074" sldId="267"/>
            <ac:picMk id="9" creationId="{22DDA46D-C869-EC15-7ABF-CAB5D2DEFF63}"/>
          </ac:picMkLst>
        </pc:picChg>
        <pc:picChg chg="add mod">
          <ac:chgData name="Iyer, Prashant Subramaniam" userId="7e38c17c-8504-4d70-8dcc-b539da688156" providerId="ADAL" clId="{78726917-E082-F242-A769-6288A2BDD5B1}" dt="2025-05-02T01:20:57.080" v="673" actId="1076"/>
          <ac:picMkLst>
            <pc:docMk/>
            <pc:sldMk cId="1282356074" sldId="267"/>
            <ac:picMk id="13" creationId="{1F114152-4C2D-6E77-8912-D9A635DF39DF}"/>
          </ac:picMkLst>
        </pc:picChg>
      </pc:sldChg>
      <pc:sldChg chg="addSp modSp add mod setBg">
        <pc:chgData name="Iyer, Prashant Subramaniam" userId="7e38c17c-8504-4d70-8dcc-b539da688156" providerId="ADAL" clId="{78726917-E082-F242-A769-6288A2BDD5B1}" dt="2025-06-10T01:53:35.141" v="1312" actId="14100"/>
        <pc:sldMkLst>
          <pc:docMk/>
          <pc:sldMk cId="3058462923" sldId="268"/>
        </pc:sldMkLst>
        <pc:spChg chg="mod">
          <ac:chgData name="Iyer, Prashant Subramaniam" userId="7e38c17c-8504-4d70-8dcc-b539da688156" providerId="ADAL" clId="{78726917-E082-F242-A769-6288A2BDD5B1}" dt="2025-05-02T01:39:07.810" v="1071" actId="26606"/>
          <ac:spMkLst>
            <pc:docMk/>
            <pc:sldMk cId="3058462923" sldId="268"/>
            <ac:spMk id="2" creationId="{510A82F5-0C08-FF08-A93F-2DB38B4A520E}"/>
          </ac:spMkLst>
        </pc:spChg>
        <pc:spChg chg="add">
          <ac:chgData name="Iyer, Prashant Subramaniam" userId="7e38c17c-8504-4d70-8dcc-b539da688156" providerId="ADAL" clId="{78726917-E082-F242-A769-6288A2BDD5B1}" dt="2025-05-02T01:39:07.810" v="1071" actId="26606"/>
          <ac:spMkLst>
            <pc:docMk/>
            <pc:sldMk cId="3058462923" sldId="268"/>
            <ac:spMk id="9" creationId="{89A320C9-9735-4D13-8279-C1C674841392}"/>
          </ac:spMkLst>
        </pc:spChg>
        <pc:spChg chg="add">
          <ac:chgData name="Iyer, Prashant Subramaniam" userId="7e38c17c-8504-4d70-8dcc-b539da688156" providerId="ADAL" clId="{78726917-E082-F242-A769-6288A2BDD5B1}" dt="2025-05-02T01:39:07.810" v="1071" actId="26606"/>
          <ac:spMkLst>
            <pc:docMk/>
            <pc:sldMk cId="3058462923" sldId="268"/>
            <ac:spMk id="11" creationId="{92544CF4-9B52-4A7B-A4B3-88C72729B77D}"/>
          </ac:spMkLst>
        </pc:spChg>
        <pc:spChg chg="add">
          <ac:chgData name="Iyer, Prashant Subramaniam" userId="7e38c17c-8504-4d70-8dcc-b539da688156" providerId="ADAL" clId="{78726917-E082-F242-A769-6288A2BDD5B1}" dt="2025-05-02T01:39:07.810" v="1071" actId="26606"/>
          <ac:spMkLst>
            <pc:docMk/>
            <pc:sldMk cId="3058462923" sldId="268"/>
            <ac:spMk id="13" creationId="{E75862C5-5C00-4421-BC7B-9B7B86DBC80D}"/>
          </ac:spMkLst>
        </pc:spChg>
        <pc:spChg chg="add">
          <ac:chgData name="Iyer, Prashant Subramaniam" userId="7e38c17c-8504-4d70-8dcc-b539da688156" providerId="ADAL" clId="{78726917-E082-F242-A769-6288A2BDD5B1}" dt="2025-05-02T01:39:07.810" v="1071" actId="26606"/>
          <ac:spMkLst>
            <pc:docMk/>
            <pc:sldMk cId="3058462923" sldId="268"/>
            <ac:spMk id="15" creationId="{089440EF-9BE9-4AE9-8C28-00B02296CDB6}"/>
          </ac:spMkLst>
        </pc:spChg>
        <pc:graphicFrameChg chg="mod modGraphic">
          <ac:chgData name="Iyer, Prashant Subramaniam" userId="7e38c17c-8504-4d70-8dcc-b539da688156" providerId="ADAL" clId="{78726917-E082-F242-A769-6288A2BDD5B1}" dt="2025-06-10T01:53:35.141" v="1312" actId="14100"/>
          <ac:graphicFrameMkLst>
            <pc:docMk/>
            <pc:sldMk cId="3058462923" sldId="268"/>
            <ac:graphicFrameMk id="4" creationId="{EE9D0987-6141-4907-371F-C77F93A7E15F}"/>
          </ac:graphicFrameMkLst>
        </pc:graphicFrameChg>
      </pc:sldChg>
      <pc:sldChg chg="addSp modSp add mod setBg">
        <pc:chgData name="Iyer, Prashant Subramaniam" userId="7e38c17c-8504-4d70-8dcc-b539da688156" providerId="ADAL" clId="{78726917-E082-F242-A769-6288A2BDD5B1}" dt="2025-05-02T01:39:27.185" v="1074" actId="255"/>
        <pc:sldMkLst>
          <pc:docMk/>
          <pc:sldMk cId="2628097320" sldId="269"/>
        </pc:sldMkLst>
        <pc:spChg chg="mod">
          <ac:chgData name="Iyer, Prashant Subramaniam" userId="7e38c17c-8504-4d70-8dcc-b539da688156" providerId="ADAL" clId="{78726917-E082-F242-A769-6288A2BDD5B1}" dt="2025-05-02T01:39:20.321" v="1072" actId="26606"/>
          <ac:spMkLst>
            <pc:docMk/>
            <pc:sldMk cId="2628097320" sldId="269"/>
            <ac:spMk id="2" creationId="{6A549250-5234-F33C-8AA2-525C53E7A3C4}"/>
          </ac:spMkLst>
        </pc:spChg>
        <pc:spChg chg="mod">
          <ac:chgData name="Iyer, Prashant Subramaniam" userId="7e38c17c-8504-4d70-8dcc-b539da688156" providerId="ADAL" clId="{78726917-E082-F242-A769-6288A2BDD5B1}" dt="2025-05-02T01:39:27.185" v="1074" actId="255"/>
          <ac:spMkLst>
            <pc:docMk/>
            <pc:sldMk cId="2628097320" sldId="269"/>
            <ac:spMk id="3" creationId="{25A937DC-E947-0C75-1E61-EC4F74A3A59C}"/>
          </ac:spMkLst>
        </pc:spChg>
        <pc:spChg chg="add">
          <ac:chgData name="Iyer, Prashant Subramaniam" userId="7e38c17c-8504-4d70-8dcc-b539da688156" providerId="ADAL" clId="{78726917-E082-F242-A769-6288A2BDD5B1}" dt="2025-05-02T01:39:20.321" v="1072" actId="26606"/>
          <ac:spMkLst>
            <pc:docMk/>
            <pc:sldMk cId="2628097320" sldId="269"/>
            <ac:spMk id="8" creationId="{907EF6B7-1338-4443-8C46-6A318D952DFD}"/>
          </ac:spMkLst>
        </pc:spChg>
        <pc:spChg chg="add">
          <ac:chgData name="Iyer, Prashant Subramaniam" userId="7e38c17c-8504-4d70-8dcc-b539da688156" providerId="ADAL" clId="{78726917-E082-F242-A769-6288A2BDD5B1}" dt="2025-05-02T01:39:20.321" v="1072" actId="26606"/>
          <ac:spMkLst>
            <pc:docMk/>
            <pc:sldMk cId="2628097320" sldId="269"/>
            <ac:spMk id="10" creationId="{DAAE4CDD-124C-4DCF-9584-B6033B545DD5}"/>
          </ac:spMkLst>
        </pc:spChg>
        <pc:spChg chg="add">
          <ac:chgData name="Iyer, Prashant Subramaniam" userId="7e38c17c-8504-4d70-8dcc-b539da688156" providerId="ADAL" clId="{78726917-E082-F242-A769-6288A2BDD5B1}" dt="2025-05-02T01:39:20.321" v="1072" actId="26606"/>
          <ac:spMkLst>
            <pc:docMk/>
            <pc:sldMk cId="2628097320" sldId="269"/>
            <ac:spMk id="12" creationId="{081E4A58-353D-44AE-B2FC-2A74E2E400F7}"/>
          </ac:spMkLst>
        </pc:spChg>
      </pc:sldChg>
      <pc:sldChg chg="addSp delSp modSp add mod setBg">
        <pc:chgData name="Iyer, Prashant Subramaniam" userId="7e38c17c-8504-4d70-8dcc-b539da688156" providerId="ADAL" clId="{78726917-E082-F242-A769-6288A2BDD5B1}" dt="2025-05-02T01:39:40.306" v="1075" actId="26606"/>
        <pc:sldMkLst>
          <pc:docMk/>
          <pc:sldMk cId="1366182678" sldId="270"/>
        </pc:sldMkLst>
        <pc:spChg chg="mo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2" creationId="{3E5EED96-C68F-812A-B891-1C0042D22DE3}"/>
          </ac:spMkLst>
        </pc:spChg>
        <pc:spChg chg="del mo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3" creationId="{CBAA93B3-F69D-E801-B4B6-5BB27312472C}"/>
          </ac:spMkLst>
        </pc:spChg>
        <pc:spChg chg="ad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9" creationId="{BACC6370-2D7E-4714-9D71-7542949D7D5D}"/>
          </ac:spMkLst>
        </pc:spChg>
        <pc:spChg chg="ad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11" creationId="{256B2C21-A230-48C0-8DF1-C46611373C44}"/>
          </ac:spMkLst>
        </pc:spChg>
        <pc:spChg chg="ad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13" creationId="{3847E18C-932D-4C95-AABA-FEC7C9499AD7}"/>
          </ac:spMkLst>
        </pc:spChg>
        <pc:spChg chg="ad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15" creationId="{3150CB11-0C61-439E-910F-5787759E72A0}"/>
          </ac:spMkLst>
        </pc:spChg>
        <pc:spChg chg="ad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17" creationId="{43F8A58B-5155-44CE-A5FF-7647B47D0A7A}"/>
          </ac:spMkLst>
        </pc:spChg>
        <pc:spChg chg="add">
          <ac:chgData name="Iyer, Prashant Subramaniam" userId="7e38c17c-8504-4d70-8dcc-b539da688156" providerId="ADAL" clId="{78726917-E082-F242-A769-6288A2BDD5B1}" dt="2025-05-02T01:39:40.306" v="1075" actId="26606"/>
          <ac:spMkLst>
            <pc:docMk/>
            <pc:sldMk cId="1366182678" sldId="270"/>
            <ac:spMk id="19" creationId="{443F2ACA-E6D6-4028-82DD-F03C262D5DE6}"/>
          </ac:spMkLst>
        </pc:spChg>
        <pc:graphicFrameChg chg="add">
          <ac:chgData name="Iyer, Prashant Subramaniam" userId="7e38c17c-8504-4d70-8dcc-b539da688156" providerId="ADAL" clId="{78726917-E082-F242-A769-6288A2BDD5B1}" dt="2025-05-02T01:39:40.306" v="1075" actId="26606"/>
          <ac:graphicFrameMkLst>
            <pc:docMk/>
            <pc:sldMk cId="1366182678" sldId="270"/>
            <ac:graphicFrameMk id="5" creationId="{67963613-20B0-8D5E-211C-069A06CED8B8}"/>
          </ac:graphicFrameMkLst>
        </pc:graphicFrameChg>
      </pc:sldChg>
      <pc:sldChg chg="addSp delSp modSp add mod setBg">
        <pc:chgData name="Iyer, Prashant Subramaniam" userId="7e38c17c-8504-4d70-8dcc-b539da688156" providerId="ADAL" clId="{78726917-E082-F242-A769-6288A2BDD5B1}" dt="2025-05-02T01:39:51.222" v="1078" actId="26606"/>
        <pc:sldMkLst>
          <pc:docMk/>
          <pc:sldMk cId="319860126" sldId="271"/>
        </pc:sldMkLst>
        <pc:spChg chg="mod">
          <ac:chgData name="Iyer, Prashant Subramaniam" userId="7e38c17c-8504-4d70-8dcc-b539da688156" providerId="ADAL" clId="{78726917-E082-F242-A769-6288A2BDD5B1}" dt="2025-05-02T01:39:51.222" v="1078" actId="26606"/>
          <ac:spMkLst>
            <pc:docMk/>
            <pc:sldMk cId="319860126" sldId="271"/>
            <ac:spMk id="2" creationId="{D1858447-FB7B-E002-958C-44B64803553D}"/>
          </ac:spMkLst>
        </pc:spChg>
        <pc:spChg chg="add del mod">
          <ac:chgData name="Iyer, Prashant Subramaniam" userId="7e38c17c-8504-4d70-8dcc-b539da688156" providerId="ADAL" clId="{78726917-E082-F242-A769-6288A2BDD5B1}" dt="2025-05-02T01:39:51.222" v="1078" actId="26606"/>
          <ac:spMkLst>
            <pc:docMk/>
            <pc:sldMk cId="319860126" sldId="271"/>
            <ac:spMk id="3" creationId="{05461E9B-4270-123D-FB5F-5A07118F8F1B}"/>
          </ac:spMkLst>
        </pc:spChg>
        <pc:spChg chg="add">
          <ac:chgData name="Iyer, Prashant Subramaniam" userId="7e38c17c-8504-4d70-8dcc-b539da688156" providerId="ADAL" clId="{78726917-E082-F242-A769-6288A2BDD5B1}" dt="2025-05-02T01:39:51.222" v="1078" actId="26606"/>
          <ac:spMkLst>
            <pc:docMk/>
            <pc:sldMk cId="319860126" sldId="271"/>
            <ac:spMk id="8" creationId="{389575E1-3389-451A-A5F7-27854C25C599}"/>
          </ac:spMkLst>
        </pc:spChg>
        <pc:spChg chg="add del">
          <ac:chgData name="Iyer, Prashant Subramaniam" userId="7e38c17c-8504-4d70-8dcc-b539da688156" providerId="ADAL" clId="{78726917-E082-F242-A769-6288A2BDD5B1}" dt="2025-05-02T01:39:51.215" v="1077" actId="26606"/>
          <ac:spMkLst>
            <pc:docMk/>
            <pc:sldMk cId="319860126" sldId="271"/>
            <ac:spMk id="9" creationId="{545D489D-16E1-484D-867B-144368D74B83}"/>
          </ac:spMkLst>
        </pc:spChg>
        <pc:spChg chg="add">
          <ac:chgData name="Iyer, Prashant Subramaniam" userId="7e38c17c-8504-4d70-8dcc-b539da688156" providerId="ADAL" clId="{78726917-E082-F242-A769-6288A2BDD5B1}" dt="2025-05-02T01:39:51.222" v="1078" actId="26606"/>
          <ac:spMkLst>
            <pc:docMk/>
            <pc:sldMk cId="319860126" sldId="271"/>
            <ac:spMk id="10" creationId="{A53CCC5C-D88E-40FB-B30B-23DCDBD01D37}"/>
          </ac:spMkLst>
        </pc:spChg>
        <pc:spChg chg="add del">
          <ac:chgData name="Iyer, Prashant Subramaniam" userId="7e38c17c-8504-4d70-8dcc-b539da688156" providerId="ADAL" clId="{78726917-E082-F242-A769-6288A2BDD5B1}" dt="2025-05-02T01:39:51.215" v="1077" actId="26606"/>
          <ac:spMkLst>
            <pc:docMk/>
            <pc:sldMk cId="319860126" sldId="271"/>
            <ac:spMk id="11" creationId="{49A496F5-B01E-4BF8-9D1E-C4E53B6F9652}"/>
          </ac:spMkLst>
        </pc:spChg>
        <pc:spChg chg="add">
          <ac:chgData name="Iyer, Prashant Subramaniam" userId="7e38c17c-8504-4d70-8dcc-b539da688156" providerId="ADAL" clId="{78726917-E082-F242-A769-6288A2BDD5B1}" dt="2025-05-02T01:39:51.222" v="1078" actId="26606"/>
          <ac:spMkLst>
            <pc:docMk/>
            <pc:sldMk cId="319860126" sldId="271"/>
            <ac:spMk id="12" creationId="{081E4A58-353D-44AE-B2FC-2A74E2E400F7}"/>
          </ac:spMkLst>
        </pc:spChg>
        <pc:spChg chg="add del">
          <ac:chgData name="Iyer, Prashant Subramaniam" userId="7e38c17c-8504-4d70-8dcc-b539da688156" providerId="ADAL" clId="{78726917-E082-F242-A769-6288A2BDD5B1}" dt="2025-05-02T01:39:51.215" v="1077" actId="26606"/>
          <ac:spMkLst>
            <pc:docMk/>
            <pc:sldMk cId="319860126" sldId="271"/>
            <ac:spMk id="13" creationId="{6E895C8D-1379-40B8-8B1B-B6F5AEAF0A6C}"/>
          </ac:spMkLst>
        </pc:spChg>
        <pc:spChg chg="add">
          <ac:chgData name="Iyer, Prashant Subramaniam" userId="7e38c17c-8504-4d70-8dcc-b539da688156" providerId="ADAL" clId="{78726917-E082-F242-A769-6288A2BDD5B1}" dt="2025-05-02T01:39:51.222" v="1078" actId="26606"/>
          <ac:spMkLst>
            <pc:docMk/>
            <pc:sldMk cId="319860126" sldId="271"/>
            <ac:spMk id="15" creationId="{05461E9B-4270-123D-FB5F-5A07118F8F1B}"/>
          </ac:spMkLst>
        </pc:spChg>
        <pc:graphicFrameChg chg="add del">
          <ac:chgData name="Iyer, Prashant Subramaniam" userId="7e38c17c-8504-4d70-8dcc-b539da688156" providerId="ADAL" clId="{78726917-E082-F242-A769-6288A2BDD5B1}" dt="2025-05-02T01:39:51.215" v="1077" actId="26606"/>
          <ac:graphicFrameMkLst>
            <pc:docMk/>
            <pc:sldMk cId="319860126" sldId="271"/>
            <ac:graphicFrameMk id="5" creationId="{2101774F-E467-828F-ED92-808ECCACBAF7}"/>
          </ac:graphicFrameMkLst>
        </pc:graphicFrameChg>
      </pc:sldChg>
      <pc:sldChg chg="addSp delSp modSp add del mod setBg">
        <pc:chgData name="Iyer, Prashant Subramaniam" userId="7e38c17c-8504-4d70-8dcc-b539da688156" providerId="ADAL" clId="{78726917-E082-F242-A769-6288A2BDD5B1}" dt="2025-05-02T01:41:10.615" v="1103" actId="2696"/>
        <pc:sldMkLst>
          <pc:docMk/>
          <pc:sldMk cId="4240339742" sldId="272"/>
        </pc:sldMkLst>
        <pc:spChg chg="mod">
          <ac:chgData name="Iyer, Prashant Subramaniam" userId="7e38c17c-8504-4d70-8dcc-b539da688156" providerId="ADAL" clId="{78726917-E082-F242-A769-6288A2BDD5B1}" dt="2025-05-02T01:40:15.263" v="1081" actId="26606"/>
          <ac:spMkLst>
            <pc:docMk/>
            <pc:sldMk cId="4240339742" sldId="272"/>
            <ac:spMk id="2" creationId="{08D06374-2E42-28A3-5944-76BAA245CB48}"/>
          </ac:spMkLst>
        </pc:spChg>
        <pc:spChg chg="mod">
          <ac:chgData name="Iyer, Prashant Subramaniam" userId="7e38c17c-8504-4d70-8dcc-b539da688156" providerId="ADAL" clId="{78726917-E082-F242-A769-6288A2BDD5B1}" dt="2025-05-02T01:40:15.263" v="1081" actId="26606"/>
          <ac:spMkLst>
            <pc:docMk/>
            <pc:sldMk cId="4240339742" sldId="272"/>
            <ac:spMk id="3" creationId="{11AF06DD-441D-7943-9906-D79C17F7434A}"/>
          </ac:spMkLst>
        </pc:spChg>
        <pc:spChg chg="add del">
          <ac:chgData name="Iyer, Prashant Subramaniam" userId="7e38c17c-8504-4d70-8dcc-b539da688156" providerId="ADAL" clId="{78726917-E082-F242-A769-6288A2BDD5B1}" dt="2025-05-02T01:40:15.255" v="1080" actId="26606"/>
          <ac:spMkLst>
            <pc:docMk/>
            <pc:sldMk cId="4240339742" sldId="272"/>
            <ac:spMk id="8" creationId="{389575E1-3389-451A-A5F7-27854C25C599}"/>
          </ac:spMkLst>
        </pc:spChg>
        <pc:spChg chg="add del">
          <ac:chgData name="Iyer, Prashant Subramaniam" userId="7e38c17c-8504-4d70-8dcc-b539da688156" providerId="ADAL" clId="{78726917-E082-F242-A769-6288A2BDD5B1}" dt="2025-05-02T01:40:15.255" v="1080" actId="26606"/>
          <ac:spMkLst>
            <pc:docMk/>
            <pc:sldMk cId="4240339742" sldId="272"/>
            <ac:spMk id="10" creationId="{A53CCC5C-D88E-40FB-B30B-23DCDBD01D37}"/>
          </ac:spMkLst>
        </pc:spChg>
        <pc:spChg chg="add del">
          <ac:chgData name="Iyer, Prashant Subramaniam" userId="7e38c17c-8504-4d70-8dcc-b539da688156" providerId="ADAL" clId="{78726917-E082-F242-A769-6288A2BDD5B1}" dt="2025-05-02T01:40:15.255" v="1080" actId="26606"/>
          <ac:spMkLst>
            <pc:docMk/>
            <pc:sldMk cId="4240339742" sldId="272"/>
            <ac:spMk id="12" creationId="{081E4A58-353D-44AE-B2FC-2A74E2E400F7}"/>
          </ac:spMkLst>
        </pc:spChg>
        <pc:spChg chg="add">
          <ac:chgData name="Iyer, Prashant Subramaniam" userId="7e38c17c-8504-4d70-8dcc-b539da688156" providerId="ADAL" clId="{78726917-E082-F242-A769-6288A2BDD5B1}" dt="2025-05-02T01:40:15.263" v="1081" actId="26606"/>
          <ac:spMkLst>
            <pc:docMk/>
            <pc:sldMk cId="4240339742" sldId="272"/>
            <ac:spMk id="14" creationId="{907EF6B7-1338-4443-8C46-6A318D952DFD}"/>
          </ac:spMkLst>
        </pc:spChg>
        <pc:spChg chg="add">
          <ac:chgData name="Iyer, Prashant Subramaniam" userId="7e38c17c-8504-4d70-8dcc-b539da688156" providerId="ADAL" clId="{78726917-E082-F242-A769-6288A2BDD5B1}" dt="2025-05-02T01:40:15.263" v="1081" actId="26606"/>
          <ac:spMkLst>
            <pc:docMk/>
            <pc:sldMk cId="4240339742" sldId="272"/>
            <ac:spMk id="15" creationId="{DAAE4CDD-124C-4DCF-9584-B6033B545DD5}"/>
          </ac:spMkLst>
        </pc:spChg>
        <pc:spChg chg="add">
          <ac:chgData name="Iyer, Prashant Subramaniam" userId="7e38c17c-8504-4d70-8dcc-b539da688156" providerId="ADAL" clId="{78726917-E082-F242-A769-6288A2BDD5B1}" dt="2025-05-02T01:40:15.263" v="1081" actId="26606"/>
          <ac:spMkLst>
            <pc:docMk/>
            <pc:sldMk cId="4240339742" sldId="272"/>
            <ac:spMk id="16" creationId="{081E4A58-353D-44AE-B2FC-2A74E2E400F7}"/>
          </ac:spMkLst>
        </pc:spChg>
      </pc:sldChg>
      <pc:sldChg chg="addSp modSp mod setBg">
        <pc:chgData name="Iyer, Prashant Subramaniam" userId="7e38c17c-8504-4d70-8dcc-b539da688156" providerId="ADAL" clId="{78726917-E082-F242-A769-6288A2BDD5B1}" dt="2025-05-02T01:38:52.480" v="1070" actId="27636"/>
        <pc:sldMkLst>
          <pc:docMk/>
          <pc:sldMk cId="3903669355" sldId="273"/>
        </pc:sldMkLst>
        <pc:spChg chg="mod">
          <ac:chgData name="Iyer, Prashant Subramaniam" userId="7e38c17c-8504-4d70-8dcc-b539da688156" providerId="ADAL" clId="{78726917-E082-F242-A769-6288A2BDD5B1}" dt="2025-05-02T01:36:06.040" v="986" actId="26606"/>
          <ac:spMkLst>
            <pc:docMk/>
            <pc:sldMk cId="3903669355" sldId="273"/>
            <ac:spMk id="2" creationId="{12143910-FA75-EEDD-C55C-2158F949FD90}"/>
          </ac:spMkLst>
        </pc:spChg>
        <pc:spChg chg="mod">
          <ac:chgData name="Iyer, Prashant Subramaniam" userId="7e38c17c-8504-4d70-8dcc-b539da688156" providerId="ADAL" clId="{78726917-E082-F242-A769-6288A2BDD5B1}" dt="2025-05-02T01:38:52.480" v="1070" actId="27636"/>
          <ac:spMkLst>
            <pc:docMk/>
            <pc:sldMk cId="3903669355" sldId="273"/>
            <ac:spMk id="3" creationId="{D89A3A6D-FA3E-B6CD-C45B-4ED309B476F1}"/>
          </ac:spMkLst>
        </pc:spChg>
        <pc:spChg chg="add">
          <ac:chgData name="Iyer, Prashant Subramaniam" userId="7e38c17c-8504-4d70-8dcc-b539da688156" providerId="ADAL" clId="{78726917-E082-F242-A769-6288A2BDD5B1}" dt="2025-05-02T01:36:06.040" v="986" actId="26606"/>
          <ac:spMkLst>
            <pc:docMk/>
            <pc:sldMk cId="3903669355" sldId="273"/>
            <ac:spMk id="8" creationId="{907EF6B7-1338-4443-8C46-6A318D952DFD}"/>
          </ac:spMkLst>
        </pc:spChg>
        <pc:spChg chg="add">
          <ac:chgData name="Iyer, Prashant Subramaniam" userId="7e38c17c-8504-4d70-8dcc-b539da688156" providerId="ADAL" clId="{78726917-E082-F242-A769-6288A2BDD5B1}" dt="2025-05-02T01:36:06.040" v="986" actId="26606"/>
          <ac:spMkLst>
            <pc:docMk/>
            <pc:sldMk cId="3903669355" sldId="273"/>
            <ac:spMk id="10" creationId="{DAAE4CDD-124C-4DCF-9584-B6033B545DD5}"/>
          </ac:spMkLst>
        </pc:spChg>
        <pc:spChg chg="add">
          <ac:chgData name="Iyer, Prashant Subramaniam" userId="7e38c17c-8504-4d70-8dcc-b539da688156" providerId="ADAL" clId="{78726917-E082-F242-A769-6288A2BDD5B1}" dt="2025-05-02T01:36:06.040" v="986" actId="26606"/>
          <ac:spMkLst>
            <pc:docMk/>
            <pc:sldMk cId="3903669355" sldId="273"/>
            <ac:spMk id="12" creationId="{081E4A58-353D-44AE-B2FC-2A74E2E400F7}"/>
          </ac:spMkLst>
        </pc:spChg>
      </pc:sldChg>
      <pc:sldChg chg="modSp mod">
        <pc:chgData name="Iyer, Prashant Subramaniam" userId="7e38c17c-8504-4d70-8dcc-b539da688156" providerId="ADAL" clId="{78726917-E082-F242-A769-6288A2BDD5B1}" dt="2025-05-02T00:02:34.795" v="447" actId="14100"/>
        <pc:sldMkLst>
          <pc:docMk/>
          <pc:sldMk cId="3174086801" sldId="274"/>
        </pc:sldMkLst>
        <pc:picChg chg="mod">
          <ac:chgData name="Iyer, Prashant Subramaniam" userId="7e38c17c-8504-4d70-8dcc-b539da688156" providerId="ADAL" clId="{78726917-E082-F242-A769-6288A2BDD5B1}" dt="2025-05-02T00:02:34.795" v="447" actId="14100"/>
          <ac:picMkLst>
            <pc:docMk/>
            <pc:sldMk cId="3174086801" sldId="274"/>
            <ac:picMk id="4" creationId="{B3BE7797-FC7B-9738-BBA1-6F9D3AE4F4C1}"/>
          </ac:picMkLst>
        </pc:picChg>
      </pc:sldChg>
      <pc:sldChg chg="modSp add mod ord">
        <pc:chgData name="Iyer, Prashant Subramaniam" userId="7e38c17c-8504-4d70-8dcc-b539da688156" providerId="ADAL" clId="{78726917-E082-F242-A769-6288A2BDD5B1}" dt="2025-05-02T07:37:32.103" v="1301" actId="5793"/>
        <pc:sldMkLst>
          <pc:docMk/>
          <pc:sldMk cId="1354054525" sldId="275"/>
        </pc:sldMkLst>
        <pc:spChg chg="mod">
          <ac:chgData name="Iyer, Prashant Subramaniam" userId="7e38c17c-8504-4d70-8dcc-b539da688156" providerId="ADAL" clId="{78726917-E082-F242-A769-6288A2BDD5B1}" dt="2025-05-02T01:41:06.935" v="1102" actId="20577"/>
          <ac:spMkLst>
            <pc:docMk/>
            <pc:sldMk cId="1354054525" sldId="275"/>
            <ac:spMk id="2" creationId="{6C54C031-9488-B17F-94BF-235AB00B4C34}"/>
          </ac:spMkLst>
        </pc:spChg>
        <pc:spChg chg="mod">
          <ac:chgData name="Iyer, Prashant Subramaniam" userId="7e38c17c-8504-4d70-8dcc-b539da688156" providerId="ADAL" clId="{78726917-E082-F242-A769-6288A2BDD5B1}" dt="2025-05-02T07:37:32.103" v="1301" actId="5793"/>
          <ac:spMkLst>
            <pc:docMk/>
            <pc:sldMk cId="1354054525" sldId="275"/>
            <ac:spMk id="3" creationId="{0A8DCC72-D0B4-FACF-13B5-010DD0BD1A3E}"/>
          </ac:spMkLst>
        </pc:spChg>
      </pc:sldChg>
      <pc:sldChg chg="modSp new del mod">
        <pc:chgData name="Iyer, Prashant Subramaniam" userId="7e38c17c-8504-4d70-8dcc-b539da688156" providerId="ADAL" clId="{78726917-E082-F242-A769-6288A2BDD5B1}" dt="2025-05-02T03:45:41.704" v="1296" actId="2696"/>
        <pc:sldMkLst>
          <pc:docMk/>
          <pc:sldMk cId="278183150" sldId="276"/>
        </pc:sldMkLst>
        <pc:spChg chg="mod">
          <ac:chgData name="Iyer, Prashant Subramaniam" userId="7e38c17c-8504-4d70-8dcc-b539da688156" providerId="ADAL" clId="{78726917-E082-F242-A769-6288A2BDD5B1}" dt="2025-05-02T03:01:21.791" v="1192" actId="20577"/>
          <ac:spMkLst>
            <pc:docMk/>
            <pc:sldMk cId="278183150" sldId="276"/>
            <ac:spMk id="2" creationId="{7EFBD822-8051-36B9-2929-A147D68D0AC8}"/>
          </ac:spMkLst>
        </pc:spChg>
        <pc:spChg chg="mod">
          <ac:chgData name="Iyer, Prashant Subramaniam" userId="7e38c17c-8504-4d70-8dcc-b539da688156" providerId="ADAL" clId="{78726917-E082-F242-A769-6288A2BDD5B1}" dt="2025-05-02T03:45:29.957" v="1279" actId="21"/>
          <ac:spMkLst>
            <pc:docMk/>
            <pc:sldMk cId="278183150" sldId="276"/>
            <ac:spMk id="3" creationId="{3D28CE08-D3B6-150D-EA76-B16E90AA669E}"/>
          </ac:spMkLst>
        </pc:spChg>
      </pc:sldChg>
      <pc:sldChg chg="modSp add mod ord">
        <pc:chgData name="Iyer, Prashant Subramaniam" userId="7e38c17c-8504-4d70-8dcc-b539da688156" providerId="ADAL" clId="{78726917-E082-F242-A769-6288A2BDD5B1}" dt="2025-05-02T03:46:53.343" v="1297" actId="20577"/>
        <pc:sldMkLst>
          <pc:docMk/>
          <pc:sldMk cId="990619665" sldId="277"/>
        </pc:sldMkLst>
        <pc:spChg chg="mod">
          <ac:chgData name="Iyer, Prashant Subramaniam" userId="7e38c17c-8504-4d70-8dcc-b539da688156" providerId="ADAL" clId="{78726917-E082-F242-A769-6288A2BDD5B1}" dt="2025-05-02T03:46:53.343" v="1297" actId="20577"/>
          <ac:spMkLst>
            <pc:docMk/>
            <pc:sldMk cId="990619665" sldId="277"/>
            <ac:spMk id="2" creationId="{6C54C031-9488-B17F-94BF-235AB00B4C34}"/>
          </ac:spMkLst>
        </pc:spChg>
        <pc:spChg chg="mod">
          <ac:chgData name="Iyer, Prashant Subramaniam" userId="7e38c17c-8504-4d70-8dcc-b539da688156" providerId="ADAL" clId="{78726917-E082-F242-A769-6288A2BDD5B1}" dt="2025-05-02T03:45:33.534" v="1280"/>
          <ac:spMkLst>
            <pc:docMk/>
            <pc:sldMk cId="990619665" sldId="277"/>
            <ac:spMk id="3" creationId="{0A8DCC72-D0B4-FACF-13B5-010DD0BD1A3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0175F-E340-427D-99F3-C96529DE8344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A397DA-6F18-4A01-9801-3E516C84C5DA}">
      <dgm:prSet/>
      <dgm:spPr/>
      <dgm:t>
        <a:bodyPr/>
        <a:lstStyle/>
        <a:p>
          <a:r>
            <a:rPr lang="en-US" b="0" i="0"/>
            <a:t>Chunking by sentence instead of arbitrary token breaks improved context retention</a:t>
          </a:r>
          <a:endParaRPr lang="en-US"/>
        </a:p>
      </dgm:t>
    </dgm:pt>
    <dgm:pt modelId="{CFAEFC6B-75B2-4F1E-B433-6F53C7020C48}" type="parTrans" cxnId="{81D07529-9750-43EF-BA1C-EC2632BAE33D}">
      <dgm:prSet/>
      <dgm:spPr/>
      <dgm:t>
        <a:bodyPr/>
        <a:lstStyle/>
        <a:p>
          <a:endParaRPr lang="en-US"/>
        </a:p>
      </dgm:t>
    </dgm:pt>
    <dgm:pt modelId="{2728D16F-001C-4F9D-A7AA-E0690931829D}" type="sibTrans" cxnId="{81D07529-9750-43EF-BA1C-EC2632BAE33D}">
      <dgm:prSet/>
      <dgm:spPr/>
      <dgm:t>
        <a:bodyPr/>
        <a:lstStyle/>
        <a:p>
          <a:endParaRPr lang="en-US"/>
        </a:p>
      </dgm:t>
    </dgm:pt>
    <dgm:pt modelId="{B5533F5C-9357-4B3B-AB97-573B58BDD4EE}">
      <dgm:prSet/>
      <dgm:spPr/>
      <dgm:t>
        <a:bodyPr/>
        <a:lstStyle/>
        <a:p>
          <a:r>
            <a:rPr lang="en-US" b="0" i="0"/>
            <a:t>Ensure smooth transitions</a:t>
          </a:r>
          <a:endParaRPr lang="en-US"/>
        </a:p>
      </dgm:t>
    </dgm:pt>
    <dgm:pt modelId="{AC7091CE-E35C-4D37-AF96-E3CC7D49BD59}" type="parTrans" cxnId="{D55F9608-3A7F-4010-BFB7-FE7BF245F7FA}">
      <dgm:prSet/>
      <dgm:spPr/>
      <dgm:t>
        <a:bodyPr/>
        <a:lstStyle/>
        <a:p>
          <a:endParaRPr lang="en-US"/>
        </a:p>
      </dgm:t>
    </dgm:pt>
    <dgm:pt modelId="{DE80B02C-ED29-428D-BFB7-05393E743015}" type="sibTrans" cxnId="{D55F9608-3A7F-4010-BFB7-FE7BF245F7FA}">
      <dgm:prSet/>
      <dgm:spPr/>
      <dgm:t>
        <a:bodyPr/>
        <a:lstStyle/>
        <a:p>
          <a:endParaRPr lang="en-US"/>
        </a:p>
      </dgm:t>
    </dgm:pt>
    <dgm:pt modelId="{05E62ECF-BED4-49DC-9C70-5297ED79CC64}">
      <dgm:prSet/>
      <dgm:spPr/>
      <dgm:t>
        <a:bodyPr/>
        <a:lstStyle/>
        <a:p>
          <a:r>
            <a:rPr lang="en-US" b="0" i="0"/>
            <a:t>Clear constraints in prompt minimized hallucinated values</a:t>
          </a:r>
          <a:endParaRPr lang="en-US"/>
        </a:p>
      </dgm:t>
    </dgm:pt>
    <dgm:pt modelId="{9FF72279-801B-4066-AB61-9243D2520EB5}" type="parTrans" cxnId="{95D8FF6D-76C5-4B74-9F01-4625D4FBF483}">
      <dgm:prSet/>
      <dgm:spPr/>
      <dgm:t>
        <a:bodyPr/>
        <a:lstStyle/>
        <a:p>
          <a:endParaRPr lang="en-US"/>
        </a:p>
      </dgm:t>
    </dgm:pt>
    <dgm:pt modelId="{85AFAEC4-12FC-4DB8-B7CC-F3DF681D0C6E}" type="sibTrans" cxnId="{95D8FF6D-76C5-4B74-9F01-4625D4FBF483}">
      <dgm:prSet/>
      <dgm:spPr/>
      <dgm:t>
        <a:bodyPr/>
        <a:lstStyle/>
        <a:p>
          <a:endParaRPr lang="en-US"/>
        </a:p>
      </dgm:t>
    </dgm:pt>
    <dgm:pt modelId="{9EAAA393-1E6E-4EEF-80E2-1A7DA1929D01}">
      <dgm:prSet/>
      <dgm:spPr/>
      <dgm:t>
        <a:bodyPr/>
        <a:lstStyle/>
        <a:p>
          <a:r>
            <a:rPr lang="en-US" b="0" i="0"/>
            <a:t>Avoided using high creativity settings (temperature &gt; 0.7).</a:t>
          </a:r>
          <a:endParaRPr lang="en-US"/>
        </a:p>
      </dgm:t>
    </dgm:pt>
    <dgm:pt modelId="{8059B2BE-4E3E-424B-9694-C22E4AC37FDE}" type="parTrans" cxnId="{3DEC66DE-AC56-4513-993D-303A279AF945}">
      <dgm:prSet/>
      <dgm:spPr/>
      <dgm:t>
        <a:bodyPr/>
        <a:lstStyle/>
        <a:p>
          <a:endParaRPr lang="en-US"/>
        </a:p>
      </dgm:t>
    </dgm:pt>
    <dgm:pt modelId="{5AB23405-1E32-425C-A0EA-8749133C3413}" type="sibTrans" cxnId="{3DEC66DE-AC56-4513-993D-303A279AF945}">
      <dgm:prSet/>
      <dgm:spPr/>
      <dgm:t>
        <a:bodyPr/>
        <a:lstStyle/>
        <a:p>
          <a:endParaRPr lang="en-US"/>
        </a:p>
      </dgm:t>
    </dgm:pt>
    <dgm:pt modelId="{27E7BAA7-4F6E-F748-9A9A-577A370CD29B}" type="pres">
      <dgm:prSet presAssocID="{D280175F-E340-427D-99F3-C96529DE8344}" presName="matrix" presStyleCnt="0">
        <dgm:presLayoutVars>
          <dgm:chMax val="1"/>
          <dgm:dir/>
          <dgm:resizeHandles val="exact"/>
        </dgm:presLayoutVars>
      </dgm:prSet>
      <dgm:spPr/>
    </dgm:pt>
    <dgm:pt modelId="{BE68ADA0-6BA2-AF4C-BC29-660BF65BDB89}" type="pres">
      <dgm:prSet presAssocID="{D280175F-E340-427D-99F3-C96529DE8344}" presName="diamond" presStyleLbl="bgShp" presStyleIdx="0" presStyleCnt="1"/>
      <dgm:spPr/>
    </dgm:pt>
    <dgm:pt modelId="{8F84A2F6-56DF-C04B-B983-BAFBA8E2EF2D}" type="pres">
      <dgm:prSet presAssocID="{D280175F-E340-427D-99F3-C96529DE834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48D2B3-0508-FC49-9FE8-B7508F4DB5B7}" type="pres">
      <dgm:prSet presAssocID="{D280175F-E340-427D-99F3-C96529DE834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043C97-06E5-C643-8997-54D25E5DFB96}" type="pres">
      <dgm:prSet presAssocID="{D280175F-E340-427D-99F3-C96529DE834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7B03FD-111C-9740-A6CC-18B312F9484C}" type="pres">
      <dgm:prSet presAssocID="{D280175F-E340-427D-99F3-C96529DE834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AD4307-606D-A14A-9196-194E56229498}" type="presOf" srcId="{9EAAA393-1E6E-4EEF-80E2-1A7DA1929D01}" destId="{C67B03FD-111C-9740-A6CC-18B312F9484C}" srcOrd="0" destOrd="0" presId="urn:microsoft.com/office/officeart/2005/8/layout/matrix3"/>
    <dgm:cxn modelId="{D55F9608-3A7F-4010-BFB7-FE7BF245F7FA}" srcId="{D280175F-E340-427D-99F3-C96529DE8344}" destId="{B5533F5C-9357-4B3B-AB97-573B58BDD4EE}" srcOrd="1" destOrd="0" parTransId="{AC7091CE-E35C-4D37-AF96-E3CC7D49BD59}" sibTransId="{DE80B02C-ED29-428D-BFB7-05393E743015}"/>
    <dgm:cxn modelId="{81D07529-9750-43EF-BA1C-EC2632BAE33D}" srcId="{D280175F-E340-427D-99F3-C96529DE8344}" destId="{3BA397DA-6F18-4A01-9801-3E516C84C5DA}" srcOrd="0" destOrd="0" parTransId="{CFAEFC6B-75B2-4F1E-B433-6F53C7020C48}" sibTransId="{2728D16F-001C-4F9D-A7AA-E0690931829D}"/>
    <dgm:cxn modelId="{A051764F-4043-C54A-AD77-A15BA0F4B1FB}" type="presOf" srcId="{3BA397DA-6F18-4A01-9801-3E516C84C5DA}" destId="{8F84A2F6-56DF-C04B-B983-BAFBA8E2EF2D}" srcOrd="0" destOrd="0" presId="urn:microsoft.com/office/officeart/2005/8/layout/matrix3"/>
    <dgm:cxn modelId="{EDDA3D66-3697-0640-9F35-1041A21DDB2A}" type="presOf" srcId="{05E62ECF-BED4-49DC-9C70-5297ED79CC64}" destId="{2C043C97-06E5-C643-8997-54D25E5DFB96}" srcOrd="0" destOrd="0" presId="urn:microsoft.com/office/officeart/2005/8/layout/matrix3"/>
    <dgm:cxn modelId="{95D8FF6D-76C5-4B74-9F01-4625D4FBF483}" srcId="{D280175F-E340-427D-99F3-C96529DE8344}" destId="{05E62ECF-BED4-49DC-9C70-5297ED79CC64}" srcOrd="2" destOrd="0" parTransId="{9FF72279-801B-4066-AB61-9243D2520EB5}" sibTransId="{85AFAEC4-12FC-4DB8-B7CC-F3DF681D0C6E}"/>
    <dgm:cxn modelId="{FBDEF0B3-20EB-D445-AC99-470060D98F8E}" type="presOf" srcId="{B5533F5C-9357-4B3B-AB97-573B58BDD4EE}" destId="{0548D2B3-0508-FC49-9FE8-B7508F4DB5B7}" srcOrd="0" destOrd="0" presId="urn:microsoft.com/office/officeart/2005/8/layout/matrix3"/>
    <dgm:cxn modelId="{9D3314C3-703E-AA44-AAFF-0456FEEDC438}" type="presOf" srcId="{D280175F-E340-427D-99F3-C96529DE8344}" destId="{27E7BAA7-4F6E-F748-9A9A-577A370CD29B}" srcOrd="0" destOrd="0" presId="urn:microsoft.com/office/officeart/2005/8/layout/matrix3"/>
    <dgm:cxn modelId="{3DEC66DE-AC56-4513-993D-303A279AF945}" srcId="{D280175F-E340-427D-99F3-C96529DE8344}" destId="{9EAAA393-1E6E-4EEF-80E2-1A7DA1929D01}" srcOrd="3" destOrd="0" parTransId="{8059B2BE-4E3E-424B-9694-C22E4AC37FDE}" sibTransId="{5AB23405-1E32-425C-A0EA-8749133C3413}"/>
    <dgm:cxn modelId="{903442D6-96F9-3C46-995F-657751136C2C}" type="presParOf" srcId="{27E7BAA7-4F6E-F748-9A9A-577A370CD29B}" destId="{BE68ADA0-6BA2-AF4C-BC29-660BF65BDB89}" srcOrd="0" destOrd="0" presId="urn:microsoft.com/office/officeart/2005/8/layout/matrix3"/>
    <dgm:cxn modelId="{3E31381B-F0C2-444B-9420-8DB86021E00E}" type="presParOf" srcId="{27E7BAA7-4F6E-F748-9A9A-577A370CD29B}" destId="{8F84A2F6-56DF-C04B-B983-BAFBA8E2EF2D}" srcOrd="1" destOrd="0" presId="urn:microsoft.com/office/officeart/2005/8/layout/matrix3"/>
    <dgm:cxn modelId="{180F648B-DCC9-EE47-B75D-83FFF523576A}" type="presParOf" srcId="{27E7BAA7-4F6E-F748-9A9A-577A370CD29B}" destId="{0548D2B3-0508-FC49-9FE8-B7508F4DB5B7}" srcOrd="2" destOrd="0" presId="urn:microsoft.com/office/officeart/2005/8/layout/matrix3"/>
    <dgm:cxn modelId="{21785544-10A4-D24F-933D-0A3E7BFF5852}" type="presParOf" srcId="{27E7BAA7-4F6E-F748-9A9A-577A370CD29B}" destId="{2C043C97-06E5-C643-8997-54D25E5DFB96}" srcOrd="3" destOrd="0" presId="urn:microsoft.com/office/officeart/2005/8/layout/matrix3"/>
    <dgm:cxn modelId="{0BB73656-72F1-3D4B-B83E-909853555414}" type="presParOf" srcId="{27E7BAA7-4F6E-F748-9A9A-577A370CD29B}" destId="{C67B03FD-111C-9740-A6CC-18B312F948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8ADA0-6BA2-AF4C-BC29-660BF65BDB89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84A2F6-56DF-C04B-B983-BAFBA8E2EF2D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Chunking by sentence instead of arbitrary token breaks improved context retention</a:t>
          </a:r>
          <a:endParaRPr lang="en-US" sz="1900" kern="1200"/>
        </a:p>
      </dsp:txBody>
      <dsp:txXfrm>
        <a:off x="1228411" y="621955"/>
        <a:ext cx="1919362" cy="1919362"/>
      </dsp:txXfrm>
    </dsp:sp>
    <dsp:sp modelId="{0548D2B3-0508-FC49-9FE8-B7508F4DB5B7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Ensure smooth transitions</a:t>
          </a:r>
          <a:endParaRPr lang="en-US" sz="1900" kern="1200"/>
        </a:p>
      </dsp:txBody>
      <dsp:txXfrm>
        <a:off x="3519058" y="621955"/>
        <a:ext cx="1919362" cy="1919362"/>
      </dsp:txXfrm>
    </dsp:sp>
    <dsp:sp modelId="{2C043C97-06E5-C643-8997-54D25E5DFB96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Clear constraints in prompt minimized hallucinated values</a:t>
          </a:r>
          <a:endParaRPr lang="en-US" sz="1900" kern="1200"/>
        </a:p>
      </dsp:txBody>
      <dsp:txXfrm>
        <a:off x="1228411" y="2912601"/>
        <a:ext cx="1919362" cy="1919362"/>
      </dsp:txXfrm>
    </dsp:sp>
    <dsp:sp modelId="{C67B03FD-111C-9740-A6CC-18B312F9484C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Avoided using high creativity settings (temperature &gt; 0.7).</a:t>
          </a:r>
          <a:endParaRPr lang="en-US" sz="1900" kern="1200"/>
        </a:p>
      </dsp:txBody>
      <dsp:txXfrm>
        <a:off x="3519058" y="2912601"/>
        <a:ext cx="1919362" cy="191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4C2F1-1EE6-E04B-AFB3-296B4EAF86CE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89A5-C7BA-AF4F-84AC-A997ECDA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89A5-C7BA-AF4F-84AC-A997ECDA7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89A5-C7BA-AF4F-84AC-A997ECDA7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89A5-C7BA-AF4F-84AC-A997ECDA7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6AB3-9FBA-C79E-68C1-CBA1FEDC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0F377-BE38-983A-D3D2-53708DBD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B69D-F892-FFA2-05C9-5FCA363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05AC-3BB9-7167-BA47-88C46F90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22666-C3CF-64EB-325F-79F9452A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8FDB-A341-4A98-5265-420BC70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206F4-BB08-F0CF-CF8E-BC3EA3DC0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A2E0-06BD-2175-3AFC-4ADF91ED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CD9E-CB2A-33D5-5949-4E2D02F7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C3BD-77BF-13E0-BE4B-41F523F1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D194D-D71B-9858-97A3-894F6C4C2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EB9C-DFC2-6DDD-1C0C-85BFBC14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9C0F-855B-518A-FADE-8D9C5227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0918-BF4B-7752-E6A4-FA90CA6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AECC-D3D2-E675-F5A9-D5AC7C20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21F-E3C7-EAC6-45CC-11A574DF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C9CB-5821-89BE-EE50-49628C7F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C8D7-F9F7-956A-41CC-2B3535B0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E6D4-CB0E-D94B-5832-D4B1EAEE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E692-5DBA-01E5-EA2D-94958018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29A2-C1C3-D470-9978-522E31F5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4EED-AA37-C0AE-4F49-E8446907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CB4C-2B93-65E1-AC27-D4BB1E9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D3C3-6ECD-4784-EFCD-4E8E11AE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43B0-BF0B-AB56-9F8F-60F9826D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27A-4E4B-17F1-F809-9E5C59E8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27D4-FB0B-E0C6-97BC-AC960D999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1E978-76DF-14D4-3955-DEA4FD40B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33FE8-E759-CD8A-9CA8-9B7ABC80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8343-A2BE-A9D9-8128-A76C7C75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648B-56FD-8932-418C-143A387D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D285-AB3C-3420-8459-9757B9E0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7A78-0B53-6DF5-C8C3-C9213777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7B0D1-F079-5F8F-5C96-ECE904712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5F4E-2265-ED26-6D35-2BB0D37A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3EF24-7FF6-2C13-CF24-35155E37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688B2-7C56-4935-EF3B-E20C239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EADA1-876E-5097-6A97-7DCE0170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942B-3E3F-D32C-8EA0-B7F058C8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7AC1-C960-55D1-4A59-89E7A1E7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BD909-1B30-32B9-D357-EC6B10FB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F210-40ED-F8C8-6C7A-FF24166C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CC0F-FE40-4793-A757-D8ED472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A3809-C4C8-6780-1CEB-A2EA0EF3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374C6-03A4-E320-E1C6-A860CE03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FDD4-3C18-26AF-F093-17D89210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D87A-4789-91D8-6D16-4C190F4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A9F4-506A-50A5-5723-2425D6B0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7779-2C3E-A37C-9124-17DF13DDB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F1DE9-3EC6-9B24-B403-1965C367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1A53C-D9CC-8947-1B80-5EEC998D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7B2E-502B-12EF-8F13-D034E497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3CAF-8510-3F7B-B90F-4C263247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64D2D-3BC0-C7A7-0B43-B2556A430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CFE3E-B5B5-CB8C-393A-DACD95CB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F5D05-9227-3227-ED0E-C2B586F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CD76-E874-CA01-32CA-10E4DF4E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FF1D-4137-C6B3-328D-4829F5A0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8D91D-313E-34E7-4D9D-05CB79CA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CB78-BD85-56CD-B817-0D9467861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9F3A-E01F-BDD4-A587-BE59F723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F649-0DAB-174D-980C-DE31A7EFE838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CBB6-8CB2-D312-B3AB-DF3D1DCBD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4F35-0D75-05D1-6058-7A7C3C69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6DC5-6F13-A14D-AA03-266D8B1D8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532046424000807?via%3Dihub" TargetMode="External"/><Relationship Id="rId2" Type="http://schemas.openxmlformats.org/officeDocument/2006/relationships/hyperlink" Target="https://arxiv.org/abs/2404.002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ternityYW/FairEHR-CLP/blob/main/Llama2_for_notes.py" TargetMode="External"/><Relationship Id="rId4" Type="http://schemas.openxmlformats.org/officeDocument/2006/relationships/hyperlink" Target="https://pmc.ncbi.nlm.nih.gov/articles/PMC723308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4F1D9-5773-BABD-510E-CD242F0F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Paraphrasing Clinical Notes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0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43910-FA75-EEDD-C55C-2158F949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Version 4 – Full Note Paraphrasing + Knowledge Injection +  Feature Extraction </a:t>
            </a:r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3A6D-FA3E-B6CD-C45B-4ED309B4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US" sz="7400" b="1">
                <a:ea typeface="Calibri"/>
                <a:cs typeface="Calibri"/>
              </a:rPr>
              <a:t>Approach:</a:t>
            </a:r>
            <a:endParaRPr lang="en-US" sz="7400">
              <a:ea typeface="Calibri"/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 sz="7400">
                <a:ea typeface="Calibri"/>
                <a:cs typeface="Calibri"/>
              </a:rPr>
              <a:t>Applying Knowledge Inject technique by designing a simple RAG </a:t>
            </a:r>
            <a:r>
              <a:rPr lang="en-US" sz="7400" err="1">
                <a:ea typeface="Calibri"/>
                <a:cs typeface="Calibri"/>
              </a:rPr>
              <a:t>pipleline</a:t>
            </a:r>
            <a:r>
              <a:rPr lang="en-US" sz="7400">
                <a:ea typeface="Calibri"/>
                <a:cs typeface="Calibri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7400">
                <a:ea typeface="+mn-lt"/>
                <a:cs typeface="+mn-lt"/>
              </a:rPr>
              <a:t>sentence-transformers for embedding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7400">
                <a:ea typeface="+mn-lt"/>
                <a:cs typeface="+mn-lt"/>
              </a:rPr>
              <a:t>FAISS for semantic similarity search</a:t>
            </a:r>
          </a:p>
          <a:p>
            <a:pPr>
              <a:buFont typeface="Arial,Sans-Serif" panose="020B0604020202020204" pitchFamily="34" charset="0"/>
            </a:pPr>
            <a:r>
              <a:rPr lang="en-US" sz="7400" b="1">
                <a:ea typeface="Calibri"/>
                <a:cs typeface="Calibri"/>
              </a:rPr>
              <a:t>Preprocess each clinical chunk and provide a context for them </a:t>
            </a:r>
          </a:p>
          <a:p>
            <a:pPr>
              <a:buFont typeface="Arial,Sans-Serif" panose="020B0604020202020204" pitchFamily="34" charset="0"/>
            </a:pPr>
            <a:r>
              <a:rPr lang="en-US" sz="7400" b="1">
                <a:ea typeface="Calibri"/>
                <a:cs typeface="Calibri"/>
              </a:rPr>
              <a:t>Retrieve </a:t>
            </a:r>
            <a:r>
              <a:rPr lang="en-US" sz="7400" b="1" err="1">
                <a:ea typeface="Calibri"/>
                <a:cs typeface="Calibri"/>
              </a:rPr>
              <a:t>relevent</a:t>
            </a:r>
            <a:r>
              <a:rPr lang="en-US" sz="7400" b="1">
                <a:ea typeface="Calibri"/>
                <a:cs typeface="Calibri"/>
              </a:rPr>
              <a:t> knowledge from the processed </a:t>
            </a:r>
            <a:r>
              <a:rPr lang="en-US" sz="7400" b="1" err="1">
                <a:ea typeface="Calibri"/>
                <a:cs typeface="Calibri"/>
              </a:rPr>
              <a:t>chucnk</a:t>
            </a:r>
            <a:r>
              <a:rPr lang="en-US" sz="7400" b="1">
                <a:ea typeface="Calibri"/>
                <a:cs typeface="Calibri"/>
              </a:rPr>
              <a:t> and turn them to knowledge </a:t>
            </a:r>
          </a:p>
          <a:p>
            <a:pPr>
              <a:buFont typeface="Arial,Sans-Serif" panose="020B0604020202020204" pitchFamily="34" charset="0"/>
            </a:pPr>
            <a:r>
              <a:rPr lang="en-US" sz="7400">
                <a:ea typeface="Calibri"/>
                <a:cs typeface="Calibri"/>
              </a:rPr>
              <a:t>Injected those Knowledge into prompts to </a:t>
            </a:r>
            <a:r>
              <a:rPr lang="en-US" sz="7400" b="1">
                <a:ea typeface="Calibri"/>
                <a:cs typeface="Calibri"/>
              </a:rPr>
              <a:t>reduce hallucination</a:t>
            </a:r>
          </a:p>
          <a:p>
            <a:pPr>
              <a:buFont typeface="Arial,Sans-Serif" panose="020B0604020202020204" pitchFamily="34" charset="0"/>
            </a:pPr>
            <a:r>
              <a:rPr lang="en-US" sz="7400">
                <a:ea typeface="Calibri"/>
                <a:cs typeface="Calibri"/>
              </a:rPr>
              <a:t>Added second prompt for </a:t>
            </a:r>
            <a:r>
              <a:rPr lang="en-US" sz="7400" b="1">
                <a:ea typeface="Calibri"/>
                <a:cs typeface="Calibri"/>
              </a:rPr>
              <a:t>structured summary extraction</a:t>
            </a:r>
            <a:r>
              <a:rPr lang="en-US" sz="7400">
                <a:ea typeface="Calibri"/>
                <a:cs typeface="Calibri"/>
              </a:rPr>
              <a:t>: </a:t>
            </a:r>
            <a:r>
              <a:rPr lang="en-US" sz="7400" i="1">
                <a:ea typeface="Calibri"/>
                <a:cs typeface="Calibri"/>
              </a:rPr>
              <a:t>“Extract a summary under categories: Patient Info, History, Medications… + {</a:t>
            </a:r>
            <a:r>
              <a:rPr lang="en-US" sz="7400" b="1" err="1">
                <a:ea typeface="+mn-lt"/>
                <a:cs typeface="+mn-lt"/>
              </a:rPr>
              <a:t>injected_knowledge</a:t>
            </a:r>
            <a:r>
              <a:rPr lang="en-US" sz="7400" i="1">
                <a:ea typeface="Calibri"/>
                <a:cs typeface="Calibri"/>
              </a:rPr>
              <a:t>} ”</a:t>
            </a:r>
            <a:endParaRPr lang="en-US" sz="7400">
              <a:ea typeface="Calibri"/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 sz="7400" b="1">
                <a:ea typeface="Calibri"/>
                <a:cs typeface="Calibri"/>
              </a:rPr>
              <a:t>Pros:</a:t>
            </a:r>
            <a:endParaRPr lang="en-US" sz="7400">
              <a:ea typeface="Calibri"/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 sz="7400">
                <a:ea typeface="+mn-lt"/>
                <a:cs typeface="+mn-lt"/>
              </a:rPr>
              <a:t>Adds depth and context to model's generation</a:t>
            </a:r>
          </a:p>
          <a:p>
            <a:r>
              <a:rPr lang="en-US" sz="7400">
                <a:ea typeface="Calibri"/>
                <a:cs typeface="Calibri"/>
              </a:rPr>
              <a:t>Helps extract factual concepts from noisy input</a:t>
            </a:r>
          </a:p>
          <a:p>
            <a:pPr>
              <a:buFont typeface="Arial,Sans-Serif" panose="020B0604020202020204" pitchFamily="34" charset="0"/>
            </a:pPr>
            <a:r>
              <a:rPr lang="en-US" sz="7400" b="1">
                <a:ea typeface="Calibri"/>
                <a:cs typeface="Calibri"/>
              </a:rPr>
              <a:t>Final summary</a:t>
            </a:r>
            <a:r>
              <a:rPr lang="en-US" sz="7400">
                <a:ea typeface="Calibri"/>
                <a:cs typeface="Calibri"/>
              </a:rPr>
              <a:t> organized into </a:t>
            </a:r>
            <a:r>
              <a:rPr lang="en-US" sz="7400" b="1">
                <a:ea typeface="Calibri"/>
                <a:cs typeface="Calibri"/>
              </a:rPr>
              <a:t>clinically useful bullets</a:t>
            </a:r>
            <a:endParaRPr lang="en-US" sz="7400">
              <a:ea typeface="Calibri"/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 sz="7400">
                <a:ea typeface="Calibri"/>
                <a:cs typeface="Calibri"/>
              </a:rPr>
              <a:t>Easy to track medications, risks, history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7400" b="1">
                <a:ea typeface="Calibri"/>
                <a:cs typeface="Calibri"/>
              </a:rPr>
              <a:t>Cons:</a:t>
            </a:r>
            <a:endParaRPr lang="en-US" sz="7400">
              <a:ea typeface="Calibri"/>
              <a:cs typeface="Calibri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7400">
                <a:ea typeface="+mn-lt"/>
                <a:cs typeface="+mn-lt"/>
              </a:rPr>
              <a:t>Hard to preserve paragraph flow across </a:t>
            </a:r>
            <a:r>
              <a:rPr lang="en-US" sz="7400" err="1">
                <a:ea typeface="+mn-lt"/>
                <a:cs typeface="+mn-lt"/>
              </a:rPr>
              <a:t>chunks</a:t>
            </a:r>
            <a:r>
              <a:rPr lang="en-US" sz="7400" err="1">
                <a:ea typeface="Calibri"/>
                <a:cs typeface="Calibri"/>
              </a:rPr>
              <a:t>s</a:t>
            </a:r>
            <a:endParaRPr lang="en-US" sz="7400"/>
          </a:p>
          <a:p>
            <a:r>
              <a:rPr lang="en-US" sz="7400">
                <a:ea typeface="+mn-lt"/>
                <a:cs typeface="+mn-lt"/>
              </a:rPr>
              <a:t>Can't yet auto-check if paraphrased chunk dropped facts</a:t>
            </a:r>
            <a:endParaRPr lang="en-US" sz="7400"/>
          </a:p>
          <a:p>
            <a:pPr>
              <a:buFont typeface="Arial" panose="020B0604020202020204" pitchFamily="34" charset="0"/>
              <a:buChar char="•"/>
            </a:pPr>
            <a:r>
              <a:rPr lang="en-US" sz="7400">
                <a:ea typeface="+mn-lt"/>
                <a:cs typeface="+mn-lt"/>
              </a:rPr>
              <a:t>Heavy memory + time cost; unsuitable for real-time apps</a:t>
            </a:r>
            <a:endParaRPr lang="en-US" sz="7400">
              <a:ea typeface="Calibri"/>
              <a:cs typeface="Calibri"/>
            </a:endParaRPr>
          </a:p>
          <a:p>
            <a:pPr>
              <a:buFont typeface="Arial,Sans-Serif" panose="020B0604020202020204" pitchFamily="34" charset="0"/>
              <a:buChar char="•"/>
            </a:pPr>
            <a:endParaRPr lang="en-US" sz="9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66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726A-2855-4A9B-1FCB-AB2C54B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97" y="104260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Snapshots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E7797-FC7B-9738-BBA1-6F9D3AE4F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" y="1209354"/>
            <a:ext cx="3682479" cy="29409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2835D-A29F-B771-8AD3-5A0C86BCECDD}"/>
              </a:ext>
            </a:extLst>
          </p:cNvPr>
          <p:cNvSpPr txBox="1"/>
          <p:nvPr/>
        </p:nvSpPr>
        <p:spPr>
          <a:xfrm>
            <a:off x="210359" y="4315916"/>
            <a:ext cx="36058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Fig-1) Preprocess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3B27B-D62C-CA7A-26E1-4A6A6961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09" y="1208215"/>
            <a:ext cx="3651248" cy="293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5E29EB-A876-F21B-1AB4-AE72CA3A3EFE}"/>
              </a:ext>
            </a:extLst>
          </p:cNvPr>
          <p:cNvSpPr txBox="1"/>
          <p:nvPr/>
        </p:nvSpPr>
        <p:spPr>
          <a:xfrm>
            <a:off x="4724400" y="431250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Fig-2) RAG </a:t>
            </a:r>
            <a:r>
              <a:rPr lang="en-US" sz="1200" err="1"/>
              <a:t>pipleline</a:t>
            </a:r>
            <a:r>
              <a:rPr lang="en-US" sz="1200"/>
              <a:t> Code</a:t>
            </a:r>
            <a:endParaRPr lang="en-US" sz="1200">
              <a:ea typeface="Calibri"/>
              <a:cs typeface="Calibri"/>
            </a:endParaRPr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59863CC-3D1B-9FFC-B787-D34FDF13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135" y="1206541"/>
            <a:ext cx="3604054" cy="1726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28A4B-3013-DBE9-7BAA-1E81F9F68C1D}"/>
              </a:ext>
            </a:extLst>
          </p:cNvPr>
          <p:cNvSpPr txBox="1"/>
          <p:nvPr/>
        </p:nvSpPr>
        <p:spPr>
          <a:xfrm>
            <a:off x="8376508" y="296699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Fig-3) Paraphrase </a:t>
            </a:r>
            <a:r>
              <a:rPr lang="en-US" sz="1200" err="1"/>
              <a:t>funcntion</a:t>
            </a:r>
            <a:r>
              <a:rPr lang="en-US" sz="1200"/>
              <a:t> with IK parameter </a:t>
            </a:r>
            <a:endParaRPr lang="en-US" sz="1200">
              <a:ea typeface="Calibri"/>
              <a:cs typeface="Calibri"/>
            </a:endParaRPr>
          </a:p>
        </p:txBody>
      </p:sp>
      <p:pic>
        <p:nvPicPr>
          <p:cNvPr id="11" name="Picture 10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AFB169F-DD3C-F3DF-FD8D-615F85291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92685"/>
            <a:ext cx="12192000" cy="1447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FF092F-8EA7-CCAD-A8CB-06DB5508A9FA}"/>
              </a:ext>
            </a:extLst>
          </p:cNvPr>
          <p:cNvSpPr txBox="1"/>
          <p:nvPr/>
        </p:nvSpPr>
        <p:spPr>
          <a:xfrm>
            <a:off x="4827373" y="617288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Fig-3) Paraphrase funcntion with IK parameter </a:t>
            </a:r>
          </a:p>
          <a:p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08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A82F5-0C08-FF08-A93F-2DB38B4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Comparison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9D0987-6141-4907-371F-C77F93A7E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795153"/>
              </p:ext>
            </p:extLst>
          </p:nvPr>
        </p:nvGraphicFramePr>
        <p:xfrm>
          <a:off x="407934" y="2388637"/>
          <a:ext cx="10875764" cy="3710413"/>
        </p:xfrm>
        <a:graphic>
          <a:graphicData uri="http://schemas.openxmlformats.org/drawingml/2006/table">
            <a:tbl>
              <a:tblPr/>
              <a:tblGrid>
                <a:gridCol w="1723798">
                  <a:extLst>
                    <a:ext uri="{9D8B030D-6E8A-4147-A177-3AD203B41FA5}">
                      <a16:colId xmlns:a16="http://schemas.microsoft.com/office/drawing/2014/main" val="77686394"/>
                    </a:ext>
                  </a:extLst>
                </a:gridCol>
                <a:gridCol w="1683280">
                  <a:extLst>
                    <a:ext uri="{9D8B030D-6E8A-4147-A177-3AD203B41FA5}">
                      <a16:colId xmlns:a16="http://schemas.microsoft.com/office/drawing/2014/main" val="1752416971"/>
                    </a:ext>
                  </a:extLst>
                </a:gridCol>
                <a:gridCol w="1705952">
                  <a:extLst>
                    <a:ext uri="{9D8B030D-6E8A-4147-A177-3AD203B41FA5}">
                      <a16:colId xmlns:a16="http://schemas.microsoft.com/office/drawing/2014/main" val="1719392689"/>
                    </a:ext>
                  </a:extLst>
                </a:gridCol>
                <a:gridCol w="2437246">
                  <a:extLst>
                    <a:ext uri="{9D8B030D-6E8A-4147-A177-3AD203B41FA5}">
                      <a16:colId xmlns:a16="http://schemas.microsoft.com/office/drawing/2014/main" val="3221649774"/>
                    </a:ext>
                  </a:extLst>
                </a:gridCol>
                <a:gridCol w="3325488">
                  <a:extLst>
                    <a:ext uri="{9D8B030D-6E8A-4147-A177-3AD203B41FA5}">
                      <a16:colId xmlns:a16="http://schemas.microsoft.com/office/drawing/2014/main" val="3617415055"/>
                    </a:ext>
                  </a:extLst>
                </a:gridCol>
              </a:tblGrid>
              <a:tr h="443828">
                <a:tc>
                  <a:txBody>
                    <a:bodyPr/>
                    <a:lstStyle/>
                    <a:p>
                      <a:r>
                        <a:rPr lang="en-US" sz="1300"/>
                        <a:t>Metric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Version 1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Version 2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Version 3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Version 4 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1655"/>
                  </a:ext>
                </a:extLst>
              </a:tr>
              <a:tr h="517315">
                <a:tc>
                  <a:txBody>
                    <a:bodyPr/>
                    <a:lstStyle/>
                    <a:p>
                      <a:r>
                        <a:rPr lang="en-US" sz="1300"/>
                        <a:t>Prompt Type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Basic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Role + Constraints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Role + Constraints + Summary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Role+ context Knowledges +summary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74025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r>
                        <a:rPr lang="en-US" sz="1300"/>
                        <a:t>Chunking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Sentence-level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Sentence-level. 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Sentene-Level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2362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r>
                        <a:rPr lang="en-US" sz="1300"/>
                        <a:t>Factual Accuracy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Missed details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Preserved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Preserved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Suitable 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5459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r>
                        <a:rPr lang="en-US" sz="1300"/>
                        <a:t>Readability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Moderate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Hight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83323"/>
                  </a:ext>
                </a:extLst>
              </a:tr>
              <a:tr h="517315">
                <a:tc>
                  <a:txBody>
                    <a:bodyPr/>
                    <a:lstStyle/>
                    <a:p>
                      <a:r>
                        <a:rPr lang="en-US" sz="1300" dirty="0"/>
                        <a:t>Final Output Length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Short (~512 tokens)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Long (many chunks)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Long (chunks + summary)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Long (chunks + summary)</a:t>
                      </a:r>
                      <a:endParaRPr lang="en-US" sz="1300"/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86918"/>
                  </a:ext>
                </a:extLst>
              </a:tr>
              <a:tr h="517315">
                <a:tc>
                  <a:txBody>
                    <a:bodyPr/>
                    <a:lstStyle/>
                    <a:p>
                      <a:r>
                        <a:rPr lang="en-US" sz="1300"/>
                        <a:t>Summary Extraction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Structured Summary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Both strcture and Non structure Summary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23777"/>
                  </a:ext>
                </a:extLst>
              </a:tr>
              <a:tr h="517315">
                <a:tc>
                  <a:txBody>
                    <a:bodyPr/>
                    <a:lstStyle/>
                    <a:p>
                      <a:r>
                        <a:rPr lang="en-US" sz="1300" dirty="0"/>
                        <a:t>Token Overload Risk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Low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Moderate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(during merging)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Low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228225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r>
                        <a:rPr lang="en-US" sz="1300"/>
                        <a:t>Hallucination Rate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Medium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Low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Low</a:t>
                      </a:r>
                    </a:p>
                  </a:txBody>
                  <a:tcPr marL="67680" marR="67680" marT="33840" marB="3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Low</a:t>
                      </a:r>
                    </a:p>
                  </a:txBody>
                  <a:tcPr marL="67680" marR="67680" marT="33840" marB="338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2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9250-5234-F33C-8AA2-525C53E7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Selecting Prompts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37DC-E947-0C75-1E61-EC4F74A3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b="1" i="0" u="none" strike="noStrike">
                <a:effectLst/>
              </a:rPr>
              <a:t>Prompts – Combination of Trial-and-Error and Research</a:t>
            </a:r>
          </a:p>
          <a:p>
            <a:r>
              <a:rPr lang="en-US" sz="2200" b="0" i="0" u="none" strike="noStrike">
                <a:effectLst/>
              </a:rPr>
              <a:t>Prompts evolved over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u="none" strike="noStrike">
                <a:effectLst/>
              </a:rPr>
              <a:t>Early versions</a:t>
            </a:r>
            <a:r>
              <a:rPr lang="en-US" sz="2200" b="0" i="0" u="none" strike="noStrike">
                <a:effectLst/>
              </a:rPr>
              <a:t>: Simple “rewrite this clearer” prompt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u="none" strike="noStrike">
                <a:effectLst/>
              </a:rPr>
              <a:t>Improved</a:t>
            </a:r>
            <a:r>
              <a:rPr lang="en-US" sz="2200" b="0" i="0" u="none" strike="noStrike">
                <a:effectLst/>
              </a:rPr>
              <a:t>: Added constraints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“Do not remove or invent clinical info”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“Preserve medication names/dosages”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  Clinical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Feature summary: Added custom instruction to extract bullet-based clinical summaries by category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EED96-C68F-812A-B891-1C0042D2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800" i="0" u="none" strike="noStrike">
                <a:solidFill>
                  <a:srgbClr val="FFFFFF"/>
                </a:solidFill>
                <a:effectLst/>
              </a:rPr>
              <a:t>Context vs Structure Assumptions to Avoid Hallucinations</a:t>
            </a:r>
            <a:br>
              <a:rPr lang="en-US" sz="2800" b="1" i="0" u="none" strike="noStrike">
                <a:solidFill>
                  <a:srgbClr val="FFFFFF"/>
                </a:solidFill>
                <a:effectLst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963613-20B0-8D5E-211C-069A06CED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3473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18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58447-FB7B-E002-958C-44B64803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Token Limitations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461E9B-4270-123D-FB5F-5A07118F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Prompt + chunk must stay under 4096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Generated output limited to 512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Long notes split into 12–14 chunks on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Structured summary prompts sometimes triggered looping due to overflow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Added repetition penalty.</a:t>
            </a:r>
            <a:endParaRPr lang="en-US" b="0" i="0" u="none" strike="noStrike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4C031-9488-B17F-94BF-235AB00B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CC72-D0B4-FACF-13B5-010DD0BD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400"/>
              <a:t>Optimizing RAG.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/>
              <a:t>Chain of thought prompting and Fact checking.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Testing chunks on the new upcoming versions of Llama </a:t>
            </a:r>
          </a:p>
          <a:p>
            <a:r>
              <a:rPr lang="en-US" sz="2400">
                <a:ea typeface="Calibri"/>
                <a:cs typeface="Calibri"/>
              </a:rPr>
              <a:t>Applying </a:t>
            </a:r>
            <a:r>
              <a:rPr lang="en-US" sz="2400">
                <a:ea typeface="+mn-lt"/>
                <a:cs typeface="+mn-lt"/>
              </a:rPr>
              <a:t>Few-shot prompting (heuristic approach to guide Llama)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Iterative refinement 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0" i="0" u="none" strike="noStrike">
              <a:effectLst/>
            </a:endParaRPr>
          </a:p>
          <a:p>
            <a:endParaRPr lang="en-US" sz="2400" b="0" i="0" u="none" strike="noStrike">
              <a:effectLst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9061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4C031-9488-B17F-94BF-235AB00B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CC72-D0B4-FACF-13B5-010DD0BD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https://arxiv.org/abs/2404.00213</a:t>
            </a:r>
            <a:endParaRPr lang="en-US" sz="2400">
              <a:ea typeface="+mn-lt"/>
              <a:cs typeface="+mn-lt"/>
            </a:endParaRPr>
          </a:p>
          <a:p>
            <a:r>
              <a:rPr lang="en-US" sz="2400" b="0" i="0" u="none" strike="noStrike">
                <a:effectLst/>
                <a:hlinkClick r:id="rId3"/>
              </a:rPr>
              <a:t>https://www.sciencedirect.com/science/article/pii/S1532046424000807?via%3Dihub</a:t>
            </a:r>
            <a:endParaRPr lang="en-US" sz="2400" b="0" i="0" u="none" strike="noStrike">
              <a:effectLst/>
            </a:endParaRPr>
          </a:p>
          <a:p>
            <a:r>
              <a:rPr lang="en-US" sz="2400" b="0" i="0" u="none" strike="noStrike">
                <a:effectLst/>
                <a:hlinkClick r:id="rId4"/>
              </a:rPr>
              <a:t>https://pmc.ncbi.nlm.nih.gov/articles/PMC7233085/</a:t>
            </a:r>
            <a:endParaRPr lang="en-US" sz="2400" b="0" i="0" u="none" strike="noStrike">
              <a:effectLst/>
            </a:endParaRPr>
          </a:p>
          <a:p>
            <a:r>
              <a:rPr lang="en-US" sz="2400">
                <a:hlinkClick r:id="rId5"/>
              </a:rPr>
              <a:t>https://github.com/EternityYW/FairEHR-CLP/blob/main/Llama2_for_notes.py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b="0" i="0" u="none" strike="noStrike">
              <a:effectLst/>
            </a:endParaRPr>
          </a:p>
          <a:p>
            <a:endParaRPr lang="en-US" sz="2400" b="0" i="0" u="none" strike="noStrike">
              <a:effectLst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5405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4C031-9488-B17F-94BF-235AB00B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CC72-D0B4-FACF-13B5-010DD0BD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Unstructured clinical notes with redundant and unstructured text.</a:t>
            </a:r>
          </a:p>
          <a:p>
            <a:r>
              <a:rPr lang="en-US" sz="2200" b="0" i="0" u="none" strike="noStrike">
                <a:effectLst/>
              </a:rPr>
              <a:t>Improving clarity without losing factual accuracy of te</a:t>
            </a:r>
            <a:r>
              <a:rPr lang="en-US" sz="2200"/>
              <a:t>xt.</a:t>
            </a:r>
          </a:p>
          <a:p>
            <a:r>
              <a:rPr lang="en-US" sz="2200" b="0" i="0" u="none" strike="noStrike">
                <a:effectLst/>
              </a:rPr>
              <a:t>Using LLaMa</a:t>
            </a:r>
            <a:r>
              <a:rPr lang="en-US" sz="2200"/>
              <a:t>-2 to paraphrase notes when preserving critical medical information.</a:t>
            </a:r>
            <a:endParaRPr lang="en-US" sz="2200" b="0" i="0" u="none" strike="noStrike">
              <a:effectLst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420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4EBED-9C9A-507A-6A3B-D9830ADD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Objective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5785-68B7-EA96-A54A-1A1059AC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/>
            <a:r>
              <a:rPr lang="en-US" sz="2200">
                <a:latin typeface="Calibri"/>
                <a:ea typeface="Calibri" panose="020F0502020204030204"/>
                <a:cs typeface="Calibri" panose="020F0502020204030204"/>
              </a:rPr>
              <a:t>Paraphrasing clinical Note to make them more </a:t>
            </a:r>
            <a:r>
              <a:rPr lang="en-US" sz="2200">
                <a:latin typeface="Calibri"/>
                <a:ea typeface="+mn-lt"/>
                <a:cs typeface="+mn-lt"/>
              </a:rPr>
              <a:t>graspable</a:t>
            </a:r>
          </a:p>
          <a:p>
            <a:pPr marL="457200" indent="-457200"/>
            <a:r>
              <a:rPr lang="en-US" sz="2200">
                <a:latin typeface="Calibri"/>
                <a:ea typeface="Calibri" panose="020F0502020204030204"/>
                <a:cs typeface="Calibri" panose="020F0502020204030204"/>
              </a:rPr>
              <a:t>Reducing Model hallucination to increase response quality </a:t>
            </a:r>
          </a:p>
          <a:p>
            <a:pPr marL="457200" indent="-457200"/>
            <a:r>
              <a:rPr lang="en-US" sz="2200">
                <a:latin typeface="Calibri"/>
                <a:ea typeface="Calibri" panose="020F0502020204030204"/>
                <a:cs typeface="Calibri" panose="020F0502020204030204"/>
              </a:rPr>
              <a:t>Testing several Open-source LLM's on Clinical Notes and compare their outputs </a:t>
            </a:r>
          </a:p>
          <a:p>
            <a:pPr marL="457200" indent="-457200"/>
            <a:r>
              <a:rPr lang="en-US" sz="2200">
                <a:latin typeface="Calibri"/>
                <a:ea typeface="Calibri" panose="020F0502020204030204"/>
                <a:cs typeface="Calibri" panose="020F0502020204030204"/>
              </a:rPr>
              <a:t>Extracting Medical Notes and vitals from unstructured datasets</a:t>
            </a:r>
          </a:p>
          <a:p>
            <a:pPr marL="457200" indent="-457200"/>
            <a:endParaRPr lang="en-US" sz="220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US" sz="220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961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71996-01B7-7B28-8186-C2A25D15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Version 1: Simple Prompt with Llama Pipeline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704E-99E0-A92E-A5AE-06AFA1A8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i="0" u="none" strike="noStrike">
                <a:effectLst/>
              </a:rPr>
              <a:t>Approach:</a:t>
            </a:r>
            <a:endParaRPr lang="en-US" sz="22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Used text-generation pipeline with LLaMA-2 7B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Prompt: “Please paraphrase the following clinical note ensuring……..”</a:t>
            </a:r>
          </a:p>
          <a:p>
            <a:pPr marL="0" indent="0">
              <a:buNone/>
            </a:pPr>
            <a:r>
              <a:rPr lang="en-US" sz="2200" b="1" i="0" u="none" strike="noStrike">
                <a:effectLst/>
              </a:rPr>
              <a:t>Pros:</a:t>
            </a:r>
            <a:endParaRPr lang="en-US" sz="22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Quick and easy to 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Concise output (~512 tokens)</a:t>
            </a:r>
          </a:p>
          <a:p>
            <a:pPr marL="0" indent="0">
              <a:buNone/>
            </a:pPr>
            <a:r>
              <a:rPr lang="en-US" sz="2200" b="1" i="0" u="none" strike="noStrike">
                <a:effectLst/>
              </a:rPr>
              <a:t>Cons:</a:t>
            </a:r>
            <a:endParaRPr lang="en-US" sz="22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Often </a:t>
            </a:r>
            <a:r>
              <a:rPr lang="en-US" sz="2200" b="1" i="0" u="none" strike="noStrike">
                <a:effectLst/>
              </a:rPr>
              <a:t>missed key details</a:t>
            </a:r>
            <a:r>
              <a:rPr lang="en-US" sz="2200" b="0" i="0" u="none" strike="noStrike">
                <a:effectLst/>
              </a:rPr>
              <a:t> (e.g., some lab values, diagnoses)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No structure preservation (hard to track what was retained/omitted)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No sentence control or chunking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051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076A-DD18-4F93-4427-3CDB9EF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39" y="104459"/>
            <a:ext cx="10515600" cy="1325563"/>
          </a:xfrm>
        </p:spPr>
        <p:txBody>
          <a:bodyPr/>
          <a:lstStyle/>
          <a:p>
            <a:r>
              <a:rPr lang="en-US"/>
              <a:t>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34FCA-06C9-7509-1ACC-0EFB1F5A7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280" y="1788478"/>
            <a:ext cx="4602384" cy="328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E1578D-EA48-F41A-D3AE-44A999C6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9" y="1430801"/>
            <a:ext cx="4708206" cy="279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1EDAC-3C34-C5E9-49F6-DA37E54C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91" y="4889719"/>
            <a:ext cx="5922818" cy="537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D34E7-76A2-6456-365A-B88D8AF80F18}"/>
              </a:ext>
            </a:extLst>
          </p:cNvPr>
          <p:cNvSpPr txBox="1"/>
          <p:nvPr/>
        </p:nvSpPr>
        <p:spPr>
          <a:xfrm>
            <a:off x="2358735" y="4228059"/>
            <a:ext cx="1381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1. Chunking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8594C-874D-CC4D-B69D-1AFC28A9C07D}"/>
              </a:ext>
            </a:extLst>
          </p:cNvPr>
          <p:cNvSpPr txBox="1"/>
          <p:nvPr/>
        </p:nvSpPr>
        <p:spPr>
          <a:xfrm>
            <a:off x="2583872" y="5428756"/>
            <a:ext cx="1381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2. Prompts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3682-AA6B-20C0-FF21-4A44A8CFBB74}"/>
              </a:ext>
            </a:extLst>
          </p:cNvPr>
          <p:cNvSpPr txBox="1"/>
          <p:nvPr/>
        </p:nvSpPr>
        <p:spPr>
          <a:xfrm>
            <a:off x="9067798" y="5142750"/>
            <a:ext cx="1381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3. Output</a:t>
            </a:r>
          </a:p>
        </p:txBody>
      </p:sp>
    </p:spTree>
    <p:extLst>
      <p:ext uri="{BB962C8B-B14F-4D97-AF65-F5344CB8AC3E}">
        <p14:creationId xmlns:p14="http://schemas.microsoft.com/office/powerpoint/2010/main" val="97010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5752F-2C07-05D9-F6F1-0E631212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i="0" u="none" strike="noStrike">
                <a:solidFill>
                  <a:srgbClr val="FFFFFF"/>
                </a:solidFill>
                <a:effectLst/>
              </a:rPr>
              <a:t>Version 2 – Sentence-Aware Chunking with Factuality Prompt</a:t>
            </a:r>
            <a:br>
              <a:rPr lang="en-US" sz="4100" b="1" i="0" u="none" strike="noStrike">
                <a:solidFill>
                  <a:srgbClr val="FFFFFF"/>
                </a:solidFill>
                <a:effectLst/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B4B-DF38-C4DA-3307-C7E51E99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i="0" u="none" strike="noStrike">
                <a:effectLst/>
              </a:rPr>
              <a:t>Approach:</a:t>
            </a:r>
            <a:endParaRPr lang="en-US" sz="80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Chunked full note using sentence-level token-aware splits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Custom prompt: </a:t>
            </a:r>
            <a:br>
              <a:rPr lang="en-US" sz="8000" b="0" i="0" u="none" strike="noStrike">
                <a:effectLst/>
              </a:rPr>
            </a:br>
            <a:br>
              <a:rPr lang="en-US" sz="8000" b="0" i="0" u="none" strike="noStrike">
                <a:effectLst/>
              </a:rPr>
            </a:br>
            <a:r>
              <a:rPr lang="en-US" sz="8000" b="0" i="0" u="none" strike="noStrike">
                <a:effectLst/>
              </a:rPr>
              <a:t>“Rewrite the following clinical note in a more concise and clear way. ”</a:t>
            </a:r>
            <a:br>
              <a:rPr lang="en-US" sz="8000" b="0" i="0" u="none" strike="noStrike">
                <a:effectLst/>
              </a:rPr>
            </a:br>
            <a:br>
              <a:rPr lang="en-US" sz="8000" b="0" i="0" u="none" strike="noStrike">
                <a:effectLst/>
              </a:rPr>
            </a:br>
            <a:r>
              <a:rPr lang="en-US" sz="8000" b="0" i="0" u="none" strike="noStrike">
                <a:effectLst/>
              </a:rPr>
              <a:t>"Keep all important medical details like diagnoses, treatments, medications, history, and vital signs.</a:t>
            </a:r>
          </a:p>
          <a:p>
            <a:pPr marL="0" indent="0">
              <a:buNone/>
            </a:pPr>
            <a:r>
              <a:rPr lang="en-US" sz="8000" b="1" i="0" u="none" strike="noStrike">
                <a:effectLst/>
              </a:rPr>
              <a:t>Pros:</a:t>
            </a:r>
            <a:endParaRPr lang="en-US" sz="80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i="0" u="none" strike="noStrike">
                <a:effectLst/>
              </a:rPr>
              <a:t>High factual retention</a:t>
            </a:r>
            <a:endParaRPr lang="en-US" sz="80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Clear grammar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Avoided hallucinations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Better clinical readability</a:t>
            </a:r>
          </a:p>
          <a:p>
            <a:pPr marL="0" indent="0">
              <a:buNone/>
            </a:pPr>
            <a:r>
              <a:rPr lang="en-US" sz="8000" b="1" i="0" u="none" strike="noStrike">
                <a:effectLst/>
              </a:rPr>
              <a:t>Cons:</a:t>
            </a:r>
            <a:endParaRPr lang="en-US" sz="80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Generated </a:t>
            </a:r>
            <a:r>
              <a:rPr lang="en-US" sz="8000" b="1" i="0" u="none" strike="noStrike">
                <a:effectLst/>
              </a:rPr>
              <a:t>many chunks</a:t>
            </a:r>
            <a:r>
              <a:rPr lang="en-US" sz="8000" b="0" i="0" u="none" strike="noStrike">
                <a:effectLst/>
              </a:rPr>
              <a:t> (13–14) → harder to review/merge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0" i="0" u="none" strike="noStrike">
                <a:effectLst/>
              </a:rPr>
              <a:t>Final output was longer than original due to verbosity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0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910-F91D-CA91-BC45-ED569D7E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Snapshots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99F99F-337B-D51D-BCFC-0CEFE90D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750" y="1152539"/>
            <a:ext cx="5349971" cy="2276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3782E-8A53-BA14-3298-981AD1A9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06" y="4549720"/>
            <a:ext cx="4271694" cy="1762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EC820-646F-2DB2-8559-7322F8A4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87" y="1473696"/>
            <a:ext cx="3886200" cy="235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B9D718-B94E-532A-B7E4-FDD3C06B2063}"/>
              </a:ext>
            </a:extLst>
          </p:cNvPr>
          <p:cNvSpPr txBox="1"/>
          <p:nvPr/>
        </p:nvSpPr>
        <p:spPr>
          <a:xfrm>
            <a:off x="2106943" y="3926532"/>
            <a:ext cx="1381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1. Chunking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0C93D-767C-4F71-A354-D492B9C76583}"/>
              </a:ext>
            </a:extLst>
          </p:cNvPr>
          <p:cNvSpPr txBox="1"/>
          <p:nvPr/>
        </p:nvSpPr>
        <p:spPr>
          <a:xfrm>
            <a:off x="8149785" y="3429000"/>
            <a:ext cx="1381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2.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D709B-39FF-148E-7328-6B151CC1DE4E}"/>
              </a:ext>
            </a:extLst>
          </p:cNvPr>
          <p:cNvSpPr txBox="1"/>
          <p:nvPr/>
        </p:nvSpPr>
        <p:spPr>
          <a:xfrm>
            <a:off x="3488934" y="6231265"/>
            <a:ext cx="1381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3. Output</a:t>
            </a:r>
          </a:p>
        </p:txBody>
      </p:sp>
    </p:spTree>
    <p:extLst>
      <p:ext uri="{BB962C8B-B14F-4D97-AF65-F5344CB8AC3E}">
        <p14:creationId xmlns:p14="http://schemas.microsoft.com/office/powerpoint/2010/main" val="49504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7686-0D6B-8CC2-2C74-15A3DFFF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i="0" u="none" strike="noStrike">
                <a:solidFill>
                  <a:srgbClr val="FFFFFF"/>
                </a:solidFill>
                <a:effectLst/>
              </a:rPr>
              <a:t>Version 3 – Full Note Paraphrasing + Feature Extraction</a:t>
            </a:r>
            <a:br>
              <a:rPr lang="en-US" b="1" i="0" u="none" strike="noStrike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E47A-3CB1-11A7-DF34-82800887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0" u="none" strike="noStrike">
                <a:effectLst/>
              </a:rPr>
              <a:t>Approach:</a:t>
            </a:r>
            <a:endParaRPr lang="en-US" sz="24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Same sentence-aware chunking as 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Added second prompt for </a:t>
            </a:r>
            <a:r>
              <a:rPr lang="en-US" sz="2400" b="1" i="0" u="none" strike="noStrike">
                <a:effectLst/>
              </a:rPr>
              <a:t>structured summary extraction</a:t>
            </a:r>
            <a:r>
              <a:rPr lang="en-US" sz="2400" b="0" i="0" u="none" strike="noStrike">
                <a:effectLst/>
              </a:rPr>
              <a:t>: </a:t>
            </a:r>
            <a:r>
              <a:rPr lang="en-US" sz="2400" b="0" i="1" u="none" strike="noStrike">
                <a:effectLst/>
              </a:rPr>
              <a:t>“Extract a summary under categories: Patient Info, History, Medications…”</a:t>
            </a:r>
            <a:endParaRPr lang="en-US" sz="2400" b="0" i="0" u="none" strike="noStrike">
              <a:effectLst/>
            </a:endParaRPr>
          </a:p>
          <a:p>
            <a:pPr marL="0" indent="0">
              <a:buNone/>
            </a:pPr>
            <a:r>
              <a:rPr lang="en-US" sz="2400" b="1" i="0" u="none" strike="noStrike">
                <a:effectLst/>
              </a:rPr>
              <a:t>Pros:</a:t>
            </a:r>
            <a:endParaRPr lang="en-US" sz="24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Clean, fact-preserving paraphrasing (same benefits as v2)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u="none" strike="noStrike">
                <a:effectLst/>
              </a:rPr>
              <a:t>Final summary</a:t>
            </a:r>
            <a:r>
              <a:rPr lang="en-US" sz="2400" b="0" i="0" u="none" strike="noStrike">
                <a:effectLst/>
              </a:rPr>
              <a:t> organized into </a:t>
            </a:r>
            <a:r>
              <a:rPr lang="en-US" sz="2400" b="1" i="0" u="none" strike="noStrike">
                <a:effectLst/>
              </a:rPr>
              <a:t>clinically useful bullets</a:t>
            </a:r>
            <a:endParaRPr lang="en-US" sz="24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Easy to track medications, risks, history</a:t>
            </a:r>
          </a:p>
          <a:p>
            <a:pPr marL="0" indent="0">
              <a:buNone/>
            </a:pPr>
            <a:r>
              <a:rPr lang="en-US" sz="2400" b="1" i="0" u="none" strike="noStrike">
                <a:effectLst/>
              </a:rPr>
              <a:t>Cons:</a:t>
            </a:r>
            <a:endParaRPr lang="en-US" sz="24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Large merged input risks exceeding token limits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Occasional </a:t>
            </a:r>
            <a:r>
              <a:rPr lang="en-US" sz="2400" b="1" i="0" u="none" strike="noStrike">
                <a:effectLst/>
              </a:rPr>
              <a:t>looping or redundancy</a:t>
            </a:r>
            <a:r>
              <a:rPr lang="en-US" sz="2400" b="0" i="0" u="none" strike="noStrike">
                <a:effectLst/>
              </a:rPr>
              <a:t> in final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Still requires some post-processing.</a:t>
            </a:r>
          </a:p>
          <a:p>
            <a:pPr marL="0" indent="0">
              <a:buNone/>
            </a:pPr>
            <a:r>
              <a:rPr lang="en-US" sz="2400" b="1" i="0" u="none" strike="noStrike">
                <a:effectLst/>
              </a:rPr>
              <a:t>Prompt Refinement reference – Research paper</a:t>
            </a:r>
            <a:endParaRPr lang="en-US" sz="24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 i="0" u="none" strike="noStrik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8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F3AD-5A74-9135-D329-E3538C95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30" y="93144"/>
            <a:ext cx="6879789" cy="380848"/>
          </a:xfrm>
        </p:spPr>
        <p:txBody>
          <a:bodyPr>
            <a:normAutofit fontScale="90000"/>
          </a:bodyPr>
          <a:lstStyle/>
          <a:p>
            <a:r>
              <a:rPr lang="en-US"/>
              <a:t>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B3750-4914-383A-58A3-9278126AF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141" y="3429000"/>
            <a:ext cx="3509370" cy="2872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308BF-2EAB-E84E-C982-5F9390D1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3" y="601304"/>
            <a:ext cx="5320676" cy="2926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F2F64-C3AB-2CCC-E18D-9F55D6AA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275" y="365125"/>
            <a:ext cx="5278933" cy="2618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B51D3-3249-E6CB-A702-8A65E0AB1793}"/>
              </a:ext>
            </a:extLst>
          </p:cNvPr>
          <p:cNvSpPr txBox="1"/>
          <p:nvPr/>
        </p:nvSpPr>
        <p:spPr>
          <a:xfrm>
            <a:off x="2137465" y="3527962"/>
            <a:ext cx="1699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1. Splitting into chunks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A3D96-8293-1CF0-56A0-2D2822F12FC4}"/>
              </a:ext>
            </a:extLst>
          </p:cNvPr>
          <p:cNvSpPr txBox="1"/>
          <p:nvPr/>
        </p:nvSpPr>
        <p:spPr>
          <a:xfrm>
            <a:off x="7726570" y="2983176"/>
            <a:ext cx="1699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2. Prompt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B500F-6812-4821-C541-B26255F8B6D9}"/>
              </a:ext>
            </a:extLst>
          </p:cNvPr>
          <p:cNvSpPr txBox="1"/>
          <p:nvPr/>
        </p:nvSpPr>
        <p:spPr>
          <a:xfrm>
            <a:off x="2458830" y="6611779"/>
            <a:ext cx="1699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3. Summary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B5786-C473-E4D6-3D86-7274EBBA4259}"/>
              </a:ext>
            </a:extLst>
          </p:cNvPr>
          <p:cNvSpPr txBox="1"/>
          <p:nvPr/>
        </p:nvSpPr>
        <p:spPr>
          <a:xfrm>
            <a:off x="8760239" y="6363946"/>
            <a:ext cx="1699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4. Paraphrased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114152-4C2D-6E77-8912-D9A635DF3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18" y="3845698"/>
            <a:ext cx="3923023" cy="25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Widescreen</PresentationFormat>
  <Paragraphs>168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Courier New</vt:lpstr>
      <vt:lpstr>Office Theme</vt:lpstr>
      <vt:lpstr>Paraphrasing Clinical Notes</vt:lpstr>
      <vt:lpstr>Introduction</vt:lpstr>
      <vt:lpstr>Objective</vt:lpstr>
      <vt:lpstr>Version 1: Simple Prompt with Llama Pipeline</vt:lpstr>
      <vt:lpstr>Snapshots</vt:lpstr>
      <vt:lpstr>Version 2 – Sentence-Aware Chunking with Factuality Prompt </vt:lpstr>
      <vt:lpstr>Snapshots</vt:lpstr>
      <vt:lpstr>Version 3 – Full Note Paraphrasing + Feature Extraction </vt:lpstr>
      <vt:lpstr>Snapshots</vt:lpstr>
      <vt:lpstr>Version 4 – Full Note Paraphrasing + Knowledge Injection +  Feature Extraction  </vt:lpstr>
      <vt:lpstr>Snapshots</vt:lpstr>
      <vt:lpstr>Comparison</vt:lpstr>
      <vt:lpstr>Selecting Prompts</vt:lpstr>
      <vt:lpstr>Context vs Structure Assumptions to Avoid Hallucinations </vt:lpstr>
      <vt:lpstr>Token Limitations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Prashant Subramaniam</dc:creator>
  <cp:lastModifiedBy>Iyer, Prashant Subramaniam</cp:lastModifiedBy>
  <cp:revision>1</cp:revision>
  <dcterms:created xsi:type="dcterms:W3CDTF">2025-04-28T20:34:42Z</dcterms:created>
  <dcterms:modified xsi:type="dcterms:W3CDTF">2025-06-10T01:53:41Z</dcterms:modified>
</cp:coreProperties>
</file>