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29359E-1EC0-E69C-E481-A949AD7E2C9F}" v="349" dt="2025-03-22T19:09:30.1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82" autoAdjust="0"/>
  </p:normalViewPr>
  <p:slideViewPr>
    <p:cSldViewPr>
      <p:cViewPr varScale="1">
        <p:scale>
          <a:sx n="79" d="100"/>
          <a:sy n="79" d="100"/>
        </p:scale>
        <p:origin x="360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makinah, Rawan A" userId="S::ralmakinah@albany.edu::bb23f505-fa7c-4453-a1ce-f2a0539d0bbd" providerId="AD" clId="Web-{4629359E-1EC0-E69C-E481-A949AD7E2C9F}"/>
    <pc:docChg chg="delSld modSld">
      <pc:chgData name="Almakinah, Rawan A" userId="S::ralmakinah@albany.edu::bb23f505-fa7c-4453-a1ce-f2a0539d0bbd" providerId="AD" clId="Web-{4629359E-1EC0-E69C-E481-A949AD7E2C9F}" dt="2025-03-22T19:09:22.416" v="248" actId="20577"/>
      <pc:docMkLst>
        <pc:docMk/>
      </pc:docMkLst>
      <pc:sldChg chg="addSp delSp modSp">
        <pc:chgData name="Almakinah, Rawan A" userId="S::ralmakinah@albany.edu::bb23f505-fa7c-4453-a1ce-f2a0539d0bbd" providerId="AD" clId="Web-{4629359E-1EC0-E69C-E481-A949AD7E2C9F}" dt="2025-03-22T19:09:22.416" v="248" actId="20577"/>
        <pc:sldMkLst>
          <pc:docMk/>
          <pc:sldMk cId="0" sldId="256"/>
        </pc:sldMkLst>
        <pc:spChg chg="add del mod">
          <ac:chgData name="Almakinah, Rawan A" userId="S::ralmakinah@albany.edu::bb23f505-fa7c-4453-a1ce-f2a0539d0bbd" providerId="AD" clId="Web-{4629359E-1EC0-E69C-E481-A949AD7E2C9F}" dt="2025-03-22T19:08:29.292" v="243"/>
          <ac:spMkLst>
            <pc:docMk/>
            <pc:sldMk cId="0" sldId="256"/>
            <ac:spMk id="2" creationId="{78B13C03-EAA8-3940-9BD6-9AA551052403}"/>
          </ac:spMkLst>
        </pc:spChg>
        <pc:spChg chg="del">
          <ac:chgData name="Almakinah, Rawan A" userId="S::ralmakinah@albany.edu::bb23f505-fa7c-4453-a1ce-f2a0539d0bbd" providerId="AD" clId="Web-{4629359E-1EC0-E69C-E481-A949AD7E2C9F}" dt="2025-03-22T18:32:28.689" v="19"/>
          <ac:spMkLst>
            <pc:docMk/>
            <pc:sldMk cId="0" sldId="256"/>
            <ac:spMk id="5" creationId="{00000000-0000-0000-0000-000000000000}"/>
          </ac:spMkLst>
        </pc:spChg>
        <pc:spChg chg="add">
          <ac:chgData name="Almakinah, Rawan A" userId="S::ralmakinah@albany.edu::bb23f505-fa7c-4453-a1ce-f2a0539d0bbd" providerId="AD" clId="Web-{4629359E-1EC0-E69C-E481-A949AD7E2C9F}" dt="2025-03-22T18:31:50.312" v="14"/>
          <ac:spMkLst>
            <pc:docMk/>
            <pc:sldMk cId="0" sldId="256"/>
            <ac:spMk id="7" creationId="{39A554EA-E8B1-1200-5E50-FE571FDFB4D2}"/>
          </ac:spMkLst>
        </pc:spChg>
        <pc:spChg chg="add">
          <ac:chgData name="Almakinah, Rawan A" userId="S::ralmakinah@albany.edu::bb23f505-fa7c-4453-a1ce-f2a0539d0bbd" providerId="AD" clId="Web-{4629359E-1EC0-E69C-E481-A949AD7E2C9F}" dt="2025-03-22T18:31:50.312" v="14"/>
          <ac:spMkLst>
            <pc:docMk/>
            <pc:sldMk cId="0" sldId="256"/>
            <ac:spMk id="9" creationId="{0F53E8C0-F04C-DC94-7AFB-09DE16D5A15F}"/>
          </ac:spMkLst>
        </pc:spChg>
        <pc:spChg chg="add del mod topLvl">
          <ac:chgData name="Almakinah, Rawan A" userId="S::ralmakinah@albany.edu::bb23f505-fa7c-4453-a1ce-f2a0539d0bbd" providerId="AD" clId="Web-{4629359E-1EC0-E69C-E481-A949AD7E2C9F}" dt="2025-03-22T18:33:12.035" v="30"/>
          <ac:spMkLst>
            <pc:docMk/>
            <pc:sldMk cId="0" sldId="256"/>
            <ac:spMk id="11" creationId="{CC9BF4C2-72CD-5060-2522-961B88F08426}"/>
          </ac:spMkLst>
        </pc:spChg>
        <pc:spChg chg="add topLvl">
          <ac:chgData name="Almakinah, Rawan A" userId="S::ralmakinah@albany.edu::bb23f505-fa7c-4453-a1ce-f2a0539d0bbd" providerId="AD" clId="Web-{4629359E-1EC0-E69C-E481-A949AD7E2C9F}" dt="2025-03-22T18:33:12.035" v="30"/>
          <ac:spMkLst>
            <pc:docMk/>
            <pc:sldMk cId="0" sldId="256"/>
            <ac:spMk id="12" creationId="{2F5D6305-A127-A2B7-A249-6B2AB0E61853}"/>
          </ac:spMkLst>
        </pc:spChg>
        <pc:spChg chg="add">
          <ac:chgData name="Almakinah, Rawan A" userId="S::ralmakinah@albany.edu::bb23f505-fa7c-4453-a1ce-f2a0539d0bbd" providerId="AD" clId="Web-{4629359E-1EC0-E69C-E481-A949AD7E2C9F}" dt="2025-03-22T18:33:27.180" v="35"/>
          <ac:spMkLst>
            <pc:docMk/>
            <pc:sldMk cId="0" sldId="256"/>
            <ac:spMk id="14" creationId="{99F2089C-E324-572E-00EF-92A535E44291}"/>
          </ac:spMkLst>
        </pc:spChg>
        <pc:spChg chg="add">
          <ac:chgData name="Almakinah, Rawan A" userId="S::ralmakinah@albany.edu::bb23f505-fa7c-4453-a1ce-f2a0539d0bbd" providerId="AD" clId="Web-{4629359E-1EC0-E69C-E481-A949AD7E2C9F}" dt="2025-03-22T18:33:27.180" v="35"/>
          <ac:spMkLst>
            <pc:docMk/>
            <pc:sldMk cId="0" sldId="256"/>
            <ac:spMk id="15" creationId="{529D33D1-4D4F-8E64-BE77-FFD0FCF2B581}"/>
          </ac:spMkLst>
        </pc:spChg>
        <pc:spChg chg="mod">
          <ac:chgData name="Almakinah, Rawan A" userId="S::ralmakinah@albany.edu::bb23f505-fa7c-4453-a1ce-f2a0539d0bbd" providerId="AD" clId="Web-{4629359E-1EC0-E69C-E481-A949AD7E2C9F}" dt="2025-03-22T19:09:22.416" v="248" actId="20577"/>
          <ac:spMkLst>
            <pc:docMk/>
            <pc:sldMk cId="0" sldId="256"/>
            <ac:spMk id="16" creationId="{00000000-0000-0000-0000-000000000000}"/>
          </ac:spMkLst>
        </pc:spChg>
        <pc:spChg chg="del mod">
          <ac:chgData name="Almakinah, Rawan A" userId="S::ralmakinah@albany.edu::bb23f505-fa7c-4453-a1ce-f2a0539d0bbd" providerId="AD" clId="Web-{4629359E-1EC0-E69C-E481-A949AD7E2C9F}" dt="2025-03-22T18:30:53.482" v="3"/>
          <ac:spMkLst>
            <pc:docMk/>
            <pc:sldMk cId="0" sldId="256"/>
            <ac:spMk id="32" creationId="{00000000-0000-0000-0000-000000000000}"/>
          </ac:spMkLst>
        </pc:spChg>
        <pc:grpChg chg="del">
          <ac:chgData name="Almakinah, Rawan A" userId="S::ralmakinah@albany.edu::bb23f505-fa7c-4453-a1ce-f2a0539d0bbd" providerId="AD" clId="Web-{4629359E-1EC0-E69C-E481-A949AD7E2C9F}" dt="2025-03-22T18:32:33.017" v="20"/>
          <ac:grpSpMkLst>
            <pc:docMk/>
            <pc:sldMk cId="0" sldId="256"/>
            <ac:grpSpMk id="2" creationId="{00000000-0000-0000-0000-000000000000}"/>
          </ac:grpSpMkLst>
        </pc:grpChg>
        <pc:grpChg chg="add del">
          <ac:chgData name="Almakinah, Rawan A" userId="S::ralmakinah@albany.edu::bb23f505-fa7c-4453-a1ce-f2a0539d0bbd" providerId="AD" clId="Web-{4629359E-1EC0-E69C-E481-A949AD7E2C9F}" dt="2025-03-22T18:32:37.767" v="22"/>
          <ac:grpSpMkLst>
            <pc:docMk/>
            <pc:sldMk cId="0" sldId="256"/>
            <ac:grpSpMk id="6" creationId="{24348750-84B1-08DD-098A-309C1927B8B7}"/>
          </ac:grpSpMkLst>
        </pc:grpChg>
        <pc:grpChg chg="add del mod">
          <ac:chgData name="Almakinah, Rawan A" userId="S::ralmakinah@albany.edu::bb23f505-fa7c-4453-a1ce-f2a0539d0bbd" providerId="AD" clId="Web-{4629359E-1EC0-E69C-E481-A949AD7E2C9F}" dt="2025-03-22T18:33:12.035" v="30"/>
          <ac:grpSpMkLst>
            <pc:docMk/>
            <pc:sldMk cId="0" sldId="256"/>
            <ac:grpSpMk id="10" creationId="{C4C586F0-23D0-D482-DA11-BD3630EAE387}"/>
          </ac:grpSpMkLst>
        </pc:grpChg>
        <pc:grpChg chg="add mod">
          <ac:chgData name="Almakinah, Rawan A" userId="S::ralmakinah@albany.edu::bb23f505-fa7c-4453-a1ce-f2a0539d0bbd" providerId="AD" clId="Web-{4629359E-1EC0-E69C-E481-A949AD7E2C9F}" dt="2025-03-22T18:33:30.087" v="36" actId="1076"/>
          <ac:grpSpMkLst>
            <pc:docMk/>
            <pc:sldMk cId="0" sldId="256"/>
            <ac:grpSpMk id="13" creationId="{E881D631-B601-69CC-082D-CBB47A953960}"/>
          </ac:grpSpMkLst>
        </pc:grpChg>
        <pc:grpChg chg="del">
          <ac:chgData name="Almakinah, Rawan A" userId="S::ralmakinah@albany.edu::bb23f505-fa7c-4453-a1ce-f2a0539d0bbd" providerId="AD" clId="Web-{4629359E-1EC0-E69C-E481-A949AD7E2C9F}" dt="2025-03-22T18:32:35.533" v="21"/>
          <ac:grpSpMkLst>
            <pc:docMk/>
            <pc:sldMk cId="0" sldId="256"/>
            <ac:grpSpMk id="17" creationId="{00000000-0000-0000-0000-000000000000}"/>
          </ac:grpSpMkLst>
        </pc:grpChg>
        <pc:grpChg chg="mod">
          <ac:chgData name="Almakinah, Rawan A" userId="S::ralmakinah@albany.edu::bb23f505-fa7c-4453-a1ce-f2a0539d0bbd" providerId="AD" clId="Web-{4629359E-1EC0-E69C-E481-A949AD7E2C9F}" dt="2025-03-22T18:33:15.664" v="31" actId="1076"/>
          <ac:grpSpMkLst>
            <pc:docMk/>
            <pc:sldMk cId="0" sldId="256"/>
            <ac:grpSpMk id="20" creationId="{00000000-0000-0000-0000-000000000000}"/>
          </ac:grpSpMkLst>
        </pc:grpChg>
        <pc:grpChg chg="mod">
          <ac:chgData name="Almakinah, Rawan A" userId="S::ralmakinah@albany.edu::bb23f505-fa7c-4453-a1ce-f2a0539d0bbd" providerId="AD" clId="Web-{4629359E-1EC0-E69C-E481-A949AD7E2C9F}" dt="2025-03-22T18:33:18.367" v="32" actId="1076"/>
          <ac:grpSpMkLst>
            <pc:docMk/>
            <pc:sldMk cId="0" sldId="256"/>
            <ac:grpSpMk id="23" creationId="{00000000-0000-0000-0000-000000000000}"/>
          </ac:grpSpMkLst>
        </pc:grpChg>
        <pc:grpChg chg="mod">
          <ac:chgData name="Almakinah, Rawan A" userId="S::ralmakinah@albany.edu::bb23f505-fa7c-4453-a1ce-f2a0539d0bbd" providerId="AD" clId="Web-{4629359E-1EC0-E69C-E481-A949AD7E2C9F}" dt="2025-03-22T18:33:52.953" v="40" actId="1076"/>
          <ac:grpSpMkLst>
            <pc:docMk/>
            <pc:sldMk cId="0" sldId="256"/>
            <ac:grpSpMk id="26" creationId="{00000000-0000-0000-0000-000000000000}"/>
          </ac:grpSpMkLst>
        </pc:grpChg>
        <pc:grpChg chg="del">
          <ac:chgData name="Almakinah, Rawan A" userId="S::ralmakinah@albany.edu::bb23f505-fa7c-4453-a1ce-f2a0539d0bbd" providerId="AD" clId="Web-{4629359E-1EC0-E69C-E481-A949AD7E2C9F}" dt="2025-03-22T18:31:48.312" v="13"/>
          <ac:grpSpMkLst>
            <pc:docMk/>
            <pc:sldMk cId="0" sldId="256"/>
            <ac:grpSpMk id="36" creationId="{24348750-84B1-08DD-098A-309C1927B8B7}"/>
          </ac:grpSpMkLst>
        </pc:grpChg>
        <pc:graphicFrameChg chg="add mod modGraphic">
          <ac:chgData name="Almakinah, Rawan A" userId="S::ralmakinah@albany.edu::bb23f505-fa7c-4453-a1ce-f2a0539d0bbd" providerId="AD" clId="Web-{4629359E-1EC0-E69C-E481-A949AD7E2C9F}" dt="2025-03-22T19:08:45.635" v="244" actId="1076"/>
          <ac:graphicFrameMkLst>
            <pc:docMk/>
            <pc:sldMk cId="0" sldId="256"/>
            <ac:graphicFrameMk id="29" creationId="{C1B1C844-72B9-D846-703C-D06987D14C96}"/>
          </ac:graphicFrameMkLst>
        </pc:graphicFrameChg>
      </pc:sldChg>
      <pc:sldChg chg="delSp modSp del">
        <pc:chgData name="Almakinah, Rawan A" userId="S::ralmakinah@albany.edu::bb23f505-fa7c-4453-a1ce-f2a0539d0bbd" providerId="AD" clId="Web-{4629359E-1EC0-E69C-E481-A949AD7E2C9F}" dt="2025-03-22T18:34:03.984" v="47"/>
        <pc:sldMkLst>
          <pc:docMk/>
          <pc:sldMk cId="0" sldId="257"/>
        </pc:sldMkLst>
        <pc:spChg chg="del mod">
          <ac:chgData name="Almakinah, Rawan A" userId="S::ralmakinah@albany.edu::bb23f505-fa7c-4453-a1ce-f2a0539d0bbd" providerId="AD" clId="Web-{4629359E-1EC0-E69C-E481-A949AD7E2C9F}" dt="2025-03-22T18:33:59.141" v="42"/>
          <ac:spMkLst>
            <pc:docMk/>
            <pc:sldMk cId="0" sldId="257"/>
            <ac:spMk id="17" creationId="{00000000-0000-0000-0000-000000000000}"/>
          </ac:spMkLst>
        </pc:spChg>
        <pc:grpChg chg="del">
          <ac:chgData name="Almakinah, Rawan A" userId="S::ralmakinah@albany.edu::bb23f505-fa7c-4453-a1ce-f2a0539d0bbd" providerId="AD" clId="Web-{4629359E-1EC0-E69C-E481-A949AD7E2C9F}" dt="2025-03-22T18:32:43.642" v="23"/>
          <ac:grpSpMkLst>
            <pc:docMk/>
            <pc:sldMk cId="0" sldId="257"/>
            <ac:grpSpMk id="9" creationId="{00000000-0000-0000-0000-000000000000}"/>
          </ac:grpSpMkLst>
        </pc:grpChg>
      </pc:sldChg>
      <pc:sldChg chg="delSp modSp del">
        <pc:chgData name="Almakinah, Rawan A" userId="S::ralmakinah@albany.edu::bb23f505-fa7c-4453-a1ce-f2a0539d0bbd" providerId="AD" clId="Web-{4629359E-1EC0-E69C-E481-A949AD7E2C9F}" dt="2025-03-22T18:35:15.221" v="95"/>
        <pc:sldMkLst>
          <pc:docMk/>
          <pc:sldMk cId="0" sldId="259"/>
        </pc:sldMkLst>
        <pc:spChg chg="del mod">
          <ac:chgData name="Almakinah, Rawan A" userId="S::ralmakinah@albany.edu::bb23f505-fa7c-4453-a1ce-f2a0539d0bbd" providerId="AD" clId="Web-{4629359E-1EC0-E69C-E481-A949AD7E2C9F}" dt="2025-03-22T18:34:08.891" v="49"/>
          <ac:spMkLst>
            <pc:docMk/>
            <pc:sldMk cId="0" sldId="259"/>
            <ac:spMk id="21" creationId="{00000000-0000-0000-0000-000000000000}"/>
          </ac:spMkLst>
        </pc:spChg>
        <pc:spChg chg="del mod">
          <ac:chgData name="Almakinah, Rawan A" userId="S::ralmakinah@albany.edu::bb23f505-fa7c-4453-a1ce-f2a0539d0bbd" providerId="AD" clId="Web-{4629359E-1EC0-E69C-E481-A949AD7E2C9F}" dt="2025-03-22T18:34:17.516" v="56"/>
          <ac:spMkLst>
            <pc:docMk/>
            <pc:sldMk cId="0" sldId="259"/>
            <ac:spMk id="39" creationId="{57FB9305-5CB5-C339-CE34-910FAE1127BA}"/>
          </ac:spMkLst>
        </pc:spChg>
        <pc:grpChg chg="del">
          <ac:chgData name="Almakinah, Rawan A" userId="S::ralmakinah@albany.edu::bb23f505-fa7c-4453-a1ce-f2a0539d0bbd" providerId="AD" clId="Web-{4629359E-1EC0-E69C-E481-A949AD7E2C9F}" dt="2025-03-22T18:33:25.321" v="34"/>
          <ac:grpSpMkLst>
            <pc:docMk/>
            <pc:sldMk cId="0" sldId="259"/>
            <ac:grpSpMk id="6" creationId="{00000000-0000-0000-0000-000000000000}"/>
          </ac:grpSpMkLst>
        </pc:grpChg>
      </pc:sldChg>
      <pc:sldChg chg="delSp modSp del">
        <pc:chgData name="Almakinah, Rawan A" userId="S::ralmakinah@albany.edu::bb23f505-fa7c-4453-a1ce-f2a0539d0bbd" providerId="AD" clId="Web-{4629359E-1EC0-E69C-E481-A949AD7E2C9F}" dt="2025-03-22T18:35:12.643" v="94"/>
        <pc:sldMkLst>
          <pc:docMk/>
          <pc:sldMk cId="0" sldId="260"/>
        </pc:sldMkLst>
        <pc:spChg chg="del mod">
          <ac:chgData name="Almakinah, Rawan A" userId="S::ralmakinah@albany.edu::bb23f505-fa7c-4453-a1ce-f2a0539d0bbd" providerId="AD" clId="Web-{4629359E-1EC0-E69C-E481-A949AD7E2C9F}" dt="2025-03-22T18:34:43.986" v="73"/>
          <ac:spMkLst>
            <pc:docMk/>
            <pc:sldMk cId="0" sldId="260"/>
            <ac:spMk id="40" creationId="{F4F53E01-2EB7-15DF-ABF1-0E67F2442513}"/>
          </ac:spMkLst>
        </pc:spChg>
        <pc:spChg chg="del mod">
          <ac:chgData name="Almakinah, Rawan A" userId="S::ralmakinah@albany.edu::bb23f505-fa7c-4453-a1ce-f2a0539d0bbd" providerId="AD" clId="Web-{4629359E-1EC0-E69C-E481-A949AD7E2C9F}" dt="2025-03-22T18:34:37.095" v="69"/>
          <ac:spMkLst>
            <pc:docMk/>
            <pc:sldMk cId="0" sldId="260"/>
            <ac:spMk id="41" creationId="{6B75E028-002F-E976-4B6C-A8359DD03422}"/>
          </ac:spMkLst>
        </pc:spChg>
      </pc:sldChg>
      <pc:sldChg chg="delSp modSp del">
        <pc:chgData name="Almakinah, Rawan A" userId="S::ralmakinah@albany.edu::bb23f505-fa7c-4453-a1ce-f2a0539d0bbd" providerId="AD" clId="Web-{4629359E-1EC0-E69C-E481-A949AD7E2C9F}" dt="2025-03-22T18:35:10.753" v="93"/>
        <pc:sldMkLst>
          <pc:docMk/>
          <pc:sldMk cId="0" sldId="265"/>
        </pc:sldMkLst>
        <pc:spChg chg="del mod">
          <ac:chgData name="Almakinah, Rawan A" userId="S::ralmakinah@albany.edu::bb23f505-fa7c-4453-a1ce-f2a0539d0bbd" providerId="AD" clId="Web-{4629359E-1EC0-E69C-E481-A949AD7E2C9F}" dt="2025-03-22T18:34:54.549" v="78"/>
          <ac:spMkLst>
            <pc:docMk/>
            <pc:sldMk cId="0" sldId="265"/>
            <ac:spMk id="38" creationId="{D11C932D-EAA5-948B-CD3B-EB86D3512208}"/>
          </ac:spMkLst>
        </pc:spChg>
        <pc:spChg chg="del mod">
          <ac:chgData name="Almakinah, Rawan A" userId="S::ralmakinah@albany.edu::bb23f505-fa7c-4453-a1ce-f2a0539d0bbd" providerId="AD" clId="Web-{4629359E-1EC0-E69C-E481-A949AD7E2C9F}" dt="2025-03-22T18:35:00.643" v="85"/>
          <ac:spMkLst>
            <pc:docMk/>
            <pc:sldMk cId="0" sldId="265"/>
            <ac:spMk id="39" creationId="{5F0EE7B9-D002-9F85-E8A9-46D27C1D8B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Content Placeholder 4" descr="A logo with lines and dots&#10;&#10;AI-generated content may be incorrect.">
            <a:extLst>
              <a:ext uri="{FF2B5EF4-FFF2-40B4-BE49-F238E27FC236}">
                <a16:creationId xmlns:a16="http://schemas.microsoft.com/office/drawing/2014/main" id="{B6E899EF-BDD5-02DD-90BB-715747757E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607618" y="342900"/>
            <a:ext cx="1160585" cy="1066800"/>
          </a:xfrm>
          <a:prstGeom prst="rect">
            <a:avLst/>
          </a:prstGeom>
        </p:spPr>
      </p:pic>
      <p:pic>
        <p:nvPicPr>
          <p:cNvPr id="6" name="Picture 5" descr="A logo of a university&#10;&#10;AI-generated content may be incorrect.">
            <a:extLst>
              <a:ext uri="{FF2B5EF4-FFF2-40B4-BE49-F238E27FC236}">
                <a16:creationId xmlns:a16="http://schemas.microsoft.com/office/drawing/2014/main" id="{D96FEC71-C3F4-FEEB-6252-37D355EF23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5848"/>
            <a:ext cx="2307486" cy="13900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E1330">
                <a:alpha val="100000"/>
              </a:srgbClr>
            </a:gs>
            <a:gs pos="100000">
              <a:srgbClr val="07174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-473714" y="-716497"/>
            <a:ext cx="19190287" cy="225954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2943068" y="2711"/>
            <a:ext cx="11671132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647"/>
              </a:lnSpc>
            </a:pPr>
            <a:r>
              <a:rPr lang="en-US" sz="6000" dirty="0">
                <a:solidFill>
                  <a:srgbClr val="FFFFFF"/>
                </a:solidFill>
                <a:latin typeface="Times New Roman"/>
                <a:ea typeface="League Spartan"/>
                <a:cs typeface="League Spartan"/>
                <a:sym typeface="League Spartan"/>
              </a:rPr>
              <a:t>Team #: Project Name</a:t>
            </a:r>
            <a:endParaRPr lang="en-US" sz="6000" dirty="0">
              <a:latin typeface="Times New Roman"/>
              <a:ea typeface="Calibri"/>
              <a:cs typeface="Calibri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-592324" y="1705085"/>
            <a:ext cx="1183552" cy="118355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14300" cap="sq">
              <a:gradFill>
                <a:gsLst>
                  <a:gs pos="0">
                    <a:srgbClr val="009EC3">
                      <a:alpha val="100000"/>
                    </a:srgbClr>
                  </a:gs>
                  <a:gs pos="100000">
                    <a:srgbClr val="00FBB2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SA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7040286" y="9200989"/>
            <a:ext cx="1502414" cy="1502414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gradFill>
                <a:gsLst>
                  <a:gs pos="0">
                    <a:srgbClr val="009EC3">
                      <a:alpha val="100000"/>
                    </a:srgbClr>
                  </a:gs>
                  <a:gs pos="100000">
                    <a:srgbClr val="00FBB2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SA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7907577" y="1702320"/>
            <a:ext cx="763469" cy="763469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9EC3">
                    <a:alpha val="100000"/>
                  </a:srgbClr>
                </a:gs>
                <a:gs pos="100000">
                  <a:srgbClr val="00FBB2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SA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F5D6305-A127-A2B7-A249-6B2AB0E61853}"/>
              </a:ext>
            </a:extLst>
          </p:cNvPr>
          <p:cNvSpPr txBox="1"/>
          <p:nvPr/>
        </p:nvSpPr>
        <p:spPr>
          <a:xfrm>
            <a:off x="160339" y="1332439"/>
            <a:ext cx="5568433" cy="6191913"/>
          </a:xfrm>
          <a:prstGeom prst="rect">
            <a:avLst/>
          </a:prstGeom>
        </p:spPr>
        <p:txBody>
          <a:bodyPr lIns="50800" tIns="50800" rIns="50800" bIns="508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799"/>
              </a:lnSpc>
            </a:pPr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881D631-B601-69CC-082D-CBB47A953960}"/>
              </a:ext>
            </a:extLst>
          </p:cNvPr>
          <p:cNvGrpSpPr/>
          <p:nvPr/>
        </p:nvGrpSpPr>
        <p:grpSpPr>
          <a:xfrm>
            <a:off x="2113018" y="8652437"/>
            <a:ext cx="3617460" cy="3617460"/>
            <a:chOff x="5380018" y="7842437"/>
            <a:chExt cx="812800" cy="812800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9F2089C-E324-572E-00EF-92A535E44291}"/>
                </a:ext>
              </a:extLst>
            </p:cNvPr>
            <p:cNvSpPr/>
            <p:nvPr/>
          </p:nvSpPr>
          <p:spPr>
            <a:xfrm>
              <a:off x="5380018" y="7842437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9EC3">
                    <a:alpha val="100000"/>
                  </a:srgbClr>
                </a:gs>
                <a:gs pos="100000">
                  <a:srgbClr val="00FBB2">
                    <a:alpha val="100000"/>
                  </a:srgbClr>
                </a:gs>
              </a:gsLst>
              <a:lin ang="0"/>
            </a:grad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SA"/>
            </a:p>
          </p:txBody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id="{529D33D1-4D4F-8E64-BE77-FFD0FCF2B581}"/>
                </a:ext>
              </a:extLst>
            </p:cNvPr>
            <p:cNvSpPr txBox="1"/>
            <p:nvPr/>
          </p:nvSpPr>
          <p:spPr>
            <a:xfrm>
              <a:off x="5456218" y="7861487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1B1C844-72B9-D846-703C-D06987D14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988"/>
              </p:ext>
            </p:extLst>
          </p:nvPr>
        </p:nvGraphicFramePr>
        <p:xfrm>
          <a:off x="603000" y="3285000"/>
          <a:ext cx="17131845" cy="5059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71440">
                  <a:extLst>
                    <a:ext uri="{9D8B030D-6E8A-4147-A177-3AD203B41FA5}">
                      <a16:colId xmlns:a16="http://schemas.microsoft.com/office/drawing/2014/main" val="3289473872"/>
                    </a:ext>
                  </a:extLst>
                </a:gridCol>
                <a:gridCol w="4594483">
                  <a:extLst>
                    <a:ext uri="{9D8B030D-6E8A-4147-A177-3AD203B41FA5}">
                      <a16:colId xmlns:a16="http://schemas.microsoft.com/office/drawing/2014/main" val="2699285909"/>
                    </a:ext>
                  </a:extLst>
                </a:gridCol>
                <a:gridCol w="4282961">
                  <a:extLst>
                    <a:ext uri="{9D8B030D-6E8A-4147-A177-3AD203B41FA5}">
                      <a16:colId xmlns:a16="http://schemas.microsoft.com/office/drawing/2014/main" val="2484702067"/>
                    </a:ext>
                  </a:extLst>
                </a:gridCol>
                <a:gridCol w="4282961">
                  <a:extLst>
                    <a:ext uri="{9D8B030D-6E8A-4147-A177-3AD203B41FA5}">
                      <a16:colId xmlns:a16="http://schemas.microsoft.com/office/drawing/2014/main" val="3646346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u="none" strike="noStrike" noProof="0" dirty="0">
                          <a:solidFill>
                            <a:srgbClr val="FFFFFF"/>
                          </a:solidFill>
                        </a:rPr>
                        <a:t>System Flow Diagram</a:t>
                      </a:r>
                      <a:endParaRPr lang="en-US" sz="3000" b="1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u="none" strike="noStrike" noProof="0" dirty="0">
                          <a:solidFill>
                            <a:srgbClr val="FFFFFF"/>
                          </a:solidFill>
                        </a:rPr>
                        <a:t>Data / AI Algorithm Used</a:t>
                      </a:r>
                      <a:endParaRPr lang="en-US" sz="3000" b="1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u="none" strike="noStrike" noProof="0" dirty="0">
                          <a:solidFill>
                            <a:srgbClr val="FFFFFF"/>
                          </a:solidFill>
                        </a:rPr>
                        <a:t>Bias Areas Checklist</a:t>
                      </a:r>
                      <a:endParaRPr lang="en-US" sz="3000" b="1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u="none" strike="noStrike" noProof="0" dirty="0">
                          <a:solidFill>
                            <a:srgbClr val="FFFFFF"/>
                          </a:solidFill>
                        </a:rPr>
                        <a:t>How would you Market the Idea</a:t>
                      </a:r>
                      <a:br>
                        <a:rPr lang="en-US" sz="3000" b="1" u="none" strike="noStrike" noProof="0" dirty="0">
                          <a:solidFill>
                            <a:srgbClr val="FFFFFF"/>
                          </a:solidFill>
                        </a:rPr>
                      </a:br>
                      <a:r>
                        <a:rPr lang="en-US" sz="3000" b="1" u="none" strike="noStrike" noProof="0" dirty="0">
                          <a:solidFill>
                            <a:srgbClr val="FFFFFF"/>
                          </a:solidFill>
                        </a:rPr>
                        <a:t>Including UI/UX</a:t>
                      </a:r>
                      <a:endParaRPr lang="en-US" sz="3000" b="1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86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0" marR="0" lvl="0" indent="-5715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u="none" strike="noStrike" noProof="0" dirty="0">
                          <a:solidFill>
                            <a:srgbClr val="FFFFFF"/>
                          </a:solidFill>
                        </a:rPr>
                        <a:t>Data Type / Source How data was collected (Human/Sensor generated … </a:t>
                      </a:r>
                      <a:r>
                        <a:rPr lang="en-US" sz="2000" u="none" strike="noStrike" noProof="0" err="1">
                          <a:solidFill>
                            <a:srgbClr val="FFFFFF"/>
                          </a:solidFill>
                        </a:rPr>
                        <a:t>etc</a:t>
                      </a:r>
                      <a:r>
                        <a:rPr lang="en-US" sz="2000" u="none" strike="noStrike" noProof="0" dirty="0">
                          <a:solidFill>
                            <a:srgbClr val="FFFFFF"/>
                          </a:solidFill>
                        </a:rPr>
                        <a:t>)</a:t>
                      </a:r>
                      <a:endParaRPr lang="en-US" sz="2000" u="none" strike="noStrike" noProof="0">
                        <a:solidFill>
                          <a:srgbClr val="000000"/>
                        </a:solidFill>
                      </a:endParaRPr>
                    </a:p>
                    <a:p>
                      <a:pPr marL="571500" marR="0" lvl="0" indent="-5715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u="none" strike="noStrike" noProof="0" dirty="0">
                          <a:solidFill>
                            <a:srgbClr val="FFFFFF"/>
                          </a:solidFill>
                        </a:rPr>
                        <a:t>Chosen AI Model Prediction Goals (Output)</a:t>
                      </a:r>
                      <a:endParaRPr lang="en-US" sz="2000" u="none" strike="noStrike" noProof="0">
                        <a:solidFill>
                          <a:srgbClr val="000000"/>
                        </a:solidFill>
                      </a:endParaRPr>
                    </a:p>
                    <a:p>
                      <a:pPr marL="571500" marR="0" lvl="0" indent="-5715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u="none" strike="noStrike" noProof="0" dirty="0">
                          <a:solidFill>
                            <a:srgbClr val="FFFFFF"/>
                          </a:solidFill>
                        </a:rPr>
                        <a:t>Model Performance Indicators (Accuracy … </a:t>
                      </a:r>
                      <a:r>
                        <a:rPr lang="en-US" sz="2000" u="none" strike="noStrike" noProof="0" dirty="0" err="1">
                          <a:solidFill>
                            <a:srgbClr val="FFFFFF"/>
                          </a:solidFill>
                        </a:rPr>
                        <a:t>etc</a:t>
                      </a:r>
                      <a:r>
                        <a:rPr lang="en-US" sz="2000" u="none" strike="noStrike" noProof="0" dirty="0">
                          <a:solidFill>
                            <a:srgbClr val="FFFFFF"/>
                          </a:solidFill>
                        </a:rPr>
                        <a:t>)</a:t>
                      </a:r>
                      <a:endParaRPr lang="en-US" sz="2000" u="none" strike="noStrike" noProof="0">
                        <a:solidFill>
                          <a:srgbClr val="000000"/>
                        </a:solidFill>
                      </a:endParaRPr>
                    </a:p>
                    <a:p>
                      <a:pPr lvl="0" algn="just">
                        <a:buNone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0" marR="0" lvl="0" indent="-5715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u="none" strike="noStrike" noProof="0" dirty="0">
                          <a:solidFill>
                            <a:srgbClr val="FFFFFF"/>
                          </a:solidFill>
                        </a:rPr>
                        <a:t>Identify potential bias factors</a:t>
                      </a:r>
                      <a:endParaRPr lang="en-US" sz="2000" u="none" strike="noStrike" noProof="0">
                        <a:solidFill>
                          <a:srgbClr val="000000"/>
                        </a:solidFill>
                      </a:endParaRPr>
                    </a:p>
                    <a:p>
                      <a:pPr lvl="0" algn="just">
                        <a:buNone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00" marR="0" lvl="0" indent="-5715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u="none" strike="noStrike" noProof="0" dirty="0">
                          <a:solidFill>
                            <a:srgbClr val="FFFFFF"/>
                          </a:solidFill>
                        </a:rPr>
                        <a:t>UI Design for Output</a:t>
                      </a:r>
                      <a:endParaRPr lang="en-US" sz="2000" u="none" strike="noStrike" noProof="0" dirty="0">
                        <a:solidFill>
                          <a:srgbClr val="000000"/>
                        </a:solidFill>
                      </a:endParaRPr>
                    </a:p>
                    <a:p>
                      <a:pPr marL="571500" marR="0" lvl="0" indent="-5715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u="none" strike="noStrike" noProof="0" dirty="0">
                          <a:solidFill>
                            <a:srgbClr val="FFFFFF"/>
                          </a:solidFill>
                        </a:rPr>
                        <a:t>Output Visualization or Interaction Guidelines</a:t>
                      </a:r>
                      <a:endParaRPr lang="en-US" sz="2000" u="none" strike="noStrike" noProof="0" dirty="0">
                        <a:solidFill>
                          <a:srgbClr val="000000"/>
                        </a:solidFill>
                      </a:endParaRPr>
                    </a:p>
                    <a:p>
                      <a:pPr lvl="0" algn="just">
                        <a:buNone/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104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07c19fc-2195-4ccc-aaa9-3eff3e386b5d" xsi:nil="true"/>
    <lcf76f155ced4ddcb4097134ff3c332f xmlns="c81a9f65-c608-4d8f-9702-090c3e3e042d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7A2B9092ED3940BB0F8A712508ECA2" ma:contentTypeVersion="13" ma:contentTypeDescription="Create a new document." ma:contentTypeScope="" ma:versionID="9428ceccae84298f8a132b801ca2f049">
  <xsd:schema xmlns:xsd="http://www.w3.org/2001/XMLSchema" xmlns:xs="http://www.w3.org/2001/XMLSchema" xmlns:p="http://schemas.microsoft.com/office/2006/metadata/properties" xmlns:ns2="a07c19fc-2195-4ccc-aaa9-3eff3e386b5d" xmlns:ns3="c81a9f65-c608-4d8f-9702-090c3e3e042d" targetNamespace="http://schemas.microsoft.com/office/2006/metadata/properties" ma:root="true" ma:fieldsID="e5a7267fd4fc398244665b4163f85d54" ns2:_="" ns3:_="">
    <xsd:import namespace="a07c19fc-2195-4ccc-aaa9-3eff3e386b5d"/>
    <xsd:import namespace="c81a9f65-c608-4d8f-9702-090c3e3e04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7c19fc-2195-4ccc-aaa9-3eff3e386b5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ed5a43db-4c39-49e6-b9c2-8655ba33ab79}" ma:internalName="TaxCatchAll" ma:showField="CatchAllData" ma:web="a07c19fc-2195-4ccc-aaa9-3eff3e386b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1a9f65-c608-4d8f-9702-090c3e3e04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a2171c7-2f68-48d5-939d-db62c42d5d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B76C30-05F9-4E5D-A08A-CE9A9F3321B7}">
  <ds:schemaRefs>
    <ds:schemaRef ds:uri="http://schemas.microsoft.com/office/2006/metadata/properties"/>
    <ds:schemaRef ds:uri="http://schemas.microsoft.com/office/infopath/2007/PartnerControls"/>
    <ds:schemaRef ds:uri="a07c19fc-2195-4ccc-aaa9-3eff3e386b5d"/>
    <ds:schemaRef ds:uri="c81a9f65-c608-4d8f-9702-090c3e3e042d"/>
  </ds:schemaRefs>
</ds:datastoreItem>
</file>

<file path=customXml/itemProps2.xml><?xml version="1.0" encoding="utf-8"?>
<ds:datastoreItem xmlns:ds="http://schemas.openxmlformats.org/officeDocument/2006/customXml" ds:itemID="{6DC06DBD-1F05-4D4D-957E-CDF2470B5A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7c19fc-2195-4ccc-aaa9-3eff3e386b5d"/>
    <ds:schemaRef ds:uri="c81a9f65-c608-4d8f-9702-090c3e3e04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DBF970-F0B9-41E1-BA5F-4C0F041A45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75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Gradient Artificial Intelligence Presentation</dc:title>
  <cp:lastModifiedBy>Almakinah, Rawan A</cp:lastModifiedBy>
  <cp:revision>68</cp:revision>
  <dcterms:created xsi:type="dcterms:W3CDTF">2006-08-16T00:00:00Z</dcterms:created>
  <dcterms:modified xsi:type="dcterms:W3CDTF">2025-03-22T19:09:33Z</dcterms:modified>
  <dc:identifier>DAGdazfo7ek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0x0101001F7A2B9092ED3940BB0F8A712508ECA2</vt:lpwstr>
  </property>
  <property fmtid="{D5CDD505-2E9C-101B-9397-08002B2CF9AE}" pid="3" name="MediaServiceImageTags">
    <vt:lpwstr/>
  </property>
</Properties>
</file>