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4"/>
    <p:restoredTop sz="94719"/>
  </p:normalViewPr>
  <p:slideViewPr>
    <p:cSldViewPr snapToGrid="0">
      <p:cViewPr varScale="1">
        <p:scale>
          <a:sx n="148" d="100"/>
          <a:sy n="148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3391408-F84D-857C-A990-1FB3C08DA8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045025" y="696685"/>
            <a:ext cx="10101947" cy="5464627"/>
            <a:chOff x="1045025" y="696685"/>
            <a:chExt cx="10101947" cy="5464627"/>
          </a:xfrm>
        </p:grpSpPr>
        <p:sp>
          <p:nvSpPr>
            <p:cNvPr id="5" name="Round Single Corner Rectangle 4">
              <a:extLst>
                <a:ext uri="{FF2B5EF4-FFF2-40B4-BE49-F238E27FC236}">
                  <a16:creationId xmlns:a16="http://schemas.microsoft.com/office/drawing/2014/main" id="{14140F00-B5C8-61F4-5583-A74B1B739EB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215743" y="696685"/>
              <a:ext cx="4931229" cy="2623457"/>
            </a:xfrm>
            <a:prstGeom prst="round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ound Single Corner Rectangle 5">
              <a:extLst>
                <a:ext uri="{FF2B5EF4-FFF2-40B4-BE49-F238E27FC236}">
                  <a16:creationId xmlns:a16="http://schemas.microsoft.com/office/drawing/2014/main" id="{C9C810D8-EBB4-D054-8026-034031B546D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1045028" y="3537855"/>
              <a:ext cx="4931225" cy="2623457"/>
            </a:xfrm>
            <a:prstGeom prst="round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 Single Corner Rectangle 6">
              <a:extLst>
                <a:ext uri="{FF2B5EF4-FFF2-40B4-BE49-F238E27FC236}">
                  <a16:creationId xmlns:a16="http://schemas.microsoft.com/office/drawing/2014/main" id="{490D9051-03D0-55EF-57F5-D3081844FD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 flipH="1">
              <a:off x="6215743" y="3537855"/>
              <a:ext cx="4931229" cy="2623457"/>
            </a:xfrm>
            <a:prstGeom prst="round1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 Single Corner Rectangle 7">
              <a:extLst>
                <a:ext uri="{FF2B5EF4-FFF2-40B4-BE49-F238E27FC236}">
                  <a16:creationId xmlns:a16="http://schemas.microsoft.com/office/drawing/2014/main" id="{9F4AB57C-78BA-EF01-4C49-634D3EF97E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H="1">
              <a:off x="1045025" y="696685"/>
              <a:ext cx="4931229" cy="2623458"/>
            </a:xfrm>
            <a:prstGeom prst="round1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ctagon 23">
              <a:extLst>
                <a:ext uri="{FF2B5EF4-FFF2-40B4-BE49-F238E27FC236}">
                  <a16:creationId xmlns:a16="http://schemas.microsoft.com/office/drawing/2014/main" id="{889965D8-682D-30F2-3617-3FF8D78F7D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594706" y="2962203"/>
              <a:ext cx="1009289" cy="1009399"/>
            </a:xfrm>
            <a:prstGeom prst="octagon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BEE49C9-B252-B829-59F5-441DFD456EA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06037" y="3143736"/>
              <a:ext cx="8253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Group 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#X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0980B8-3887-2F99-8780-F952FC7F03DF}"/>
              </a:ext>
            </a:extLst>
          </p:cNvPr>
          <p:cNvSpPr txBox="1"/>
          <p:nvPr/>
        </p:nvSpPr>
        <p:spPr>
          <a:xfrm>
            <a:off x="7019682" y="696685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Human-AI Interaction Design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47829F-BB15-5D67-E574-6457A166B6B2}"/>
              </a:ext>
            </a:extLst>
          </p:cNvPr>
          <p:cNvSpPr txBox="1"/>
          <p:nvPr/>
        </p:nvSpPr>
        <p:spPr>
          <a:xfrm>
            <a:off x="2127407" y="3537855"/>
            <a:ext cx="2766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Data Governance Design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AEA600-1B45-4515-614C-31739A19E52E}"/>
              </a:ext>
            </a:extLst>
          </p:cNvPr>
          <p:cNvSpPr txBox="1"/>
          <p:nvPr/>
        </p:nvSpPr>
        <p:spPr>
          <a:xfrm>
            <a:off x="7495678" y="3537855"/>
            <a:ext cx="2371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Development Design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EFCA6-39CD-D71B-C07B-F2CC43DCEEB5}"/>
              </a:ext>
            </a:extLst>
          </p:cNvPr>
          <p:cNvSpPr txBox="1"/>
          <p:nvPr/>
        </p:nvSpPr>
        <p:spPr>
          <a:xfrm>
            <a:off x="2127407" y="71847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Group Members &amp; Project</a:t>
            </a:r>
          </a:p>
        </p:txBody>
      </p:sp>
      <p:pic>
        <p:nvPicPr>
          <p:cNvPr id="23" name="Picture 22" descr="A group of letters on a black background&#10;&#10;AI-generated content may be incorrect.">
            <a:extLst>
              <a:ext uri="{FF2B5EF4-FFF2-40B4-BE49-F238E27FC236}">
                <a16:creationId xmlns:a16="http://schemas.microsoft.com/office/drawing/2014/main" id="{50DAF53B-1970-FE76-18D1-97A79DE18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622" y="70596"/>
            <a:ext cx="1193637" cy="66535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E31C79-D309-905A-F646-2D7A844F137B}"/>
              </a:ext>
            </a:extLst>
          </p:cNvPr>
          <p:cNvSpPr txBox="1"/>
          <p:nvPr/>
        </p:nvSpPr>
        <p:spPr>
          <a:xfrm>
            <a:off x="1323463" y="1109595"/>
            <a:ext cx="30773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Project Name: [Enter Your Project Name Here]</a:t>
            </a:r>
          </a:p>
          <a:p>
            <a:endParaRPr lang="en-US" sz="1200" dirty="0"/>
          </a:p>
          <a:p>
            <a:r>
              <a:rPr lang="en-US" sz="1200" dirty="0"/>
              <a:t>Team Members: </a:t>
            </a:r>
          </a:p>
          <a:p>
            <a:r>
              <a:rPr lang="en-US" sz="1200" dirty="0"/>
              <a:t>[Member 1 Name]</a:t>
            </a:r>
          </a:p>
          <a:p>
            <a:r>
              <a:rPr lang="en-US" sz="1200" dirty="0"/>
              <a:t>[Member 2 Name]</a:t>
            </a:r>
          </a:p>
          <a:p>
            <a:r>
              <a:rPr lang="en-US" sz="1200" dirty="0"/>
              <a:t>[Member 3 Name]</a:t>
            </a:r>
          </a:p>
          <a:p>
            <a:endParaRPr lang="en-US" sz="1200" dirty="0"/>
          </a:p>
          <a:p>
            <a:r>
              <a:rPr lang="en-US" sz="1200" dirty="0"/>
              <a:t>Summary: [Summary of your project idea]</a:t>
            </a:r>
          </a:p>
        </p:txBody>
      </p:sp>
      <p:pic>
        <p:nvPicPr>
          <p:cNvPr id="29" name="Picture 28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7C58B72F-4B3D-0E7A-26F8-C3AB65B4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1" y="48807"/>
            <a:ext cx="897131" cy="8971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1E6E9CE-2258-E1CD-A1FF-19B8E19C5843}"/>
              </a:ext>
            </a:extLst>
          </p:cNvPr>
          <p:cNvSpPr txBox="1"/>
          <p:nvPr/>
        </p:nvSpPr>
        <p:spPr>
          <a:xfrm>
            <a:off x="6956875" y="1869913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[Bullet points, explanations, figures, diagrams, </a:t>
            </a:r>
            <a:r>
              <a:rPr lang="en-US" sz="1200" dirty="0" err="1"/>
              <a:t>etc</a:t>
            </a:r>
            <a:r>
              <a:rPr lang="en-US" sz="1200" dirty="0"/>
              <a:t>…]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5FD969-8CEC-6693-40CA-BDDF6823EFBA}"/>
              </a:ext>
            </a:extLst>
          </p:cNvPr>
          <p:cNvSpPr txBox="1"/>
          <p:nvPr/>
        </p:nvSpPr>
        <p:spPr>
          <a:xfrm>
            <a:off x="4367898" y="99375"/>
            <a:ext cx="3456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effectLst>
                  <a:glow rad="228600">
                    <a:srgbClr val="00B0F0">
                      <a:alpha val="40000"/>
                    </a:srgbClr>
                  </a:glo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AI + Fun Day Challenge 2025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F34FAB-A0EF-97E4-B5F9-5DA57A828AFC}"/>
              </a:ext>
            </a:extLst>
          </p:cNvPr>
          <p:cNvSpPr txBox="1"/>
          <p:nvPr/>
        </p:nvSpPr>
        <p:spPr>
          <a:xfrm>
            <a:off x="6956875" y="4711084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[Bullet points, explanations, figures, diagrams, </a:t>
            </a:r>
            <a:r>
              <a:rPr lang="en-US" sz="1200" dirty="0" err="1"/>
              <a:t>etc</a:t>
            </a:r>
            <a:r>
              <a:rPr lang="en-US" sz="1200" dirty="0"/>
              <a:t>…]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F87EFA-73C7-C5B3-8C0E-56D9946F2EC3}"/>
              </a:ext>
            </a:extLst>
          </p:cNvPr>
          <p:cNvSpPr txBox="1"/>
          <p:nvPr/>
        </p:nvSpPr>
        <p:spPr>
          <a:xfrm>
            <a:off x="1836974" y="4711083"/>
            <a:ext cx="3448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[Bullet points, explanations, figures, diagrams, </a:t>
            </a:r>
            <a:r>
              <a:rPr lang="en-US" sz="1200" dirty="0" err="1"/>
              <a:t>etc</a:t>
            </a:r>
            <a:r>
              <a:rPr lang="en-US" sz="1200" dirty="0"/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1458192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26</TotalTime>
  <Words>94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FUTURA MEDIUM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Otal, Hakan T</dc:creator>
  <cp:lastModifiedBy>Otal, Hakan T</cp:lastModifiedBy>
  <cp:revision>1</cp:revision>
  <dcterms:created xsi:type="dcterms:W3CDTF">2025-04-22T18:54:33Z</dcterms:created>
  <dcterms:modified xsi:type="dcterms:W3CDTF">2025-04-22T19:20:43Z</dcterms:modified>
</cp:coreProperties>
</file>