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F8"/>
    <a:srgbClr val="F4E4EA"/>
    <a:srgbClr val="FDDAF6"/>
    <a:srgbClr val="FFC5FF"/>
    <a:srgbClr val="F8C0FF"/>
    <a:srgbClr val="FFB4F1"/>
    <a:srgbClr val="1B2B6F"/>
    <a:srgbClr val="ED15AB"/>
    <a:srgbClr val="B34DBC"/>
    <a:srgbClr val="9D6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CC043-95B1-6D77-BC6C-CB1213017909}" v="2" dt="2025-04-22T19:24:34.547"/>
    <p1510:client id="{EED1702A-F448-584B-AE23-DCD5E2FFABDB}" v="1" dt="2025-04-23T15:24:05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94"/>
  </p:normalViewPr>
  <p:slideViewPr>
    <p:cSldViewPr snapToGrid="0">
      <p:cViewPr varScale="1">
        <p:scale>
          <a:sx n="117" d="100"/>
          <a:sy n="117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baz, M Abdullah" userId="86f4c62c-40e2-48ce-a692-e4ae77417721" providerId="ADAL" clId="{EED1702A-F448-584B-AE23-DCD5E2FFABDB}"/>
    <pc:docChg chg="custSel modSld">
      <pc:chgData name="Canbaz, M Abdullah" userId="86f4c62c-40e2-48ce-a692-e4ae77417721" providerId="ADAL" clId="{EED1702A-F448-584B-AE23-DCD5E2FFABDB}" dt="2025-04-23T15:24:26.939" v="7" actId="1076"/>
      <pc:docMkLst>
        <pc:docMk/>
      </pc:docMkLst>
      <pc:sldChg chg="addSp delSp modSp mod">
        <pc:chgData name="Canbaz, M Abdullah" userId="86f4c62c-40e2-48ce-a692-e4ae77417721" providerId="ADAL" clId="{EED1702A-F448-584B-AE23-DCD5E2FFABDB}" dt="2025-04-23T15:24:26.939" v="7" actId="1076"/>
        <pc:sldMkLst>
          <pc:docMk/>
          <pc:sldMk cId="117953620" sldId="257"/>
        </pc:sldMkLst>
        <pc:spChg chg="mod">
          <ac:chgData name="Canbaz, M Abdullah" userId="86f4c62c-40e2-48ce-a692-e4ae77417721" providerId="ADAL" clId="{EED1702A-F448-584B-AE23-DCD5E2FFABDB}" dt="2025-04-23T15:24:26.939" v="7" actId="1076"/>
          <ac:spMkLst>
            <pc:docMk/>
            <pc:sldMk cId="117953620" sldId="257"/>
            <ac:spMk id="34" creationId="{B61FEC8B-77E2-1ECC-916E-81C631A71FB3}"/>
          </ac:spMkLst>
        </pc:spChg>
        <pc:picChg chg="add mod">
          <ac:chgData name="Canbaz, M Abdullah" userId="86f4c62c-40e2-48ce-a692-e4ae77417721" providerId="ADAL" clId="{EED1702A-F448-584B-AE23-DCD5E2FFABDB}" dt="2025-04-23T15:24:16.449" v="6" actId="1076"/>
          <ac:picMkLst>
            <pc:docMk/>
            <pc:sldMk cId="117953620" sldId="257"/>
            <ac:picMk id="3" creationId="{2372B530-0AE7-B992-E821-C3FC24C7BC72}"/>
          </ac:picMkLst>
        </pc:picChg>
        <pc:picChg chg="del mod">
          <ac:chgData name="Canbaz, M Abdullah" userId="86f4c62c-40e2-48ce-a692-e4ae77417721" providerId="ADAL" clId="{EED1702A-F448-584B-AE23-DCD5E2FFABDB}" dt="2025-04-23T15:24:08.130" v="3" actId="478"/>
          <ac:picMkLst>
            <pc:docMk/>
            <pc:sldMk cId="117953620" sldId="257"/>
            <ac:picMk id="17" creationId="{2D855E98-21F1-2A9E-3462-B8DD96B595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5D5AC-9535-9D10-0482-086129C3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DC49763-E17B-1AC2-DC92-2CFD9CD95E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45025" y="1017317"/>
            <a:ext cx="10101947" cy="5464627"/>
            <a:chOff x="1045025" y="696685"/>
            <a:chExt cx="10101947" cy="5464627"/>
          </a:xfrm>
        </p:grpSpPr>
        <p:sp>
          <p:nvSpPr>
            <p:cNvPr id="5" name="Round Single Corner Rectangle 4">
              <a:extLst>
                <a:ext uri="{FF2B5EF4-FFF2-40B4-BE49-F238E27FC236}">
                  <a16:creationId xmlns:a16="http://schemas.microsoft.com/office/drawing/2014/main" id="{1D483381-4C53-618F-550F-6A6601787E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15743" y="696685"/>
              <a:ext cx="4931229" cy="2623457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 Single Corner Rectangle 5">
              <a:extLst>
                <a:ext uri="{FF2B5EF4-FFF2-40B4-BE49-F238E27FC236}">
                  <a16:creationId xmlns:a16="http://schemas.microsoft.com/office/drawing/2014/main" id="{1D9AD505-8AAD-7E2A-874B-FE1E4F3441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045028" y="3537855"/>
              <a:ext cx="4931225" cy="2623457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 Single Corner Rectangle 6">
              <a:extLst>
                <a:ext uri="{FF2B5EF4-FFF2-40B4-BE49-F238E27FC236}">
                  <a16:creationId xmlns:a16="http://schemas.microsoft.com/office/drawing/2014/main" id="{AEA9E3E1-F5DE-AEBC-7300-1B90DEA0F11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H="1">
              <a:off x="6215743" y="3537855"/>
              <a:ext cx="4931229" cy="2623457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 Single Corner Rectangle 7">
              <a:extLst>
                <a:ext uri="{FF2B5EF4-FFF2-40B4-BE49-F238E27FC236}">
                  <a16:creationId xmlns:a16="http://schemas.microsoft.com/office/drawing/2014/main" id="{4FB0466E-6799-BE33-ACE0-5FFDDA5059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5025" y="696685"/>
              <a:ext cx="4931229" cy="2623458"/>
            </a:xfrm>
            <a:prstGeom prst="round1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ctagon 23">
              <a:extLst>
                <a:ext uri="{FF2B5EF4-FFF2-40B4-BE49-F238E27FC236}">
                  <a16:creationId xmlns:a16="http://schemas.microsoft.com/office/drawing/2014/main" id="{9C3D078A-17A4-8C98-07EE-4E812FF62A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94706" y="2962203"/>
              <a:ext cx="1009289" cy="1009399"/>
            </a:xfrm>
            <a:prstGeom prst="octagon">
              <a:avLst/>
            </a:prstGeom>
            <a:solidFill>
              <a:srgbClr val="1B2B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F567D7-120A-BB89-9E1A-CD2DB8B181A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06037" y="3143736"/>
              <a:ext cx="825354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ctr">
              <a:spAutoFit/>
            </a:bodyPr>
            <a:lstStyle/>
            <a:p>
              <a:pPr algn="ctr"/>
              <a:r>
                <a:rPr lang="en-US" dirty="0"/>
                <a:t>Group </a:t>
              </a:r>
            </a:p>
            <a:p>
              <a:pPr algn="ctr"/>
              <a:r>
                <a:rPr lang="en-US" dirty="0"/>
                <a:t>#X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99EBC5-68E8-C6B6-2011-10E834C7B3DC}"/>
              </a:ext>
            </a:extLst>
          </p:cNvPr>
          <p:cNvSpPr txBox="1"/>
          <p:nvPr/>
        </p:nvSpPr>
        <p:spPr>
          <a:xfrm>
            <a:off x="7019682" y="1112317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Human-AI Interaction Design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089B9-E4DB-D96B-6F5A-FB5CC4640AEC}"/>
              </a:ext>
            </a:extLst>
          </p:cNvPr>
          <p:cNvSpPr txBox="1"/>
          <p:nvPr/>
        </p:nvSpPr>
        <p:spPr>
          <a:xfrm>
            <a:off x="2127407" y="3953487"/>
            <a:ext cx="276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Data Governance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2262D-940C-6980-CFB9-9F23B1C497EB}"/>
              </a:ext>
            </a:extLst>
          </p:cNvPr>
          <p:cNvSpPr txBox="1"/>
          <p:nvPr/>
        </p:nvSpPr>
        <p:spPr>
          <a:xfrm>
            <a:off x="7495678" y="3953487"/>
            <a:ext cx="23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Development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0E005-7520-7154-8226-94C310AE3EB4}"/>
              </a:ext>
            </a:extLst>
          </p:cNvPr>
          <p:cNvSpPr txBox="1"/>
          <p:nvPr/>
        </p:nvSpPr>
        <p:spPr>
          <a:xfrm>
            <a:off x="2127407" y="1134106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Group Members &amp; Project</a:t>
            </a:r>
          </a:p>
        </p:txBody>
      </p:sp>
      <p:pic>
        <p:nvPicPr>
          <p:cNvPr id="23" name="Picture 22" descr="A group of letters on a black background&#10;&#10;AI-generated content may be incorrect.">
            <a:extLst>
              <a:ext uri="{FF2B5EF4-FFF2-40B4-BE49-F238E27FC236}">
                <a16:creationId xmlns:a16="http://schemas.microsoft.com/office/drawing/2014/main" id="{472183FF-44BA-D30D-28C8-A36F1C72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622" y="70596"/>
            <a:ext cx="1193637" cy="6653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E63DE8-EFB8-FCB4-AE1B-CE60609E41FF}"/>
              </a:ext>
            </a:extLst>
          </p:cNvPr>
          <p:cNvSpPr txBox="1"/>
          <p:nvPr/>
        </p:nvSpPr>
        <p:spPr>
          <a:xfrm>
            <a:off x="1323463" y="1632103"/>
            <a:ext cx="3077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Project Name: [Enter Your Project Name Here]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Team Members: </a:t>
            </a:r>
          </a:p>
          <a:p>
            <a:r>
              <a:rPr lang="en-US" sz="1200" dirty="0">
                <a:solidFill>
                  <a:schemeClr val="bg1"/>
                </a:solidFill>
              </a:rPr>
              <a:t>[Member 1 Name]</a:t>
            </a:r>
          </a:p>
          <a:p>
            <a:r>
              <a:rPr lang="en-US" sz="1200" dirty="0">
                <a:solidFill>
                  <a:schemeClr val="bg1"/>
                </a:solidFill>
              </a:rPr>
              <a:t>[Member 2 Name]</a:t>
            </a:r>
          </a:p>
          <a:p>
            <a:r>
              <a:rPr lang="en-US" sz="1200" dirty="0">
                <a:solidFill>
                  <a:schemeClr val="bg1"/>
                </a:solidFill>
              </a:rPr>
              <a:t>[Member 3 Name]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Summary: [Summary of your project idea]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2AC39B-E6CD-99D4-91B4-B35F1644B601}"/>
              </a:ext>
            </a:extLst>
          </p:cNvPr>
          <p:cNvSpPr txBox="1"/>
          <p:nvPr/>
        </p:nvSpPr>
        <p:spPr>
          <a:xfrm>
            <a:off x="6956875" y="2190545"/>
            <a:ext cx="3448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[Bullet points, explanations, figures, diagrams, </a:t>
            </a:r>
            <a:r>
              <a:rPr lang="en-US" sz="1200" dirty="0" err="1">
                <a:solidFill>
                  <a:schemeClr val="bg1"/>
                </a:solidFill>
              </a:rPr>
              <a:t>etc</a:t>
            </a:r>
            <a:r>
              <a:rPr lang="en-US" sz="1200" dirty="0">
                <a:solidFill>
                  <a:schemeClr val="bg1"/>
                </a:solidFill>
              </a:rPr>
              <a:t>…]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1FEC8B-77E2-1ECC-916E-81C631A71FB3}"/>
              </a:ext>
            </a:extLst>
          </p:cNvPr>
          <p:cNvSpPr txBox="1"/>
          <p:nvPr/>
        </p:nvSpPr>
        <p:spPr>
          <a:xfrm>
            <a:off x="5070815" y="258072"/>
            <a:ext cx="527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glow>
                    <a:srgbClr val="00B0F0"/>
                  </a:glo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AI + Fun Day Challenge 2025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88C2A2-4DAB-9C76-6395-8B099E96A2D5}"/>
              </a:ext>
            </a:extLst>
          </p:cNvPr>
          <p:cNvSpPr txBox="1"/>
          <p:nvPr/>
        </p:nvSpPr>
        <p:spPr>
          <a:xfrm>
            <a:off x="6956875" y="5031716"/>
            <a:ext cx="3448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[Bullet points, explanations, figures, diagrams, </a:t>
            </a:r>
            <a:r>
              <a:rPr lang="en-US" sz="1200" dirty="0" err="1">
                <a:solidFill>
                  <a:schemeClr val="bg1"/>
                </a:solidFill>
              </a:rPr>
              <a:t>etc</a:t>
            </a:r>
            <a:r>
              <a:rPr lang="en-US" sz="1200" dirty="0">
                <a:solidFill>
                  <a:schemeClr val="bg1"/>
                </a:solidFill>
              </a:rPr>
              <a:t>…]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3319A7-003D-D157-8E15-9D9113413920}"/>
              </a:ext>
            </a:extLst>
          </p:cNvPr>
          <p:cNvSpPr txBox="1"/>
          <p:nvPr/>
        </p:nvSpPr>
        <p:spPr>
          <a:xfrm>
            <a:off x="1836974" y="5031715"/>
            <a:ext cx="3448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[Bullet points, explanations, figures, diagrams, </a:t>
            </a:r>
            <a:r>
              <a:rPr lang="en-US" sz="1200" dirty="0" err="1">
                <a:solidFill>
                  <a:schemeClr val="bg1"/>
                </a:solidFill>
              </a:rPr>
              <a:t>etc</a:t>
            </a:r>
            <a:r>
              <a:rPr lang="en-US" sz="1200" dirty="0">
                <a:solidFill>
                  <a:schemeClr val="bg1"/>
                </a:solidFill>
              </a:rPr>
              <a:t>…]</a:t>
            </a:r>
          </a:p>
        </p:txBody>
      </p:sp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2372B530-0AE7-B992-E821-C3FC24C7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1" y="77743"/>
            <a:ext cx="3781972" cy="7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196</TotalTime>
  <Words>94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FUTURA MEDIUM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Otal, Hakan T</dc:creator>
  <cp:lastModifiedBy>Abdullah Canbaz</cp:lastModifiedBy>
  <cp:revision>5</cp:revision>
  <dcterms:created xsi:type="dcterms:W3CDTF">2025-04-22T18:54:33Z</dcterms:created>
  <dcterms:modified xsi:type="dcterms:W3CDTF">2025-04-23T15:24:29Z</dcterms:modified>
</cp:coreProperties>
</file>