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0C3BA-8D99-4DF1-AFD7-08BB61E6C4AD}" v="900" dt="2021-04-10T13:38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Alfred Lichtenstein" userId="521fecef066794a9" providerId="LiveId" clId="{4A10C3BA-8D99-4DF1-AFD7-08BB61E6C4AD}"/>
    <pc:docChg chg="custSel delSld modSld">
      <pc:chgData name="Francois Alfred Lichtenstein" userId="521fecef066794a9" providerId="LiveId" clId="{4A10C3BA-8D99-4DF1-AFD7-08BB61E6C4AD}" dt="2021-04-10T13:38:27.372" v="962" actId="20577"/>
      <pc:docMkLst>
        <pc:docMk/>
      </pc:docMkLst>
      <pc:sldChg chg="modSp mod">
        <pc:chgData name="Francois Alfred Lichtenstein" userId="521fecef066794a9" providerId="LiveId" clId="{4A10C3BA-8D99-4DF1-AFD7-08BB61E6C4AD}" dt="2021-04-10T13:37:13.296" v="905" actId="20577"/>
        <pc:sldMkLst>
          <pc:docMk/>
          <pc:sldMk cId="3179001797" sldId="256"/>
        </pc:sldMkLst>
        <pc:spChg chg="mod">
          <ac:chgData name="Francois Alfred Lichtenstein" userId="521fecef066794a9" providerId="LiveId" clId="{4A10C3BA-8D99-4DF1-AFD7-08BB61E6C4AD}" dt="2021-04-10T13:37:13.296" v="905" actId="20577"/>
          <ac:spMkLst>
            <pc:docMk/>
            <pc:sldMk cId="3179001797" sldId="256"/>
            <ac:spMk id="2" creationId="{C13FCAD2-CE84-4350-B078-68C1704DC97B}"/>
          </ac:spMkLst>
        </pc:spChg>
      </pc:sldChg>
      <pc:sldChg chg="modSp modAnim">
        <pc:chgData name="Francois Alfred Lichtenstein" userId="521fecef066794a9" providerId="LiveId" clId="{4A10C3BA-8D99-4DF1-AFD7-08BB61E6C4AD}" dt="2021-04-10T13:38:27.372" v="962" actId="20577"/>
        <pc:sldMkLst>
          <pc:docMk/>
          <pc:sldMk cId="1423619750" sldId="257"/>
        </pc:sldMkLst>
        <pc:spChg chg="mod">
          <ac:chgData name="Francois Alfred Lichtenstein" userId="521fecef066794a9" providerId="LiveId" clId="{4A10C3BA-8D99-4DF1-AFD7-08BB61E6C4AD}" dt="2021-04-10T13:38:27.372" v="962" actId="20577"/>
          <ac:spMkLst>
            <pc:docMk/>
            <pc:sldMk cId="1423619750" sldId="257"/>
            <ac:spMk id="3" creationId="{C8AE850C-D411-48A6-886F-05ACB1E8CB63}"/>
          </ac:spMkLst>
        </pc:spChg>
      </pc:sldChg>
      <pc:sldChg chg="addSp delSp modSp mod setBg modAnim">
        <pc:chgData name="Francois Alfred Lichtenstein" userId="521fecef066794a9" providerId="LiveId" clId="{4A10C3BA-8D99-4DF1-AFD7-08BB61E6C4AD}" dt="2021-04-10T13:35:27.383" v="850" actId="478"/>
        <pc:sldMkLst>
          <pc:docMk/>
          <pc:sldMk cId="3868783540" sldId="259"/>
        </pc:sldMkLst>
        <pc:spChg chg="mod">
          <ac:chgData name="Francois Alfred Lichtenstein" userId="521fecef066794a9" providerId="LiveId" clId="{4A10C3BA-8D99-4DF1-AFD7-08BB61E6C4AD}" dt="2021-04-10T13:35:06.922" v="844" actId="14100"/>
          <ac:spMkLst>
            <pc:docMk/>
            <pc:sldMk cId="3868783540" sldId="259"/>
            <ac:spMk id="2" creationId="{D129E022-3653-4542-B7E4-26E63D453D0E}"/>
          </ac:spMkLst>
        </pc:spChg>
        <pc:spChg chg="del mod">
          <ac:chgData name="Francois Alfred Lichtenstein" userId="521fecef066794a9" providerId="LiveId" clId="{4A10C3BA-8D99-4DF1-AFD7-08BB61E6C4AD}" dt="2021-04-10T13:33:43.604" v="829" actId="931"/>
          <ac:spMkLst>
            <pc:docMk/>
            <pc:sldMk cId="3868783540" sldId="259"/>
            <ac:spMk id="3" creationId="{EE7BB3B5-9E31-4976-A08B-480A7B4C68F6}"/>
          </ac:spMkLst>
        </pc:spChg>
        <pc:spChg chg="add del mod">
          <ac:chgData name="Francois Alfred Lichtenstein" userId="521fecef066794a9" providerId="LiveId" clId="{4A10C3BA-8D99-4DF1-AFD7-08BB61E6C4AD}" dt="2021-04-10T13:35:27.383" v="850" actId="478"/>
          <ac:spMkLst>
            <pc:docMk/>
            <pc:sldMk cId="3868783540" sldId="259"/>
            <ac:spMk id="6" creationId="{899AEA04-B154-4EB9-B69B-3C28607D815A}"/>
          </ac:spMkLst>
        </pc:spChg>
        <pc:spChg chg="del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8" creationId="{4281BC32-FF58-4898-A6B5-7B3D059BCEB0}"/>
          </ac:spMkLst>
        </pc:spChg>
        <pc:spChg chg="del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10" creationId="{0D614406-135F-4875-9C87-53822CB19ABB}"/>
          </ac:spMkLst>
        </pc:spChg>
        <pc:spChg chg="del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14" creationId="{C2E5FCF0-567A-448C-A6E3-920BFC702C2F}"/>
          </ac:spMkLst>
        </pc:spChg>
        <pc:spChg chg="add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19" creationId="{49EC5C96-A5B7-48AF-865B-32EA92606F85}"/>
          </ac:spMkLst>
        </pc:spChg>
        <pc:spChg chg="add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23" creationId="{BCB3501C-0BF6-4941-B958-27196AD9A396}"/>
          </ac:spMkLst>
        </pc:spChg>
        <pc:spChg chg="add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25" creationId="{5D42485B-30FD-4C7E-978A-3962892E3306}"/>
          </ac:spMkLst>
        </pc:spChg>
        <pc:spChg chg="add">
          <ac:chgData name="Francois Alfred Lichtenstein" userId="521fecef066794a9" providerId="LiveId" clId="{4A10C3BA-8D99-4DF1-AFD7-08BB61E6C4AD}" dt="2021-04-10T13:34:35.137" v="836" actId="26606"/>
          <ac:spMkLst>
            <pc:docMk/>
            <pc:sldMk cId="3868783540" sldId="259"/>
            <ac:spMk id="29" creationId="{97E55B52-5304-40DB-BE2D-8EEB104CA2BC}"/>
          </ac:spMkLst>
        </pc:spChg>
        <pc:picChg chg="add mod">
          <ac:chgData name="Francois Alfred Lichtenstein" userId="521fecef066794a9" providerId="LiveId" clId="{4A10C3BA-8D99-4DF1-AFD7-08BB61E6C4AD}" dt="2021-04-10T13:34:59.418" v="843" actId="14100"/>
          <ac:picMkLst>
            <pc:docMk/>
            <pc:sldMk cId="3868783540" sldId="259"/>
            <ac:picMk id="5" creationId="{E49DA6DA-0151-4E05-B989-16F40A1EFF80}"/>
          </ac:picMkLst>
        </pc:picChg>
        <pc:cxnChg chg="del">
          <ac:chgData name="Francois Alfred Lichtenstein" userId="521fecef066794a9" providerId="LiveId" clId="{4A10C3BA-8D99-4DF1-AFD7-08BB61E6C4AD}" dt="2021-04-10T13:34:35.137" v="836" actId="26606"/>
          <ac:cxnSpMkLst>
            <pc:docMk/>
            <pc:sldMk cId="3868783540" sldId="259"/>
            <ac:cxnSpMk id="12" creationId="{C6C21149-7D17-44C2-AFB6-4D931DC55FB1}"/>
          </ac:cxnSpMkLst>
        </pc:cxnChg>
        <pc:cxnChg chg="add">
          <ac:chgData name="Francois Alfred Lichtenstein" userId="521fecef066794a9" providerId="LiveId" clId="{4A10C3BA-8D99-4DF1-AFD7-08BB61E6C4AD}" dt="2021-04-10T13:34:35.137" v="836" actId="26606"/>
          <ac:cxnSpMkLst>
            <pc:docMk/>
            <pc:sldMk cId="3868783540" sldId="259"/>
            <ac:cxnSpMk id="21" creationId="{87D3361C-8AD4-4C09-8E01-4332488617AB}"/>
          </ac:cxnSpMkLst>
        </pc:cxnChg>
        <pc:cxnChg chg="add">
          <ac:chgData name="Francois Alfred Lichtenstein" userId="521fecef066794a9" providerId="LiveId" clId="{4A10C3BA-8D99-4DF1-AFD7-08BB61E6C4AD}" dt="2021-04-10T13:34:35.137" v="836" actId="26606"/>
          <ac:cxnSpMkLst>
            <pc:docMk/>
            <pc:sldMk cId="3868783540" sldId="259"/>
            <ac:cxnSpMk id="27" creationId="{703E6347-0C1B-4131-8BB1-F198DEFDF82C}"/>
          </ac:cxnSpMkLst>
        </pc:cxnChg>
      </pc:sldChg>
      <pc:sldChg chg="modSp modAnim">
        <pc:chgData name="Francois Alfred Lichtenstein" userId="521fecef066794a9" providerId="LiveId" clId="{4A10C3BA-8D99-4DF1-AFD7-08BB61E6C4AD}" dt="2021-04-10T13:35:53.038" v="889"/>
        <pc:sldMkLst>
          <pc:docMk/>
          <pc:sldMk cId="504087897" sldId="260"/>
        </pc:sldMkLst>
        <pc:spChg chg="mod">
          <ac:chgData name="Francois Alfred Lichtenstein" userId="521fecef066794a9" providerId="LiveId" clId="{4A10C3BA-8D99-4DF1-AFD7-08BB61E6C4AD}" dt="2021-04-10T13:35:53.038" v="889"/>
          <ac:spMkLst>
            <pc:docMk/>
            <pc:sldMk cId="504087897" sldId="260"/>
            <ac:spMk id="3" creationId="{E8C4D8A2-1991-4609-ADD5-0A0E11D12C4E}"/>
          </ac:spMkLst>
        </pc:spChg>
      </pc:sldChg>
      <pc:sldChg chg="modSp modAnim">
        <pc:chgData name="Francois Alfred Lichtenstein" userId="521fecef066794a9" providerId="LiveId" clId="{4A10C3BA-8D99-4DF1-AFD7-08BB61E6C4AD}" dt="2021-04-10T13:31:36.272" v="828" actId="20577"/>
        <pc:sldMkLst>
          <pc:docMk/>
          <pc:sldMk cId="3669207043" sldId="262"/>
        </pc:sldMkLst>
        <pc:spChg chg="mod">
          <ac:chgData name="Francois Alfred Lichtenstein" userId="521fecef066794a9" providerId="LiveId" clId="{4A10C3BA-8D99-4DF1-AFD7-08BB61E6C4AD}" dt="2021-04-10T13:31:36.272" v="828" actId="20577"/>
          <ac:spMkLst>
            <pc:docMk/>
            <pc:sldMk cId="3669207043" sldId="262"/>
            <ac:spMk id="3" creationId="{06B3E291-2B58-4D35-85F6-781535B92030}"/>
          </ac:spMkLst>
        </pc:spChg>
      </pc:sldChg>
      <pc:sldChg chg="del">
        <pc:chgData name="Francois Alfred Lichtenstein" userId="521fecef066794a9" providerId="LiveId" clId="{4A10C3BA-8D99-4DF1-AFD7-08BB61E6C4AD}" dt="2021-04-10T06:32:20.171" v="31" actId="2696"/>
        <pc:sldMkLst>
          <pc:docMk/>
          <pc:sldMk cId="4002893048" sldId="265"/>
        </pc:sldMkLst>
      </pc:sldChg>
    </pc:docChg>
  </pc:docChgLst>
  <pc:docChgLst>
    <pc:chgData name="Francois Alfred Lichtenstein" userId="521fecef066794a9" providerId="LiveId" clId="{DEEEDB36-DD91-4330-8C7A-1B3ABED695F0}"/>
    <pc:docChg chg="undo custSel addSld delSld modSld sldOrd">
      <pc:chgData name="Francois Alfred Lichtenstein" userId="521fecef066794a9" providerId="LiveId" clId="{DEEEDB36-DD91-4330-8C7A-1B3ABED695F0}" dt="2021-04-03T08:42:58.141" v="1137" actId="20577"/>
      <pc:docMkLst>
        <pc:docMk/>
      </pc:docMkLst>
      <pc:sldChg chg="addSp delSp modSp new mod modTransition setBg addAnim delAnim">
        <pc:chgData name="Francois Alfred Lichtenstein" userId="521fecef066794a9" providerId="LiveId" clId="{DEEEDB36-DD91-4330-8C7A-1B3ABED695F0}" dt="2021-04-03T08:41:43.558" v="1099"/>
        <pc:sldMkLst>
          <pc:docMk/>
          <pc:sldMk cId="3179001797" sldId="256"/>
        </pc:sldMkLst>
        <pc:spChg chg="mo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2" creationId="{C13FCAD2-CE84-4350-B078-68C1704DC97B}"/>
          </ac:spMkLst>
        </pc:spChg>
        <pc:spChg chg="mo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3" creationId="{3E61F3C0-A0A1-4313-8E9D-A18C13CB7701}"/>
          </ac:spMkLst>
        </pc:spChg>
        <pc:spChg chg="add del">
          <ac:chgData name="Francois Alfred Lichtenstein" userId="521fecef066794a9" providerId="LiveId" clId="{DEEEDB36-DD91-4330-8C7A-1B3ABED695F0}" dt="2021-03-27T14:37:39.058" v="922" actId="26606"/>
          <ac:spMkLst>
            <pc:docMk/>
            <pc:sldMk cId="3179001797" sldId="256"/>
            <ac:spMk id="8" creationId="{A55BA332-743B-47CA-A26A-612B441C1B0D}"/>
          </ac:spMkLst>
        </pc:spChg>
        <pc:spChg chg="add del">
          <ac:chgData name="Francois Alfred Lichtenstein" userId="521fecef066794a9" providerId="LiveId" clId="{DEEEDB36-DD91-4330-8C7A-1B3ABED695F0}" dt="2021-03-27T14:37:39.058" v="922" actId="26606"/>
          <ac:spMkLst>
            <pc:docMk/>
            <pc:sldMk cId="3179001797" sldId="256"/>
            <ac:spMk id="12" creationId="{C11EBC8E-474B-4959-BDBE-ED4FA1730523}"/>
          </ac:spMkLst>
        </pc:spChg>
        <pc:spChg chg="ad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15" creationId="{330B68E7-7145-4358-B696-8C8084BD85D6}"/>
          </ac:spMkLst>
        </pc:spChg>
        <pc:spChg chg="ad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17" creationId="{DAE5548B-F97E-47AF-8AAE-1A969029F936}"/>
          </ac:spMkLst>
        </pc:spChg>
        <pc:cxnChg chg="add del">
          <ac:chgData name="Francois Alfred Lichtenstein" userId="521fecef066794a9" providerId="LiveId" clId="{DEEEDB36-DD91-4330-8C7A-1B3ABED695F0}" dt="2021-03-27T14:37:39.058" v="922" actId="26606"/>
          <ac:cxnSpMkLst>
            <pc:docMk/>
            <pc:sldMk cId="3179001797" sldId="256"/>
            <ac:cxnSpMk id="10" creationId="{B43093BA-D7C0-401B-9B54-E2965B1493BA}"/>
          </ac:cxnSpMkLst>
        </pc:cxnChg>
        <pc:cxnChg chg="add">
          <ac:chgData name="Francois Alfred Lichtenstein" userId="521fecef066794a9" providerId="LiveId" clId="{DEEEDB36-DD91-4330-8C7A-1B3ABED695F0}" dt="2021-03-27T14:37:39.068" v="923" actId="26606"/>
          <ac:cxnSpMkLst>
            <pc:docMk/>
            <pc:sldMk cId="3179001797" sldId="256"/>
            <ac:cxnSpMk id="14" creationId="{DC996B6D-B6D3-4A1E-89FD-164CB641839B}"/>
          </ac:cxnSpMkLst>
        </pc:cxnChg>
        <pc:cxnChg chg="add">
          <ac:chgData name="Francois Alfred Lichtenstein" userId="521fecef066794a9" providerId="LiveId" clId="{DEEEDB36-DD91-4330-8C7A-1B3ABED695F0}" dt="2021-03-27T14:37:39.068" v="923" actId="26606"/>
          <ac:cxnSpMkLst>
            <pc:docMk/>
            <pc:sldMk cId="3179001797" sldId="256"/>
            <ac:cxnSpMk id="16" creationId="{7A92B418-F5F0-4FB8-BB6C-DB565C0907EE}"/>
          </ac:cxnSpMkLst>
        </pc:cxn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1:43.558" v="1099"/>
        <pc:sldMkLst>
          <pc:docMk/>
          <pc:sldMk cId="1423619750" sldId="257"/>
        </pc:sldMkLst>
        <pc:spChg chg="mo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" creationId="{D598074C-CF82-4304-8B8E-09F749CACAFF}"/>
          </ac:spMkLst>
        </pc:spChg>
        <pc:spChg chg="mod">
          <ac:chgData name="Francois Alfred Lichtenstein" userId="521fecef066794a9" providerId="LiveId" clId="{DEEEDB36-DD91-4330-8C7A-1B3ABED695F0}" dt="2021-03-27T14:42:07.178" v="948" actId="14100"/>
          <ac:spMkLst>
            <pc:docMk/>
            <pc:sldMk cId="1423619750" sldId="257"/>
            <ac:spMk id="3" creationId="{C8AE850C-D411-48A6-886F-05ACB1E8CB63}"/>
          </ac:spMkLst>
        </pc:spChg>
        <pc:spChg chg="add del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8" creationId="{718B0F80-1C8E-49FA-9B66-C9285753E25F}"/>
          </ac:spMkLst>
        </pc:spChg>
        <pc:spChg chg="add del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10" creationId="{CEF2B853-4083-4B70-AC2A-F79D80809342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19" creationId="{4FE232EE-B512-46E5-A5BD-10F13D7778B8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1" creationId="{3BAFD176-D4C4-45B9-8D6E-C25F94C5CBE0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5" creationId="{9514E575-433A-4266-8C2D-C2BD62D81BE6}"/>
          </ac:spMkLst>
        </pc:spChg>
        <pc:picChg chg="add del">
          <ac:chgData name="Francois Alfred Lichtenstein" userId="521fecef066794a9" providerId="LiveId" clId="{DEEEDB36-DD91-4330-8C7A-1B3ABED695F0}" dt="2021-03-27T14:41:56.930" v="947" actId="478"/>
          <ac:picMkLst>
            <pc:docMk/>
            <pc:sldMk cId="1423619750" sldId="257"/>
            <ac:picMk id="16" creationId="{DD2E8538-4754-4362-860A-E03360CB988F}"/>
          </ac:picMkLst>
        </pc:picChg>
        <pc:cxnChg chg="add del">
          <ac:chgData name="Francois Alfred Lichtenstein" userId="521fecef066794a9" providerId="LiveId" clId="{DEEEDB36-DD91-4330-8C7A-1B3ABED695F0}" dt="2021-03-27T14:41:54.762" v="946" actId="26606"/>
          <ac:cxnSpMkLst>
            <pc:docMk/>
            <pc:sldMk cId="1423619750" sldId="257"/>
            <ac:cxnSpMk id="12" creationId="{D434EAAF-BF44-4CCC-84D4-105F3370AFFC}"/>
          </ac:cxnSpMkLst>
        </pc:cxnChg>
        <pc:cxnChg chg="add">
          <ac:chgData name="Francois Alfred Lichtenstein" userId="521fecef066794a9" providerId="LiveId" clId="{DEEEDB36-DD91-4330-8C7A-1B3ABED695F0}" dt="2021-03-27T14:41:54.762" v="946" actId="26606"/>
          <ac:cxnSpMkLst>
            <pc:docMk/>
            <pc:sldMk cId="1423619750" sldId="257"/>
            <ac:cxnSpMk id="23" creationId="{E85B2D6B-877E-4599-A643-756FB8601309}"/>
          </ac:cxnSpMkLst>
        </pc:cxnChg>
      </pc:sldChg>
      <pc:sldChg chg="addSp delSp modSp new del mod setBg">
        <pc:chgData name="Francois Alfred Lichtenstein" userId="521fecef066794a9" providerId="LiveId" clId="{DEEEDB36-DD91-4330-8C7A-1B3ABED695F0}" dt="2021-03-27T14:41:38.395" v="945" actId="2696"/>
        <pc:sldMkLst>
          <pc:docMk/>
          <pc:sldMk cId="1362714175" sldId="258"/>
        </pc:sldMkLst>
        <pc:spChg chg="mo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2" creationId="{519B129B-1D7B-46B3-B350-1E5CE4C9810B}"/>
          </ac:spMkLst>
        </pc:spChg>
        <pc:spChg chg="del mo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3" creationId="{804A8175-DD60-4D84-A9D3-199C044FE546}"/>
          </ac:spMkLst>
        </pc:spChg>
        <pc:spChg chg="ad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9" creationId="{68575C10-8187-4AC4-AD72-C754EAFD2867}"/>
          </ac:spMkLst>
        </pc:spChg>
        <pc:graphicFrameChg chg="add mod">
          <ac:chgData name="Francois Alfred Lichtenstein" userId="521fecef066794a9" providerId="LiveId" clId="{DEEEDB36-DD91-4330-8C7A-1B3ABED695F0}" dt="2021-03-27T14:40:18.362" v="940" actId="20577"/>
          <ac:graphicFrameMkLst>
            <pc:docMk/>
            <pc:sldMk cId="1362714175" sldId="258"/>
            <ac:graphicFrameMk id="5" creationId="{921C3BCC-EE13-4011-861F-2D77D80AB33B}"/>
          </ac:graphicFrameMkLst>
        </pc:graphicFrameChg>
        <pc:cxnChg chg="add">
          <ac:chgData name="Francois Alfred Lichtenstein" userId="521fecef066794a9" providerId="LiveId" clId="{DEEEDB36-DD91-4330-8C7A-1B3ABED695F0}" dt="2021-03-27T14:37:07.740" v="917" actId="26606"/>
          <ac:cxnSpMkLst>
            <pc:docMk/>
            <pc:sldMk cId="1362714175" sldId="258"/>
            <ac:cxnSpMk id="11" creationId="{74E776C9-ED67-41B7-B3A3-4DF76EF3ACEE}"/>
          </ac:cxnSpMkLst>
        </pc:cxnChg>
      </pc:sldChg>
      <pc:sldChg chg="addSp modSp new mod modTransition setBg modAnim">
        <pc:chgData name="Francois Alfred Lichtenstein" userId="521fecef066794a9" providerId="LiveId" clId="{DEEEDB36-DD91-4330-8C7A-1B3ABED695F0}" dt="2021-04-03T08:41:43.558" v="1099"/>
        <pc:sldMkLst>
          <pc:docMk/>
          <pc:sldMk cId="3868783540" sldId="259"/>
        </pc:sldMkLst>
        <pc:spChg chg="mo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2" creationId="{D129E022-3653-4542-B7E4-26E63D453D0E}"/>
          </ac:spMkLst>
        </pc:spChg>
        <pc:spChg chg="mod">
          <ac:chgData name="Francois Alfred Lichtenstein" userId="521fecef066794a9" providerId="LiveId" clId="{DEEEDB36-DD91-4330-8C7A-1B3ABED695F0}" dt="2021-03-29T14:35:43.275" v="1042" actId="20577"/>
          <ac:spMkLst>
            <pc:docMk/>
            <pc:sldMk cId="3868783540" sldId="259"/>
            <ac:spMk id="3" creationId="{EE7BB3B5-9E31-4976-A08B-480A7B4C68F6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8" creationId="{4281BC32-FF58-4898-A6B5-7B3D059BCEB0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10" creationId="{0D614406-135F-4875-9C87-53822CB19ABB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14" creationId="{C2E5FCF0-567A-448C-A6E3-920BFC702C2F}"/>
          </ac:spMkLst>
        </pc:spChg>
        <pc:cxnChg chg="add">
          <ac:chgData name="Francois Alfred Lichtenstein" userId="521fecef066794a9" providerId="LiveId" clId="{DEEEDB36-DD91-4330-8C7A-1B3ABED695F0}" dt="2021-03-27T14:36:48.754" v="916" actId="26606"/>
          <ac:cxnSpMkLst>
            <pc:docMk/>
            <pc:sldMk cId="3868783540" sldId="259"/>
            <ac:cxnSpMk id="12" creationId="{C6C21149-7D17-44C2-AFB6-4D931DC55FB1}"/>
          </ac:cxnSpMkLst>
        </pc:cxn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2:58.141" v="1137" actId="20577"/>
        <pc:sldMkLst>
          <pc:docMk/>
          <pc:sldMk cId="504087897" sldId="260"/>
        </pc:sldMkLst>
        <pc:spChg chg="mo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2" creationId="{47A8A529-FDED-4F32-9CD0-98DE7601D745}"/>
          </ac:spMkLst>
        </pc:spChg>
        <pc:spChg chg="mod">
          <ac:chgData name="Francois Alfred Lichtenstein" userId="521fecef066794a9" providerId="LiveId" clId="{DEEEDB36-DD91-4330-8C7A-1B3ABED695F0}" dt="2021-04-03T08:42:58.141" v="1137" actId="20577"/>
          <ac:spMkLst>
            <pc:docMk/>
            <pc:sldMk cId="504087897" sldId="260"/>
            <ac:spMk id="3" creationId="{E8C4D8A2-1991-4609-ADD5-0A0E11D12C4E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8" creationId="{4281BC32-FF58-4898-A6B5-7B3D059BCEB0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0" creationId="{0D614406-135F-4875-9C87-53822CB19ABB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4" creationId="{C2E5FCF0-567A-448C-A6E3-920BFC702C2F}"/>
          </ac:spMkLst>
        </pc:spChg>
        <pc:spChg chg="ad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9" creationId="{718B0F80-1C8E-49FA-9B66-C9285753E25F}"/>
          </ac:spMkLst>
        </pc:spChg>
        <pc:spChg chg="ad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21" creationId="{CEF2B853-4083-4B70-AC2A-F79D80809342}"/>
          </ac:spMkLst>
        </pc:spChg>
        <pc:cxnChg chg="add del">
          <ac:chgData name="Francois Alfred Lichtenstein" userId="521fecef066794a9" providerId="LiveId" clId="{DEEEDB36-DD91-4330-8C7A-1B3ABED695F0}" dt="2021-03-27T14:42:48.215" v="952" actId="26606"/>
          <ac:cxnSpMkLst>
            <pc:docMk/>
            <pc:sldMk cId="504087897" sldId="260"/>
            <ac:cxnSpMk id="12" creationId="{C6C21149-7D17-44C2-AFB6-4D931DC55FB1}"/>
          </ac:cxnSpMkLst>
        </pc:cxnChg>
        <pc:cxnChg chg="add">
          <ac:chgData name="Francois Alfred Lichtenstein" userId="521fecef066794a9" providerId="LiveId" clId="{DEEEDB36-DD91-4330-8C7A-1B3ABED695F0}" dt="2021-03-27T14:42:48.215" v="952" actId="26606"/>
          <ac:cxnSpMkLst>
            <pc:docMk/>
            <pc:sldMk cId="504087897" sldId="260"/>
            <ac:cxnSpMk id="23" creationId="{D434EAAF-BF44-4CCC-84D4-105F3370AFFC}"/>
          </ac:cxnSpMkLst>
        </pc:cxnChg>
      </pc:sldChg>
      <pc:sldChg chg="modSp add del mod ord">
        <pc:chgData name="Francois Alfred Lichtenstein" userId="521fecef066794a9" providerId="LiveId" clId="{DEEEDB36-DD91-4330-8C7A-1B3ABED695F0}" dt="2021-03-27T14:42:42.825" v="951" actId="2696"/>
        <pc:sldMkLst>
          <pc:docMk/>
          <pc:sldMk cId="1145182912" sldId="261"/>
        </pc:sldMkLst>
        <pc:spChg chg="mod">
          <ac:chgData name="Francois Alfred Lichtenstein" userId="521fecef066794a9" providerId="LiveId" clId="{DEEEDB36-DD91-4330-8C7A-1B3ABED695F0}" dt="2021-03-27T14:38:25.171" v="928" actId="207"/>
          <ac:spMkLst>
            <pc:docMk/>
            <pc:sldMk cId="1145182912" sldId="261"/>
            <ac:spMk id="2" creationId="{D598074C-CF82-4304-8B8E-09F749CACAFF}"/>
          </ac:spMkLst>
        </pc:spChg>
        <pc:spChg chg="mod">
          <ac:chgData name="Francois Alfred Lichtenstein" userId="521fecef066794a9" providerId="LiveId" clId="{DEEEDB36-DD91-4330-8C7A-1B3ABED695F0}" dt="2021-03-27T14:38:30.788" v="929"/>
          <ac:spMkLst>
            <pc:docMk/>
            <pc:sldMk cId="1145182912" sldId="261"/>
            <ac:spMk id="3" creationId="{C8AE850C-D411-48A6-886F-05ACB1E8CB63}"/>
          </ac:spMkLst>
        </pc:sp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1:43.558" v="1099"/>
        <pc:sldMkLst>
          <pc:docMk/>
          <pc:sldMk cId="3669207043" sldId="262"/>
        </pc:sldMkLst>
        <pc:spChg chg="mod">
          <ac:chgData name="Francois Alfred Lichtenstein" userId="521fecef066794a9" providerId="LiveId" clId="{DEEEDB36-DD91-4330-8C7A-1B3ABED695F0}" dt="2021-03-27T14:41:08.152" v="943" actId="26606"/>
          <ac:spMkLst>
            <pc:docMk/>
            <pc:sldMk cId="3669207043" sldId="262"/>
            <ac:spMk id="2" creationId="{8E0945AD-82C9-4552-8171-BD06144E7350}"/>
          </ac:spMkLst>
        </pc:spChg>
        <pc:spChg chg="mod">
          <ac:chgData name="Francois Alfred Lichtenstein" userId="521fecef066794a9" providerId="LiveId" clId="{DEEEDB36-DD91-4330-8C7A-1B3ABED695F0}" dt="2021-04-03T08:41:21.760" v="1098" actId="20577"/>
          <ac:spMkLst>
            <pc:docMk/>
            <pc:sldMk cId="3669207043" sldId="262"/>
            <ac:spMk id="3" creationId="{06B3E291-2B58-4D35-85F6-781535B92030}"/>
          </ac:spMkLst>
        </pc:spChg>
        <pc:spChg chg="add">
          <ac:chgData name="Francois Alfred Lichtenstein" userId="521fecef066794a9" providerId="LiveId" clId="{DEEEDB36-DD91-4330-8C7A-1B3ABED695F0}" dt="2021-03-27T14:41:08.152" v="943" actId="26606"/>
          <ac:spMkLst>
            <pc:docMk/>
            <pc:sldMk cId="3669207043" sldId="262"/>
            <ac:spMk id="11" creationId="{33F10E2D-8FFE-4EA2-A7E5-21091F2EBE74}"/>
          </ac:spMkLst>
        </pc:spChg>
        <pc:picChg chg="add del">
          <ac:chgData name="Francois Alfred Lichtenstein" userId="521fecef066794a9" providerId="LiveId" clId="{DEEEDB36-DD91-4330-8C7A-1B3ABED695F0}" dt="2021-03-27T14:41:22.702" v="944" actId="478"/>
          <ac:picMkLst>
            <pc:docMk/>
            <pc:sldMk cId="3669207043" sldId="262"/>
            <ac:picMk id="5" creationId="{2923D272-2DB3-436A-A159-A4D047162547}"/>
          </ac:picMkLst>
        </pc:picChg>
        <pc:cxnChg chg="add">
          <ac:chgData name="Francois Alfred Lichtenstein" userId="521fecef066794a9" providerId="LiveId" clId="{DEEEDB36-DD91-4330-8C7A-1B3ABED695F0}" dt="2021-03-27T14:41:08.152" v="943" actId="26606"/>
          <ac:cxnSpMkLst>
            <pc:docMk/>
            <pc:sldMk cId="3669207043" sldId="262"/>
            <ac:cxnSpMk id="9" creationId="{12703091-5792-4A74-A935-4B885713E569}"/>
          </ac:cxnSpMkLst>
        </pc:cxnChg>
      </pc:sldChg>
      <pc:sldChg chg="addSp delSp modSp add del mod ord delAnim">
        <pc:chgData name="Francois Alfred Lichtenstein" userId="521fecef066794a9" providerId="LiveId" clId="{DEEEDB36-DD91-4330-8C7A-1B3ABED695F0}" dt="2021-03-27T14:57:16.132" v="1035" actId="2696"/>
        <pc:sldMkLst>
          <pc:docMk/>
          <pc:sldMk cId="42364594" sldId="263"/>
        </pc:sldMkLst>
        <pc:spChg chg="mod">
          <ac:chgData name="Francois Alfred Lichtenstein" userId="521fecef066794a9" providerId="LiveId" clId="{DEEEDB36-DD91-4330-8C7A-1B3ABED695F0}" dt="2021-03-27T14:51:29.453" v="1011" actId="20577"/>
          <ac:spMkLst>
            <pc:docMk/>
            <pc:sldMk cId="42364594" sldId="263"/>
            <ac:spMk id="2" creationId="{D129E022-3653-4542-B7E4-26E63D453D0E}"/>
          </ac:spMkLst>
        </pc:spChg>
        <pc:spChg chg="del">
          <ac:chgData name="Francois Alfred Lichtenstein" userId="521fecef066794a9" providerId="LiveId" clId="{DEEEDB36-DD91-4330-8C7A-1B3ABED695F0}" dt="2021-03-27T14:50:28.066" v="975" actId="478"/>
          <ac:spMkLst>
            <pc:docMk/>
            <pc:sldMk cId="42364594" sldId="263"/>
            <ac:spMk id="3" creationId="{EE7BB3B5-9E31-4976-A08B-480A7B4C68F6}"/>
          </ac:spMkLst>
        </pc:spChg>
        <pc:spChg chg="add del mod">
          <ac:chgData name="Francois Alfred Lichtenstein" userId="521fecef066794a9" providerId="LiveId" clId="{DEEEDB36-DD91-4330-8C7A-1B3ABED695F0}" dt="2021-03-27T14:50:39.028" v="976" actId="931"/>
          <ac:spMkLst>
            <pc:docMk/>
            <pc:sldMk cId="42364594" sldId="263"/>
            <ac:spMk id="5" creationId="{166186EF-0E3D-4C20-85D0-04FCC577F530}"/>
          </ac:spMkLst>
        </pc:spChg>
        <pc:spChg chg="add mod">
          <ac:chgData name="Francois Alfred Lichtenstein" userId="521fecef066794a9" providerId="LiveId" clId="{DEEEDB36-DD91-4330-8C7A-1B3ABED695F0}" dt="2021-03-27T14:52:15.264" v="1023" actId="1076"/>
          <ac:spMkLst>
            <pc:docMk/>
            <pc:sldMk cId="42364594" sldId="263"/>
            <ac:spMk id="11" creationId="{9BCBD852-C606-4D7C-BE28-335481414FE8}"/>
          </ac:spMkLst>
        </pc:spChg>
        <pc:spChg chg="add mod">
          <ac:chgData name="Francois Alfred Lichtenstein" userId="521fecef066794a9" providerId="LiveId" clId="{DEEEDB36-DD91-4330-8C7A-1B3ABED695F0}" dt="2021-03-27T14:53:24.936" v="1030" actId="1076"/>
          <ac:spMkLst>
            <pc:docMk/>
            <pc:sldMk cId="42364594" sldId="263"/>
            <ac:spMk id="17" creationId="{3F510265-4695-4299-9998-C9A20BFAFA74}"/>
          </ac:spMkLst>
        </pc:spChg>
        <pc:picChg chg="add del mod">
          <ac:chgData name="Francois Alfred Lichtenstein" userId="521fecef066794a9" providerId="LiveId" clId="{DEEEDB36-DD91-4330-8C7A-1B3ABED695F0}" dt="2021-03-27T14:51:48.387" v="1013" actId="478"/>
          <ac:picMkLst>
            <pc:docMk/>
            <pc:sldMk cId="42364594" sldId="263"/>
            <ac:picMk id="7" creationId="{3284DFAF-FD5C-4896-B722-F238A87757A3}"/>
          </ac:picMkLst>
        </pc:picChg>
        <pc:picChg chg="add mod">
          <ac:chgData name="Francois Alfred Lichtenstein" userId="521fecef066794a9" providerId="LiveId" clId="{DEEEDB36-DD91-4330-8C7A-1B3ABED695F0}" dt="2021-03-27T14:52:48.810" v="1027" actId="962"/>
          <ac:picMkLst>
            <pc:docMk/>
            <pc:sldMk cId="42364594" sldId="263"/>
            <ac:picMk id="15" creationId="{47FBBB01-51E7-452C-9212-7C609BF1B74A}"/>
          </ac:picMkLst>
        </pc:picChg>
      </pc:sldChg>
      <pc:sldChg chg="add del">
        <pc:chgData name="Francois Alfred Lichtenstein" userId="521fecef066794a9" providerId="LiveId" clId="{DEEEDB36-DD91-4330-8C7A-1B3ABED695F0}" dt="2021-03-27T14:42:39.189" v="950" actId="2696"/>
        <pc:sldMkLst>
          <pc:docMk/>
          <pc:sldMk cId="1778388164" sldId="263"/>
        </pc:sldMkLst>
      </pc:sldChg>
      <pc:sldChg chg="new del">
        <pc:chgData name="Francois Alfred Lichtenstein" userId="521fecef066794a9" providerId="LiveId" clId="{DEEEDB36-DD91-4330-8C7A-1B3ABED695F0}" dt="2021-03-27T14:53:56.779" v="1032" actId="47"/>
        <pc:sldMkLst>
          <pc:docMk/>
          <pc:sldMk cId="3399768292" sldId="264"/>
        </pc:sldMkLst>
      </pc:sldChg>
      <pc:sldChg chg="modSp add mod modTransition modAnim">
        <pc:chgData name="Francois Alfred Lichtenstein" userId="521fecef066794a9" providerId="LiveId" clId="{DEEEDB36-DD91-4330-8C7A-1B3ABED695F0}" dt="2021-04-03T08:41:43.558" v="1099"/>
        <pc:sldMkLst>
          <pc:docMk/>
          <pc:sldMk cId="4002893048" sldId="265"/>
        </pc:sldMkLst>
        <pc:spChg chg="mod">
          <ac:chgData name="Francois Alfred Lichtenstein" userId="521fecef066794a9" providerId="LiveId" clId="{DEEEDB36-DD91-4330-8C7A-1B3ABED695F0}" dt="2021-03-27T14:56:54.843" v="1034" actId="12788"/>
          <ac:spMkLst>
            <pc:docMk/>
            <pc:sldMk cId="4002893048" sldId="265"/>
            <ac:spMk id="17" creationId="{3F510265-4695-4299-9998-C9A20BFAFA74}"/>
          </ac:spMkLst>
        </pc:spChg>
        <pc:picChg chg="mod">
          <ac:chgData name="Francois Alfred Lichtenstein" userId="521fecef066794a9" providerId="LiveId" clId="{DEEEDB36-DD91-4330-8C7A-1B3ABED695F0}" dt="2021-03-27T14:57:31.984" v="1036" actId="1076"/>
          <ac:picMkLst>
            <pc:docMk/>
            <pc:sldMk cId="4002893048" sldId="265"/>
            <ac:picMk id="15" creationId="{47FBBB01-51E7-452C-9212-7C609BF1B7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2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2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4056E87-7904-4377-89B8-157CB9E15C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6.03762.pdf%EF%BC%89%E6%8F%8F%E8%BF%B0%E4%BA%86%E8%BF%99%E6%A0%B7%E5%81%9A%E7%9A%84%E5%8E%9F%E5%9B%A0%E3%80%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0B68E7-7145-4358-B696-8C8084BD8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CAD2-CE84-4350-B078-68C1704D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00" y="1140439"/>
            <a:ext cx="5418399" cy="5085133"/>
          </a:xfrm>
        </p:spPr>
        <p:txBody>
          <a:bodyPr>
            <a:normAutofit/>
          </a:bodyPr>
          <a:lstStyle/>
          <a:p>
            <a:r>
              <a:rPr lang="en-ZA" sz="4800" dirty="0"/>
              <a:t>The Transformer Architecture</a:t>
            </a:r>
            <a:endParaRPr lang="en-US" sz="4800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7A92B418-F5F0-4FB8-BB6C-DB565C090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8"/>
            <a:ext cx="6094409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DAE5548B-F97E-47AF-8AAE-1A969029F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96B6D-B6D3-4A1E-89FD-164CB6418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6201007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E61F3C0-A0A1-4313-8E9D-A18C13CB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6" y="1190408"/>
            <a:ext cx="3370148" cy="5035163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ZA" sz="2800"/>
              <a:t>Study Notes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790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E232EE-B512-46E5-A5BD-10F13D777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8074C-CF82-4304-8B8E-09F749CA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6574535" cy="1232750"/>
          </a:xfrm>
        </p:spPr>
        <p:txBody>
          <a:bodyPr anchor="b"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Lay Definition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7534656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850C-D411-48A6-886F-05ACB1E8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62501"/>
            <a:ext cx="10475524" cy="349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In the context of machine learning, the Transformer architecture refers to an artificial neural network architecture that was invented to improve on previous architectures for language transduction. </a:t>
            </a:r>
          </a:p>
          <a:p>
            <a:pPr marL="0" indent="0">
              <a:buNone/>
            </a:pPr>
            <a:r>
              <a:rPr lang="en-ZA" dirty="0"/>
              <a:t>It improved on competing architectures in terms of model simplicity, training time required and translation benchmark performance.</a:t>
            </a:r>
          </a:p>
          <a:p>
            <a:pPr marL="0" indent="0">
              <a:buNone/>
            </a:pPr>
            <a:r>
              <a:rPr lang="en-ZA" dirty="0"/>
              <a:t>The key innovation was to do away with recurrent and convolutional layers and instead rely on a self-attention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14236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5AD-82C9-4552-8171-BD06144E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E291-2B58-4D35-85F6-781535B9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4952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</a:rPr>
              <a:t>The primary use for which the Transformer was designed is machine translation.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703091-5792-4A74-A935-4B885713E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>
            <a:extLst>
              <a:ext uri="{FF2B5EF4-FFF2-40B4-BE49-F238E27FC236}">
                <a16:creationId xmlns:a16="http://schemas.microsoft.com/office/drawing/2014/main" id="{33F10E2D-8FFE-4EA2-A7E5-21091F2E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920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9E022-3653-4542-B7E4-26E63D45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1236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800" cap="all" dirty="0">
                <a:solidFill>
                  <a:schemeClr val="bg2"/>
                </a:solidFill>
              </a:rPr>
              <a:t>Technical Definition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9DA6DA-0151-4E05-B989-16F40A1EF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44" y="39215"/>
            <a:ext cx="4636774" cy="6818785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7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A529-FDED-4F32-9CD0-98DE7601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ZA" sz="4800">
                <a:solidFill>
                  <a:schemeClr val="tx1"/>
                </a:solidFill>
              </a:rPr>
              <a:t>History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D8A2-1991-4609-ADD5-0A0E11D1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3" y="643466"/>
            <a:ext cx="7030169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dirty="0"/>
              <a:t>The architecture was published in 2017</a:t>
            </a:r>
          </a:p>
          <a:p>
            <a:pPr marL="806450" indent="-806450">
              <a:buNone/>
            </a:pPr>
            <a:r>
              <a:rPr lang="en-US" dirty="0">
                <a:hlinkClick r:id="rId2"/>
              </a:rPr>
              <a:t>Vaswani, A., </a:t>
            </a:r>
            <a:r>
              <a:rPr lang="en-US" dirty="0" err="1">
                <a:hlinkClick r:id="rId2"/>
              </a:rPr>
              <a:t>Shazeer</a:t>
            </a:r>
            <a:r>
              <a:rPr lang="en-US" dirty="0">
                <a:hlinkClick r:id="rId2"/>
              </a:rPr>
              <a:t>, N., Parmar, N., </a:t>
            </a:r>
            <a:r>
              <a:rPr lang="en-US" dirty="0" err="1">
                <a:hlinkClick r:id="rId2"/>
              </a:rPr>
              <a:t>Uszkoreit</a:t>
            </a:r>
            <a:r>
              <a:rPr lang="en-US" dirty="0">
                <a:hlinkClick r:id="rId2"/>
              </a:rPr>
              <a:t>, J., Jones, L., Gomez, A. N., ... &amp; </a:t>
            </a:r>
            <a:r>
              <a:rPr lang="en-US" dirty="0" err="1">
                <a:hlinkClick r:id="rId2"/>
              </a:rPr>
              <a:t>Polosukhin</a:t>
            </a:r>
            <a:r>
              <a:rPr lang="en-US" dirty="0">
                <a:hlinkClick r:id="rId2"/>
              </a:rPr>
              <a:t>, I. (2017). Attention is all you need. </a:t>
            </a:r>
            <a:r>
              <a:rPr lang="en-US" i="1" dirty="0" err="1">
                <a:hlinkClick r:id="rId2"/>
              </a:rPr>
              <a:t>arXiv</a:t>
            </a:r>
            <a:r>
              <a:rPr lang="en-US" i="1" dirty="0">
                <a:hlinkClick r:id="rId2"/>
              </a:rPr>
              <a:t> preprint arXiv:1706.03762</a:t>
            </a:r>
            <a:r>
              <a:rPr lang="en-US" dirty="0">
                <a:hlinkClick r:id="rId2"/>
              </a:rPr>
              <a:t>.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8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476</TotalTime>
  <Words>145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The Transformer Architecture</vt:lpstr>
      <vt:lpstr>Lay Definition</vt:lpstr>
      <vt:lpstr>Uses</vt:lpstr>
      <vt:lpstr>Technical Definition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</dc:title>
  <dc:creator>Francois Alfred Lichtenstein</dc:creator>
  <cp:lastModifiedBy>Francois Alfred Lichtenstein</cp:lastModifiedBy>
  <cp:revision>1</cp:revision>
  <dcterms:created xsi:type="dcterms:W3CDTF">2021-03-27T14:14:53Z</dcterms:created>
  <dcterms:modified xsi:type="dcterms:W3CDTF">2021-04-10T13:38:41Z</dcterms:modified>
</cp:coreProperties>
</file>