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9" r:id="rId5"/>
    <p:sldId id="260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EEDB36-DD91-4330-8C7A-1B3ABED695F0}" v="194" dt="2021-04-03T08:42:58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7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ois Alfred Lichtenstein" userId="521fecef066794a9" providerId="LiveId" clId="{DEEEDB36-DD91-4330-8C7A-1B3ABED695F0}"/>
    <pc:docChg chg="undo custSel addSld delSld modSld sldOrd">
      <pc:chgData name="Francois Alfred Lichtenstein" userId="521fecef066794a9" providerId="LiveId" clId="{DEEEDB36-DD91-4330-8C7A-1B3ABED695F0}" dt="2021-04-03T08:42:58.141" v="1137" actId="20577"/>
      <pc:docMkLst>
        <pc:docMk/>
      </pc:docMkLst>
      <pc:sldChg chg="addSp delSp modSp new mod modTransition setBg addAnim delAnim">
        <pc:chgData name="Francois Alfred Lichtenstein" userId="521fecef066794a9" providerId="LiveId" clId="{DEEEDB36-DD91-4330-8C7A-1B3ABED695F0}" dt="2021-04-03T08:41:43.558" v="1099"/>
        <pc:sldMkLst>
          <pc:docMk/>
          <pc:sldMk cId="3179001797" sldId="256"/>
        </pc:sldMkLst>
        <pc:spChg chg="mod">
          <ac:chgData name="Francois Alfred Lichtenstein" userId="521fecef066794a9" providerId="LiveId" clId="{DEEEDB36-DD91-4330-8C7A-1B3ABED695F0}" dt="2021-03-27T14:37:39.068" v="923" actId="26606"/>
          <ac:spMkLst>
            <pc:docMk/>
            <pc:sldMk cId="3179001797" sldId="256"/>
            <ac:spMk id="2" creationId="{C13FCAD2-CE84-4350-B078-68C1704DC97B}"/>
          </ac:spMkLst>
        </pc:spChg>
        <pc:spChg chg="mod">
          <ac:chgData name="Francois Alfred Lichtenstein" userId="521fecef066794a9" providerId="LiveId" clId="{DEEEDB36-DD91-4330-8C7A-1B3ABED695F0}" dt="2021-03-27T14:37:39.068" v="923" actId="26606"/>
          <ac:spMkLst>
            <pc:docMk/>
            <pc:sldMk cId="3179001797" sldId="256"/>
            <ac:spMk id="3" creationId="{3E61F3C0-A0A1-4313-8E9D-A18C13CB7701}"/>
          </ac:spMkLst>
        </pc:spChg>
        <pc:spChg chg="add del">
          <ac:chgData name="Francois Alfred Lichtenstein" userId="521fecef066794a9" providerId="LiveId" clId="{DEEEDB36-DD91-4330-8C7A-1B3ABED695F0}" dt="2021-03-27T14:37:39.058" v="922" actId="26606"/>
          <ac:spMkLst>
            <pc:docMk/>
            <pc:sldMk cId="3179001797" sldId="256"/>
            <ac:spMk id="8" creationId="{A55BA332-743B-47CA-A26A-612B441C1B0D}"/>
          </ac:spMkLst>
        </pc:spChg>
        <pc:spChg chg="add del">
          <ac:chgData name="Francois Alfred Lichtenstein" userId="521fecef066794a9" providerId="LiveId" clId="{DEEEDB36-DD91-4330-8C7A-1B3ABED695F0}" dt="2021-03-27T14:37:39.058" v="922" actId="26606"/>
          <ac:spMkLst>
            <pc:docMk/>
            <pc:sldMk cId="3179001797" sldId="256"/>
            <ac:spMk id="12" creationId="{C11EBC8E-474B-4959-BDBE-ED4FA1730523}"/>
          </ac:spMkLst>
        </pc:spChg>
        <pc:spChg chg="add">
          <ac:chgData name="Francois Alfred Lichtenstein" userId="521fecef066794a9" providerId="LiveId" clId="{DEEEDB36-DD91-4330-8C7A-1B3ABED695F0}" dt="2021-03-27T14:37:39.068" v="923" actId="26606"/>
          <ac:spMkLst>
            <pc:docMk/>
            <pc:sldMk cId="3179001797" sldId="256"/>
            <ac:spMk id="15" creationId="{330B68E7-7145-4358-B696-8C8084BD85D6}"/>
          </ac:spMkLst>
        </pc:spChg>
        <pc:spChg chg="add">
          <ac:chgData name="Francois Alfred Lichtenstein" userId="521fecef066794a9" providerId="LiveId" clId="{DEEEDB36-DD91-4330-8C7A-1B3ABED695F0}" dt="2021-03-27T14:37:39.068" v="923" actId="26606"/>
          <ac:spMkLst>
            <pc:docMk/>
            <pc:sldMk cId="3179001797" sldId="256"/>
            <ac:spMk id="17" creationId="{DAE5548B-F97E-47AF-8AAE-1A969029F936}"/>
          </ac:spMkLst>
        </pc:spChg>
        <pc:cxnChg chg="add del">
          <ac:chgData name="Francois Alfred Lichtenstein" userId="521fecef066794a9" providerId="LiveId" clId="{DEEEDB36-DD91-4330-8C7A-1B3ABED695F0}" dt="2021-03-27T14:37:39.058" v="922" actId="26606"/>
          <ac:cxnSpMkLst>
            <pc:docMk/>
            <pc:sldMk cId="3179001797" sldId="256"/>
            <ac:cxnSpMk id="10" creationId="{B43093BA-D7C0-401B-9B54-E2965B1493BA}"/>
          </ac:cxnSpMkLst>
        </pc:cxnChg>
        <pc:cxnChg chg="add">
          <ac:chgData name="Francois Alfred Lichtenstein" userId="521fecef066794a9" providerId="LiveId" clId="{DEEEDB36-DD91-4330-8C7A-1B3ABED695F0}" dt="2021-03-27T14:37:39.068" v="923" actId="26606"/>
          <ac:cxnSpMkLst>
            <pc:docMk/>
            <pc:sldMk cId="3179001797" sldId="256"/>
            <ac:cxnSpMk id="14" creationId="{DC996B6D-B6D3-4A1E-89FD-164CB641839B}"/>
          </ac:cxnSpMkLst>
        </pc:cxnChg>
        <pc:cxnChg chg="add">
          <ac:chgData name="Francois Alfred Lichtenstein" userId="521fecef066794a9" providerId="LiveId" clId="{DEEEDB36-DD91-4330-8C7A-1B3ABED695F0}" dt="2021-03-27T14:37:39.068" v="923" actId="26606"/>
          <ac:cxnSpMkLst>
            <pc:docMk/>
            <pc:sldMk cId="3179001797" sldId="256"/>
            <ac:cxnSpMk id="16" creationId="{7A92B418-F5F0-4FB8-BB6C-DB565C0907EE}"/>
          </ac:cxnSpMkLst>
        </pc:cxnChg>
      </pc:sldChg>
      <pc:sldChg chg="addSp delSp modSp new mod modTransition setBg modAnim setClrOvrMap">
        <pc:chgData name="Francois Alfred Lichtenstein" userId="521fecef066794a9" providerId="LiveId" clId="{DEEEDB36-DD91-4330-8C7A-1B3ABED695F0}" dt="2021-04-03T08:41:43.558" v="1099"/>
        <pc:sldMkLst>
          <pc:docMk/>
          <pc:sldMk cId="1423619750" sldId="257"/>
        </pc:sldMkLst>
        <pc:spChg chg="mod">
          <ac:chgData name="Francois Alfred Lichtenstein" userId="521fecef066794a9" providerId="LiveId" clId="{DEEEDB36-DD91-4330-8C7A-1B3ABED695F0}" dt="2021-03-27T14:41:54.762" v="946" actId="26606"/>
          <ac:spMkLst>
            <pc:docMk/>
            <pc:sldMk cId="1423619750" sldId="257"/>
            <ac:spMk id="2" creationId="{D598074C-CF82-4304-8B8E-09F749CACAFF}"/>
          </ac:spMkLst>
        </pc:spChg>
        <pc:spChg chg="mod">
          <ac:chgData name="Francois Alfred Lichtenstein" userId="521fecef066794a9" providerId="LiveId" clId="{DEEEDB36-DD91-4330-8C7A-1B3ABED695F0}" dt="2021-03-27T14:42:07.178" v="948" actId="14100"/>
          <ac:spMkLst>
            <pc:docMk/>
            <pc:sldMk cId="1423619750" sldId="257"/>
            <ac:spMk id="3" creationId="{C8AE850C-D411-48A6-886F-05ACB1E8CB63}"/>
          </ac:spMkLst>
        </pc:spChg>
        <pc:spChg chg="add del">
          <ac:chgData name="Francois Alfred Lichtenstein" userId="521fecef066794a9" providerId="LiveId" clId="{DEEEDB36-DD91-4330-8C7A-1B3ABED695F0}" dt="2021-03-27T14:41:54.762" v="946" actId="26606"/>
          <ac:spMkLst>
            <pc:docMk/>
            <pc:sldMk cId="1423619750" sldId="257"/>
            <ac:spMk id="8" creationId="{718B0F80-1C8E-49FA-9B66-C9285753E25F}"/>
          </ac:spMkLst>
        </pc:spChg>
        <pc:spChg chg="add del">
          <ac:chgData name="Francois Alfred Lichtenstein" userId="521fecef066794a9" providerId="LiveId" clId="{DEEEDB36-DD91-4330-8C7A-1B3ABED695F0}" dt="2021-03-27T14:41:54.762" v="946" actId="26606"/>
          <ac:spMkLst>
            <pc:docMk/>
            <pc:sldMk cId="1423619750" sldId="257"/>
            <ac:spMk id="10" creationId="{CEF2B853-4083-4B70-AC2A-F79D80809342}"/>
          </ac:spMkLst>
        </pc:spChg>
        <pc:spChg chg="add">
          <ac:chgData name="Francois Alfred Lichtenstein" userId="521fecef066794a9" providerId="LiveId" clId="{DEEEDB36-DD91-4330-8C7A-1B3ABED695F0}" dt="2021-03-27T14:41:54.762" v="946" actId="26606"/>
          <ac:spMkLst>
            <pc:docMk/>
            <pc:sldMk cId="1423619750" sldId="257"/>
            <ac:spMk id="19" creationId="{4FE232EE-B512-46E5-A5BD-10F13D7778B8}"/>
          </ac:spMkLst>
        </pc:spChg>
        <pc:spChg chg="add">
          <ac:chgData name="Francois Alfred Lichtenstein" userId="521fecef066794a9" providerId="LiveId" clId="{DEEEDB36-DD91-4330-8C7A-1B3ABED695F0}" dt="2021-03-27T14:41:54.762" v="946" actId="26606"/>
          <ac:spMkLst>
            <pc:docMk/>
            <pc:sldMk cId="1423619750" sldId="257"/>
            <ac:spMk id="21" creationId="{3BAFD176-D4C4-45B9-8D6E-C25F94C5CBE0}"/>
          </ac:spMkLst>
        </pc:spChg>
        <pc:spChg chg="add">
          <ac:chgData name="Francois Alfred Lichtenstein" userId="521fecef066794a9" providerId="LiveId" clId="{DEEEDB36-DD91-4330-8C7A-1B3ABED695F0}" dt="2021-03-27T14:41:54.762" v="946" actId="26606"/>
          <ac:spMkLst>
            <pc:docMk/>
            <pc:sldMk cId="1423619750" sldId="257"/>
            <ac:spMk id="25" creationId="{9514E575-433A-4266-8C2D-C2BD62D81BE6}"/>
          </ac:spMkLst>
        </pc:spChg>
        <pc:picChg chg="add del">
          <ac:chgData name="Francois Alfred Lichtenstein" userId="521fecef066794a9" providerId="LiveId" clId="{DEEEDB36-DD91-4330-8C7A-1B3ABED695F0}" dt="2021-03-27T14:41:56.930" v="947" actId="478"/>
          <ac:picMkLst>
            <pc:docMk/>
            <pc:sldMk cId="1423619750" sldId="257"/>
            <ac:picMk id="16" creationId="{DD2E8538-4754-4362-860A-E03360CB988F}"/>
          </ac:picMkLst>
        </pc:picChg>
        <pc:cxnChg chg="add del">
          <ac:chgData name="Francois Alfred Lichtenstein" userId="521fecef066794a9" providerId="LiveId" clId="{DEEEDB36-DD91-4330-8C7A-1B3ABED695F0}" dt="2021-03-27T14:41:54.762" v="946" actId="26606"/>
          <ac:cxnSpMkLst>
            <pc:docMk/>
            <pc:sldMk cId="1423619750" sldId="257"/>
            <ac:cxnSpMk id="12" creationId="{D434EAAF-BF44-4CCC-84D4-105F3370AFFC}"/>
          </ac:cxnSpMkLst>
        </pc:cxnChg>
        <pc:cxnChg chg="add">
          <ac:chgData name="Francois Alfred Lichtenstein" userId="521fecef066794a9" providerId="LiveId" clId="{DEEEDB36-DD91-4330-8C7A-1B3ABED695F0}" dt="2021-03-27T14:41:54.762" v="946" actId="26606"/>
          <ac:cxnSpMkLst>
            <pc:docMk/>
            <pc:sldMk cId="1423619750" sldId="257"/>
            <ac:cxnSpMk id="23" creationId="{E85B2D6B-877E-4599-A643-756FB8601309}"/>
          </ac:cxnSpMkLst>
        </pc:cxnChg>
      </pc:sldChg>
      <pc:sldChg chg="addSp delSp modSp new del mod setBg">
        <pc:chgData name="Francois Alfred Lichtenstein" userId="521fecef066794a9" providerId="LiveId" clId="{DEEEDB36-DD91-4330-8C7A-1B3ABED695F0}" dt="2021-03-27T14:41:38.395" v="945" actId="2696"/>
        <pc:sldMkLst>
          <pc:docMk/>
          <pc:sldMk cId="1362714175" sldId="258"/>
        </pc:sldMkLst>
        <pc:spChg chg="mod">
          <ac:chgData name="Francois Alfred Lichtenstein" userId="521fecef066794a9" providerId="LiveId" clId="{DEEEDB36-DD91-4330-8C7A-1B3ABED695F0}" dt="2021-03-27T14:37:07.740" v="917" actId="26606"/>
          <ac:spMkLst>
            <pc:docMk/>
            <pc:sldMk cId="1362714175" sldId="258"/>
            <ac:spMk id="2" creationId="{519B129B-1D7B-46B3-B350-1E5CE4C9810B}"/>
          </ac:spMkLst>
        </pc:spChg>
        <pc:spChg chg="del mod">
          <ac:chgData name="Francois Alfred Lichtenstein" userId="521fecef066794a9" providerId="LiveId" clId="{DEEEDB36-DD91-4330-8C7A-1B3ABED695F0}" dt="2021-03-27T14:37:07.740" v="917" actId="26606"/>
          <ac:spMkLst>
            <pc:docMk/>
            <pc:sldMk cId="1362714175" sldId="258"/>
            <ac:spMk id="3" creationId="{804A8175-DD60-4D84-A9D3-199C044FE546}"/>
          </ac:spMkLst>
        </pc:spChg>
        <pc:spChg chg="add">
          <ac:chgData name="Francois Alfred Lichtenstein" userId="521fecef066794a9" providerId="LiveId" clId="{DEEEDB36-DD91-4330-8C7A-1B3ABED695F0}" dt="2021-03-27T14:37:07.740" v="917" actId="26606"/>
          <ac:spMkLst>
            <pc:docMk/>
            <pc:sldMk cId="1362714175" sldId="258"/>
            <ac:spMk id="9" creationId="{68575C10-8187-4AC4-AD72-C754EAFD2867}"/>
          </ac:spMkLst>
        </pc:spChg>
        <pc:graphicFrameChg chg="add mod">
          <ac:chgData name="Francois Alfred Lichtenstein" userId="521fecef066794a9" providerId="LiveId" clId="{DEEEDB36-DD91-4330-8C7A-1B3ABED695F0}" dt="2021-03-27T14:40:18.362" v="940" actId="20577"/>
          <ac:graphicFrameMkLst>
            <pc:docMk/>
            <pc:sldMk cId="1362714175" sldId="258"/>
            <ac:graphicFrameMk id="5" creationId="{921C3BCC-EE13-4011-861F-2D77D80AB33B}"/>
          </ac:graphicFrameMkLst>
        </pc:graphicFrameChg>
        <pc:cxnChg chg="add">
          <ac:chgData name="Francois Alfred Lichtenstein" userId="521fecef066794a9" providerId="LiveId" clId="{DEEEDB36-DD91-4330-8C7A-1B3ABED695F0}" dt="2021-03-27T14:37:07.740" v="917" actId="26606"/>
          <ac:cxnSpMkLst>
            <pc:docMk/>
            <pc:sldMk cId="1362714175" sldId="258"/>
            <ac:cxnSpMk id="11" creationId="{74E776C9-ED67-41B7-B3A3-4DF76EF3ACEE}"/>
          </ac:cxnSpMkLst>
        </pc:cxnChg>
      </pc:sldChg>
      <pc:sldChg chg="addSp modSp new mod modTransition setBg modAnim">
        <pc:chgData name="Francois Alfred Lichtenstein" userId="521fecef066794a9" providerId="LiveId" clId="{DEEEDB36-DD91-4330-8C7A-1B3ABED695F0}" dt="2021-04-03T08:41:43.558" v="1099"/>
        <pc:sldMkLst>
          <pc:docMk/>
          <pc:sldMk cId="3868783540" sldId="259"/>
        </pc:sldMkLst>
        <pc:spChg chg="mod">
          <ac:chgData name="Francois Alfred Lichtenstein" userId="521fecef066794a9" providerId="LiveId" clId="{DEEEDB36-DD91-4330-8C7A-1B3ABED695F0}" dt="2021-03-27T14:36:48.754" v="916" actId="26606"/>
          <ac:spMkLst>
            <pc:docMk/>
            <pc:sldMk cId="3868783540" sldId="259"/>
            <ac:spMk id="2" creationId="{D129E022-3653-4542-B7E4-26E63D453D0E}"/>
          </ac:spMkLst>
        </pc:spChg>
        <pc:spChg chg="mod">
          <ac:chgData name="Francois Alfred Lichtenstein" userId="521fecef066794a9" providerId="LiveId" clId="{DEEEDB36-DD91-4330-8C7A-1B3ABED695F0}" dt="2021-03-29T14:35:43.275" v="1042" actId="20577"/>
          <ac:spMkLst>
            <pc:docMk/>
            <pc:sldMk cId="3868783540" sldId="259"/>
            <ac:spMk id="3" creationId="{EE7BB3B5-9E31-4976-A08B-480A7B4C68F6}"/>
          </ac:spMkLst>
        </pc:spChg>
        <pc:spChg chg="add">
          <ac:chgData name="Francois Alfred Lichtenstein" userId="521fecef066794a9" providerId="LiveId" clId="{DEEEDB36-DD91-4330-8C7A-1B3ABED695F0}" dt="2021-03-27T14:36:48.754" v="916" actId="26606"/>
          <ac:spMkLst>
            <pc:docMk/>
            <pc:sldMk cId="3868783540" sldId="259"/>
            <ac:spMk id="8" creationId="{4281BC32-FF58-4898-A6B5-7B3D059BCEB0}"/>
          </ac:spMkLst>
        </pc:spChg>
        <pc:spChg chg="add">
          <ac:chgData name="Francois Alfred Lichtenstein" userId="521fecef066794a9" providerId="LiveId" clId="{DEEEDB36-DD91-4330-8C7A-1B3ABED695F0}" dt="2021-03-27T14:36:48.754" v="916" actId="26606"/>
          <ac:spMkLst>
            <pc:docMk/>
            <pc:sldMk cId="3868783540" sldId="259"/>
            <ac:spMk id="10" creationId="{0D614406-135F-4875-9C87-53822CB19ABB}"/>
          </ac:spMkLst>
        </pc:spChg>
        <pc:spChg chg="add">
          <ac:chgData name="Francois Alfred Lichtenstein" userId="521fecef066794a9" providerId="LiveId" clId="{DEEEDB36-DD91-4330-8C7A-1B3ABED695F0}" dt="2021-03-27T14:36:48.754" v="916" actId="26606"/>
          <ac:spMkLst>
            <pc:docMk/>
            <pc:sldMk cId="3868783540" sldId="259"/>
            <ac:spMk id="14" creationId="{C2E5FCF0-567A-448C-A6E3-920BFC702C2F}"/>
          </ac:spMkLst>
        </pc:spChg>
        <pc:cxnChg chg="add">
          <ac:chgData name="Francois Alfred Lichtenstein" userId="521fecef066794a9" providerId="LiveId" clId="{DEEEDB36-DD91-4330-8C7A-1B3ABED695F0}" dt="2021-03-27T14:36:48.754" v="916" actId="26606"/>
          <ac:cxnSpMkLst>
            <pc:docMk/>
            <pc:sldMk cId="3868783540" sldId="259"/>
            <ac:cxnSpMk id="12" creationId="{C6C21149-7D17-44C2-AFB6-4D931DC55FB1}"/>
          </ac:cxnSpMkLst>
        </pc:cxnChg>
      </pc:sldChg>
      <pc:sldChg chg="addSp delSp modSp new mod modTransition setBg modAnim setClrOvrMap">
        <pc:chgData name="Francois Alfred Lichtenstein" userId="521fecef066794a9" providerId="LiveId" clId="{DEEEDB36-DD91-4330-8C7A-1B3ABED695F0}" dt="2021-04-03T08:42:58.141" v="1137" actId="20577"/>
        <pc:sldMkLst>
          <pc:docMk/>
          <pc:sldMk cId="504087897" sldId="260"/>
        </pc:sldMkLst>
        <pc:spChg chg="mod">
          <ac:chgData name="Francois Alfred Lichtenstein" userId="521fecef066794a9" providerId="LiveId" clId="{DEEEDB36-DD91-4330-8C7A-1B3ABED695F0}" dt="2021-03-27T14:42:48.215" v="952" actId="26606"/>
          <ac:spMkLst>
            <pc:docMk/>
            <pc:sldMk cId="504087897" sldId="260"/>
            <ac:spMk id="2" creationId="{47A8A529-FDED-4F32-9CD0-98DE7601D745}"/>
          </ac:spMkLst>
        </pc:spChg>
        <pc:spChg chg="mod">
          <ac:chgData name="Francois Alfred Lichtenstein" userId="521fecef066794a9" providerId="LiveId" clId="{DEEEDB36-DD91-4330-8C7A-1B3ABED695F0}" dt="2021-04-03T08:42:58.141" v="1137" actId="20577"/>
          <ac:spMkLst>
            <pc:docMk/>
            <pc:sldMk cId="504087897" sldId="260"/>
            <ac:spMk id="3" creationId="{E8C4D8A2-1991-4609-ADD5-0A0E11D12C4E}"/>
          </ac:spMkLst>
        </pc:spChg>
        <pc:spChg chg="add del">
          <ac:chgData name="Francois Alfred Lichtenstein" userId="521fecef066794a9" providerId="LiveId" clId="{DEEEDB36-DD91-4330-8C7A-1B3ABED695F0}" dt="2021-03-27T14:42:48.215" v="952" actId="26606"/>
          <ac:spMkLst>
            <pc:docMk/>
            <pc:sldMk cId="504087897" sldId="260"/>
            <ac:spMk id="8" creationId="{4281BC32-FF58-4898-A6B5-7B3D059BCEB0}"/>
          </ac:spMkLst>
        </pc:spChg>
        <pc:spChg chg="add del">
          <ac:chgData name="Francois Alfred Lichtenstein" userId="521fecef066794a9" providerId="LiveId" clId="{DEEEDB36-DD91-4330-8C7A-1B3ABED695F0}" dt="2021-03-27T14:42:48.215" v="952" actId="26606"/>
          <ac:spMkLst>
            <pc:docMk/>
            <pc:sldMk cId="504087897" sldId="260"/>
            <ac:spMk id="10" creationId="{0D614406-135F-4875-9C87-53822CB19ABB}"/>
          </ac:spMkLst>
        </pc:spChg>
        <pc:spChg chg="add del">
          <ac:chgData name="Francois Alfred Lichtenstein" userId="521fecef066794a9" providerId="LiveId" clId="{DEEEDB36-DD91-4330-8C7A-1B3ABED695F0}" dt="2021-03-27T14:42:48.215" v="952" actId="26606"/>
          <ac:spMkLst>
            <pc:docMk/>
            <pc:sldMk cId="504087897" sldId="260"/>
            <ac:spMk id="14" creationId="{C2E5FCF0-567A-448C-A6E3-920BFC702C2F}"/>
          </ac:spMkLst>
        </pc:spChg>
        <pc:spChg chg="add">
          <ac:chgData name="Francois Alfred Lichtenstein" userId="521fecef066794a9" providerId="LiveId" clId="{DEEEDB36-DD91-4330-8C7A-1B3ABED695F0}" dt="2021-03-27T14:42:48.215" v="952" actId="26606"/>
          <ac:spMkLst>
            <pc:docMk/>
            <pc:sldMk cId="504087897" sldId="260"/>
            <ac:spMk id="19" creationId="{718B0F80-1C8E-49FA-9B66-C9285753E25F}"/>
          </ac:spMkLst>
        </pc:spChg>
        <pc:spChg chg="add">
          <ac:chgData name="Francois Alfred Lichtenstein" userId="521fecef066794a9" providerId="LiveId" clId="{DEEEDB36-DD91-4330-8C7A-1B3ABED695F0}" dt="2021-03-27T14:42:48.215" v="952" actId="26606"/>
          <ac:spMkLst>
            <pc:docMk/>
            <pc:sldMk cId="504087897" sldId="260"/>
            <ac:spMk id="21" creationId="{CEF2B853-4083-4B70-AC2A-F79D80809342}"/>
          </ac:spMkLst>
        </pc:spChg>
        <pc:cxnChg chg="add del">
          <ac:chgData name="Francois Alfred Lichtenstein" userId="521fecef066794a9" providerId="LiveId" clId="{DEEEDB36-DD91-4330-8C7A-1B3ABED695F0}" dt="2021-03-27T14:42:48.215" v="952" actId="26606"/>
          <ac:cxnSpMkLst>
            <pc:docMk/>
            <pc:sldMk cId="504087897" sldId="260"/>
            <ac:cxnSpMk id="12" creationId="{C6C21149-7D17-44C2-AFB6-4D931DC55FB1}"/>
          </ac:cxnSpMkLst>
        </pc:cxnChg>
        <pc:cxnChg chg="add">
          <ac:chgData name="Francois Alfred Lichtenstein" userId="521fecef066794a9" providerId="LiveId" clId="{DEEEDB36-DD91-4330-8C7A-1B3ABED695F0}" dt="2021-03-27T14:42:48.215" v="952" actId="26606"/>
          <ac:cxnSpMkLst>
            <pc:docMk/>
            <pc:sldMk cId="504087897" sldId="260"/>
            <ac:cxnSpMk id="23" creationId="{D434EAAF-BF44-4CCC-84D4-105F3370AFFC}"/>
          </ac:cxnSpMkLst>
        </pc:cxnChg>
      </pc:sldChg>
      <pc:sldChg chg="modSp add del mod ord">
        <pc:chgData name="Francois Alfred Lichtenstein" userId="521fecef066794a9" providerId="LiveId" clId="{DEEEDB36-DD91-4330-8C7A-1B3ABED695F0}" dt="2021-03-27T14:42:42.825" v="951" actId="2696"/>
        <pc:sldMkLst>
          <pc:docMk/>
          <pc:sldMk cId="1145182912" sldId="261"/>
        </pc:sldMkLst>
        <pc:spChg chg="mod">
          <ac:chgData name="Francois Alfred Lichtenstein" userId="521fecef066794a9" providerId="LiveId" clId="{DEEEDB36-DD91-4330-8C7A-1B3ABED695F0}" dt="2021-03-27T14:38:25.171" v="928" actId="207"/>
          <ac:spMkLst>
            <pc:docMk/>
            <pc:sldMk cId="1145182912" sldId="261"/>
            <ac:spMk id="2" creationId="{D598074C-CF82-4304-8B8E-09F749CACAFF}"/>
          </ac:spMkLst>
        </pc:spChg>
        <pc:spChg chg="mod">
          <ac:chgData name="Francois Alfred Lichtenstein" userId="521fecef066794a9" providerId="LiveId" clId="{DEEEDB36-DD91-4330-8C7A-1B3ABED695F0}" dt="2021-03-27T14:38:30.788" v="929"/>
          <ac:spMkLst>
            <pc:docMk/>
            <pc:sldMk cId="1145182912" sldId="261"/>
            <ac:spMk id="3" creationId="{C8AE850C-D411-48A6-886F-05ACB1E8CB63}"/>
          </ac:spMkLst>
        </pc:spChg>
      </pc:sldChg>
      <pc:sldChg chg="addSp delSp modSp new mod modTransition setBg modAnim setClrOvrMap">
        <pc:chgData name="Francois Alfred Lichtenstein" userId="521fecef066794a9" providerId="LiveId" clId="{DEEEDB36-DD91-4330-8C7A-1B3ABED695F0}" dt="2021-04-03T08:41:43.558" v="1099"/>
        <pc:sldMkLst>
          <pc:docMk/>
          <pc:sldMk cId="3669207043" sldId="262"/>
        </pc:sldMkLst>
        <pc:spChg chg="mod">
          <ac:chgData name="Francois Alfred Lichtenstein" userId="521fecef066794a9" providerId="LiveId" clId="{DEEEDB36-DD91-4330-8C7A-1B3ABED695F0}" dt="2021-03-27T14:41:08.152" v="943" actId="26606"/>
          <ac:spMkLst>
            <pc:docMk/>
            <pc:sldMk cId="3669207043" sldId="262"/>
            <ac:spMk id="2" creationId="{8E0945AD-82C9-4552-8171-BD06144E7350}"/>
          </ac:spMkLst>
        </pc:spChg>
        <pc:spChg chg="mod">
          <ac:chgData name="Francois Alfred Lichtenstein" userId="521fecef066794a9" providerId="LiveId" clId="{DEEEDB36-DD91-4330-8C7A-1B3ABED695F0}" dt="2021-04-03T08:41:21.760" v="1098" actId="20577"/>
          <ac:spMkLst>
            <pc:docMk/>
            <pc:sldMk cId="3669207043" sldId="262"/>
            <ac:spMk id="3" creationId="{06B3E291-2B58-4D35-85F6-781535B92030}"/>
          </ac:spMkLst>
        </pc:spChg>
        <pc:spChg chg="add">
          <ac:chgData name="Francois Alfred Lichtenstein" userId="521fecef066794a9" providerId="LiveId" clId="{DEEEDB36-DD91-4330-8C7A-1B3ABED695F0}" dt="2021-03-27T14:41:08.152" v="943" actId="26606"/>
          <ac:spMkLst>
            <pc:docMk/>
            <pc:sldMk cId="3669207043" sldId="262"/>
            <ac:spMk id="11" creationId="{33F10E2D-8FFE-4EA2-A7E5-21091F2EBE74}"/>
          </ac:spMkLst>
        </pc:spChg>
        <pc:picChg chg="add del">
          <ac:chgData name="Francois Alfred Lichtenstein" userId="521fecef066794a9" providerId="LiveId" clId="{DEEEDB36-DD91-4330-8C7A-1B3ABED695F0}" dt="2021-03-27T14:41:22.702" v="944" actId="478"/>
          <ac:picMkLst>
            <pc:docMk/>
            <pc:sldMk cId="3669207043" sldId="262"/>
            <ac:picMk id="5" creationId="{2923D272-2DB3-436A-A159-A4D047162547}"/>
          </ac:picMkLst>
        </pc:picChg>
        <pc:cxnChg chg="add">
          <ac:chgData name="Francois Alfred Lichtenstein" userId="521fecef066794a9" providerId="LiveId" clId="{DEEEDB36-DD91-4330-8C7A-1B3ABED695F0}" dt="2021-03-27T14:41:08.152" v="943" actId="26606"/>
          <ac:cxnSpMkLst>
            <pc:docMk/>
            <pc:sldMk cId="3669207043" sldId="262"/>
            <ac:cxnSpMk id="9" creationId="{12703091-5792-4A74-A935-4B885713E569}"/>
          </ac:cxnSpMkLst>
        </pc:cxnChg>
      </pc:sldChg>
      <pc:sldChg chg="addSp delSp modSp add del mod ord delAnim">
        <pc:chgData name="Francois Alfred Lichtenstein" userId="521fecef066794a9" providerId="LiveId" clId="{DEEEDB36-DD91-4330-8C7A-1B3ABED695F0}" dt="2021-03-27T14:57:16.132" v="1035" actId="2696"/>
        <pc:sldMkLst>
          <pc:docMk/>
          <pc:sldMk cId="42364594" sldId="263"/>
        </pc:sldMkLst>
        <pc:spChg chg="mod">
          <ac:chgData name="Francois Alfred Lichtenstein" userId="521fecef066794a9" providerId="LiveId" clId="{DEEEDB36-DD91-4330-8C7A-1B3ABED695F0}" dt="2021-03-27T14:51:29.453" v="1011" actId="20577"/>
          <ac:spMkLst>
            <pc:docMk/>
            <pc:sldMk cId="42364594" sldId="263"/>
            <ac:spMk id="2" creationId="{D129E022-3653-4542-B7E4-26E63D453D0E}"/>
          </ac:spMkLst>
        </pc:spChg>
        <pc:spChg chg="del">
          <ac:chgData name="Francois Alfred Lichtenstein" userId="521fecef066794a9" providerId="LiveId" clId="{DEEEDB36-DD91-4330-8C7A-1B3ABED695F0}" dt="2021-03-27T14:50:28.066" v="975" actId="478"/>
          <ac:spMkLst>
            <pc:docMk/>
            <pc:sldMk cId="42364594" sldId="263"/>
            <ac:spMk id="3" creationId="{EE7BB3B5-9E31-4976-A08B-480A7B4C68F6}"/>
          </ac:spMkLst>
        </pc:spChg>
        <pc:spChg chg="add del mod">
          <ac:chgData name="Francois Alfred Lichtenstein" userId="521fecef066794a9" providerId="LiveId" clId="{DEEEDB36-DD91-4330-8C7A-1B3ABED695F0}" dt="2021-03-27T14:50:39.028" v="976" actId="931"/>
          <ac:spMkLst>
            <pc:docMk/>
            <pc:sldMk cId="42364594" sldId="263"/>
            <ac:spMk id="5" creationId="{166186EF-0E3D-4C20-85D0-04FCC577F530}"/>
          </ac:spMkLst>
        </pc:spChg>
        <pc:spChg chg="add mod">
          <ac:chgData name="Francois Alfred Lichtenstein" userId="521fecef066794a9" providerId="LiveId" clId="{DEEEDB36-DD91-4330-8C7A-1B3ABED695F0}" dt="2021-03-27T14:52:15.264" v="1023" actId="1076"/>
          <ac:spMkLst>
            <pc:docMk/>
            <pc:sldMk cId="42364594" sldId="263"/>
            <ac:spMk id="11" creationId="{9BCBD852-C606-4D7C-BE28-335481414FE8}"/>
          </ac:spMkLst>
        </pc:spChg>
        <pc:spChg chg="add mod">
          <ac:chgData name="Francois Alfred Lichtenstein" userId="521fecef066794a9" providerId="LiveId" clId="{DEEEDB36-DD91-4330-8C7A-1B3ABED695F0}" dt="2021-03-27T14:53:24.936" v="1030" actId="1076"/>
          <ac:spMkLst>
            <pc:docMk/>
            <pc:sldMk cId="42364594" sldId="263"/>
            <ac:spMk id="17" creationId="{3F510265-4695-4299-9998-C9A20BFAFA74}"/>
          </ac:spMkLst>
        </pc:spChg>
        <pc:picChg chg="add del mod">
          <ac:chgData name="Francois Alfred Lichtenstein" userId="521fecef066794a9" providerId="LiveId" clId="{DEEEDB36-DD91-4330-8C7A-1B3ABED695F0}" dt="2021-03-27T14:51:48.387" v="1013" actId="478"/>
          <ac:picMkLst>
            <pc:docMk/>
            <pc:sldMk cId="42364594" sldId="263"/>
            <ac:picMk id="7" creationId="{3284DFAF-FD5C-4896-B722-F238A87757A3}"/>
          </ac:picMkLst>
        </pc:picChg>
        <pc:picChg chg="add mod">
          <ac:chgData name="Francois Alfred Lichtenstein" userId="521fecef066794a9" providerId="LiveId" clId="{DEEEDB36-DD91-4330-8C7A-1B3ABED695F0}" dt="2021-03-27T14:52:48.810" v="1027" actId="962"/>
          <ac:picMkLst>
            <pc:docMk/>
            <pc:sldMk cId="42364594" sldId="263"/>
            <ac:picMk id="15" creationId="{47FBBB01-51E7-452C-9212-7C609BF1B74A}"/>
          </ac:picMkLst>
        </pc:picChg>
      </pc:sldChg>
      <pc:sldChg chg="add del">
        <pc:chgData name="Francois Alfred Lichtenstein" userId="521fecef066794a9" providerId="LiveId" clId="{DEEEDB36-DD91-4330-8C7A-1B3ABED695F0}" dt="2021-03-27T14:42:39.189" v="950" actId="2696"/>
        <pc:sldMkLst>
          <pc:docMk/>
          <pc:sldMk cId="1778388164" sldId="263"/>
        </pc:sldMkLst>
      </pc:sldChg>
      <pc:sldChg chg="new del">
        <pc:chgData name="Francois Alfred Lichtenstein" userId="521fecef066794a9" providerId="LiveId" clId="{DEEEDB36-DD91-4330-8C7A-1B3ABED695F0}" dt="2021-03-27T14:53:56.779" v="1032" actId="47"/>
        <pc:sldMkLst>
          <pc:docMk/>
          <pc:sldMk cId="3399768292" sldId="264"/>
        </pc:sldMkLst>
      </pc:sldChg>
      <pc:sldChg chg="modSp add mod modTransition modAnim">
        <pc:chgData name="Francois Alfred Lichtenstein" userId="521fecef066794a9" providerId="LiveId" clId="{DEEEDB36-DD91-4330-8C7A-1B3ABED695F0}" dt="2021-04-03T08:41:43.558" v="1099"/>
        <pc:sldMkLst>
          <pc:docMk/>
          <pc:sldMk cId="4002893048" sldId="265"/>
        </pc:sldMkLst>
        <pc:spChg chg="mod">
          <ac:chgData name="Francois Alfred Lichtenstein" userId="521fecef066794a9" providerId="LiveId" clId="{DEEEDB36-DD91-4330-8C7A-1B3ABED695F0}" dt="2021-03-27T14:56:54.843" v="1034" actId="12788"/>
          <ac:spMkLst>
            <pc:docMk/>
            <pc:sldMk cId="4002893048" sldId="265"/>
            <ac:spMk id="17" creationId="{3F510265-4695-4299-9998-C9A20BFAFA74}"/>
          </ac:spMkLst>
        </pc:spChg>
        <pc:picChg chg="mod">
          <ac:chgData name="Francois Alfred Lichtenstein" userId="521fecef066794a9" providerId="LiveId" clId="{DEEEDB36-DD91-4330-8C7A-1B3ABED695F0}" dt="2021-03-27T14:57:31.984" v="1036" actId="1076"/>
          <ac:picMkLst>
            <pc:docMk/>
            <pc:sldMk cId="4002893048" sldId="265"/>
            <ac:picMk id="15" creationId="{47FBBB01-51E7-452C-9212-7C609BF1B74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4056E87-7904-4377-89B8-157CB9E15C4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B018F63-E312-442C-B2C2-DFA1D0C16F9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863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6E87-7904-4377-89B8-157CB9E15C4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8F63-E312-442C-B2C2-DFA1D0C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9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A4056E87-7904-4377-89B8-157CB9E15C4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B018F63-E312-442C-B2C2-DFA1D0C16F96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423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6E87-7904-4377-89B8-157CB9E15C4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8F63-E312-442C-B2C2-DFA1D0C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1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4056E87-7904-4377-89B8-157CB9E15C4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B018F63-E312-442C-B2C2-DFA1D0C16F9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827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6E87-7904-4377-89B8-157CB9E15C4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8F63-E312-442C-B2C2-DFA1D0C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8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6E87-7904-4377-89B8-157CB9E15C4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8F63-E312-442C-B2C2-DFA1D0C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1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6E87-7904-4377-89B8-157CB9E15C4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8F63-E312-442C-B2C2-DFA1D0C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9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6E87-7904-4377-89B8-157CB9E15C4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8F63-E312-442C-B2C2-DFA1D0C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5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6E87-7904-4377-89B8-157CB9E15C4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8F63-E312-442C-B2C2-DFA1D0C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6E87-7904-4377-89B8-157CB9E15C4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8F63-E312-442C-B2C2-DFA1D0C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9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4056E87-7904-4377-89B8-157CB9E15C4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B018F63-E312-442C-B2C2-DFA1D0C16F9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62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ympy.org/latest/modules/integrals/integral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330B68E7-7145-4358-B696-8C8084BD8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FCAD2-CE84-4350-B078-68C1704DC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600" y="1140439"/>
            <a:ext cx="5418399" cy="5085133"/>
          </a:xfrm>
        </p:spPr>
        <p:txBody>
          <a:bodyPr>
            <a:normAutofit/>
          </a:bodyPr>
          <a:lstStyle/>
          <a:p>
            <a:r>
              <a:rPr lang="en-ZA" sz="4800"/>
              <a:t>Laplace Transform</a:t>
            </a:r>
            <a:endParaRPr lang="en-US" sz="4800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7A92B418-F5F0-4FB8-BB6C-DB565C090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591" y="773858"/>
            <a:ext cx="6094409" cy="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DAE5548B-F97E-47AF-8AAE-1A969029F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996B6D-B6D3-4A1E-89FD-164CB6418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6201007"/>
            <a:ext cx="4657344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E61F3C0-A0A1-4313-8E9D-A18C13CB7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6" y="1190408"/>
            <a:ext cx="3370148" cy="5035163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ZA" sz="2800"/>
              <a:t>Study Notes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79001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FE232EE-B512-46E5-A5BD-10F13D777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AFD176-D4C4-45B9-8D6E-C25F94C5C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8074C-CF82-4304-8B8E-09F749CAC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6574535" cy="1232750"/>
          </a:xfrm>
        </p:spPr>
        <p:txBody>
          <a:bodyPr anchor="b">
            <a:normAutofit/>
          </a:bodyPr>
          <a:lstStyle/>
          <a:p>
            <a:r>
              <a:rPr lang="en-ZA">
                <a:solidFill>
                  <a:schemeClr val="bg1"/>
                </a:solidFill>
              </a:rPr>
              <a:t>Lay Definition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5B2D6B-877E-4599-A643-756FB8601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1676579"/>
            <a:ext cx="7534656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6">
            <a:extLst>
              <a:ext uri="{FF2B5EF4-FFF2-40B4-BE49-F238E27FC236}">
                <a16:creationId xmlns:a16="http://schemas.microsoft.com/office/drawing/2014/main" id="{9514E575-433A-4266-8C2D-C2BD62D81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E850C-D411-48A6-886F-05ACB1E8C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762501"/>
            <a:ext cx="10475524" cy="3498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dirty="0"/>
              <a:t>A Laplace transform is an integral that often makes solving differential equations easier. </a:t>
            </a:r>
          </a:p>
          <a:p>
            <a:pPr marL="0" indent="0">
              <a:buNone/>
            </a:pPr>
            <a:r>
              <a:rPr lang="en-ZA" dirty="0"/>
              <a:t>It turns differential equations into algebraic equations, and it turns convolutions into products. </a:t>
            </a:r>
          </a:p>
          <a:p>
            <a:pPr marL="0" indent="0">
              <a:buNone/>
            </a:pPr>
            <a:r>
              <a:rPr lang="en-ZA" dirty="0"/>
              <a:t>Like Fourier transforms, it also maps time domain into frequency domains.</a:t>
            </a:r>
          </a:p>
        </p:txBody>
      </p:sp>
    </p:spTree>
    <p:extLst>
      <p:ext uri="{BB962C8B-B14F-4D97-AF65-F5344CB8AC3E}">
        <p14:creationId xmlns:p14="http://schemas.microsoft.com/office/powerpoint/2010/main" val="1423619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45AD-82C9-4552-8171-BD06144E7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E291-2B58-4D35-85F6-781535B92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495249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Laplace transforms are used to:</a:t>
            </a:r>
          </a:p>
          <a:p>
            <a:r>
              <a:rPr lang="en-US" dirty="0">
                <a:solidFill>
                  <a:schemeClr val="tx1"/>
                </a:solidFill>
              </a:rPr>
              <a:t>solve initial value problems, particularly those involving discontinuous forcing functions, </a:t>
            </a:r>
          </a:p>
          <a:p>
            <a:r>
              <a:rPr lang="en-US" dirty="0">
                <a:solidFill>
                  <a:schemeClr val="tx1"/>
                </a:solidFill>
              </a:rPr>
              <a:t>to solve boundary value problems involving partial differential equations, and</a:t>
            </a:r>
          </a:p>
          <a:p>
            <a:r>
              <a:rPr lang="en-US" dirty="0">
                <a:solidFill>
                  <a:schemeClr val="tx1"/>
                </a:solidFill>
              </a:rPr>
              <a:t>to analyze wave and diffusion phenomena.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Laplace transforms have important applications in control systems engineering which is relevant for robotics and automation.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703091-5792-4A74-A935-4B885713E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6">
            <a:extLst>
              <a:ext uri="{FF2B5EF4-FFF2-40B4-BE49-F238E27FC236}">
                <a16:creationId xmlns:a16="http://schemas.microsoft.com/office/drawing/2014/main" id="{33F10E2D-8FFE-4EA2-A7E5-21091F2EB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69207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9E022-3653-4542-B7E4-26E63D45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Technical Definition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7BB3B5-9E31-4976-A08B-480A7B4C68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19" y="2942252"/>
                <a:ext cx="10266681" cy="31724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Laplace transform of a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defined for all real numbers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≥ 0</m:t>
                    </m:r>
                  </m:oMath>
                </a14:m>
                <a:r>
                  <a:rPr lang="en-US" dirty="0"/>
                  <a:t>, is the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which is a unilateral transform defined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Z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a complex number frequency parameter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ZA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ZA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ZA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with real numbers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7BB3B5-9E31-4976-A08B-480A7B4C68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19" y="2942252"/>
                <a:ext cx="10266681" cy="3172409"/>
              </a:xfrm>
              <a:blipFill>
                <a:blip r:embed="rId2"/>
                <a:stretch>
                  <a:fillRect l="-593" t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783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8A529-FDED-4F32-9CD0-98DE7601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ZA" sz="4800">
                <a:solidFill>
                  <a:schemeClr val="tx1"/>
                </a:solidFill>
              </a:rPr>
              <a:t>History</a:t>
            </a:r>
            <a:endParaRPr lang="en-US" sz="4800">
              <a:solidFill>
                <a:schemeClr val="tx1"/>
              </a:solidFill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4D8A2-1991-4609-ADD5-0A0E11D12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3" y="643466"/>
            <a:ext cx="7030169" cy="49372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The Laplace transform is named by Gustav </a:t>
            </a:r>
            <a:r>
              <a:rPr lang="en-US" dirty="0" err="1"/>
              <a:t>Doetsch</a:t>
            </a:r>
            <a:r>
              <a:rPr lang="en-US" dirty="0"/>
              <a:t> after Pierre-Simon Laplace, who used a similar transform in his work on probability theory (c. 1814).</a:t>
            </a:r>
          </a:p>
          <a:p>
            <a:pPr marL="0" indent="0">
              <a:buNone/>
            </a:pPr>
            <a:r>
              <a:rPr lang="en-US" dirty="0"/>
              <a:t>Other notable contributors to the theory of Laplace transforms include:</a:t>
            </a:r>
          </a:p>
          <a:p>
            <a:r>
              <a:rPr lang="en-US" dirty="0"/>
              <a:t>Niels Henrik Abel,</a:t>
            </a:r>
          </a:p>
          <a:p>
            <a:r>
              <a:rPr lang="en-US" dirty="0"/>
              <a:t>Mathias Lerch,</a:t>
            </a:r>
          </a:p>
          <a:p>
            <a:r>
              <a:rPr lang="en-US" dirty="0"/>
              <a:t>Oliver Heaviside, and</a:t>
            </a:r>
          </a:p>
          <a:p>
            <a:r>
              <a:rPr lang="en-US" dirty="0"/>
              <a:t>Thomas Bromwich.</a:t>
            </a:r>
          </a:p>
          <a:p>
            <a:pPr marL="0" indent="0">
              <a:buNone/>
            </a:pPr>
            <a:r>
              <a:rPr lang="en-US" dirty="0"/>
              <a:t>The current widespread use of the transform came about during and soon after the second World War (i.e. c. </a:t>
            </a:r>
            <a:r>
              <a:rPr lang="en-US"/>
              <a:t>1945).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087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9E022-3653-4542-B7E4-26E63D45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ZA" dirty="0" err="1">
                <a:solidFill>
                  <a:schemeClr val="bg1"/>
                </a:solidFill>
              </a:rPr>
              <a:t>SymPy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BCBD852-C606-4D7C-BE28-335481414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720100"/>
            <a:ext cx="10469878" cy="1944547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 from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sympy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import *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 from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sympy.integrals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import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laplace_transform</a:t>
            </a:r>
            <a:endParaRPr lang="en-US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 from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sympy.abc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import t, s, a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laplace_transform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(t**a, t, s)</a:t>
            </a:r>
          </a:p>
        </p:txBody>
      </p:sp>
      <p:pic>
        <p:nvPicPr>
          <p:cNvPr id="15" name="Picture 14" descr="Text&#10;&#10;Description automatically generated with medium confidence">
            <a:extLst>
              <a:ext uri="{FF2B5EF4-FFF2-40B4-BE49-F238E27FC236}">
                <a16:creationId xmlns:a16="http://schemas.microsoft.com/office/drawing/2014/main" id="{47FBBB01-51E7-452C-9212-7C609BF1B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696" y="4857564"/>
            <a:ext cx="4206605" cy="10745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F510265-4695-4299-9998-C9A20BFAFA74}"/>
              </a:ext>
            </a:extLst>
          </p:cNvPr>
          <p:cNvSpPr txBox="1"/>
          <p:nvPr/>
        </p:nvSpPr>
        <p:spPr>
          <a:xfrm>
            <a:off x="3048965" y="6124995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https://docs.sympy.org/latest/modules/integrals/integrals.html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93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49</TotalTime>
  <Words>299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Cambria Math</vt:lpstr>
      <vt:lpstr>Century Schoolbook</vt:lpstr>
      <vt:lpstr>Corbel</vt:lpstr>
      <vt:lpstr>Courier New</vt:lpstr>
      <vt:lpstr>Headlines</vt:lpstr>
      <vt:lpstr>Laplace Transform</vt:lpstr>
      <vt:lpstr>Lay Definition</vt:lpstr>
      <vt:lpstr>Uses</vt:lpstr>
      <vt:lpstr>Technical Definition</vt:lpstr>
      <vt:lpstr>History</vt:lpstr>
      <vt:lpstr>SymPy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Laplace Transform</dc:title>
  <dc:creator>Francois Alfred Lichtenstein</dc:creator>
  <cp:lastModifiedBy>Francois Alfred Lichtenstein</cp:lastModifiedBy>
  <cp:revision>1</cp:revision>
  <dcterms:created xsi:type="dcterms:W3CDTF">2021-03-27T14:14:53Z</dcterms:created>
  <dcterms:modified xsi:type="dcterms:W3CDTF">2021-04-03T08:43:09Z</dcterms:modified>
</cp:coreProperties>
</file>