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1" r:id="rId5"/>
  </p:sldMasterIdLst>
  <p:notesMasterIdLst>
    <p:notesMasterId r:id="rId22"/>
  </p:notesMasterIdLst>
  <p:sldIdLst>
    <p:sldId id="266" r:id="rId6"/>
    <p:sldId id="316" r:id="rId7"/>
    <p:sldId id="317" r:id="rId8"/>
    <p:sldId id="318" r:id="rId9"/>
    <p:sldId id="319" r:id="rId10"/>
    <p:sldId id="308" r:id="rId11"/>
    <p:sldId id="309" r:id="rId12"/>
    <p:sldId id="310" r:id="rId13"/>
    <p:sldId id="311" r:id="rId14"/>
    <p:sldId id="312" r:id="rId15"/>
    <p:sldId id="314" r:id="rId16"/>
    <p:sldId id="315" r:id="rId17"/>
    <p:sldId id="320" r:id="rId18"/>
    <p:sldId id="321" r:id="rId19"/>
    <p:sldId id="313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kumar N Bhatt" userId="78a98fe40141d3a7" providerId="LiveId" clId="{444B8DD9-3246-49DC-BD0A-86C04E6D9E39}"/>
    <pc:docChg chg="undo custSel addSld delSld modSld sldOrd">
      <pc:chgData name="Anilkumar N Bhatt" userId="78a98fe40141d3a7" providerId="LiveId" clId="{444B8DD9-3246-49DC-BD0A-86C04E6D9E39}" dt="2024-05-08T08:37:44.780" v="570" actId="2711"/>
      <pc:docMkLst>
        <pc:docMk/>
      </pc:docMkLst>
      <pc:sldChg chg="add del">
        <pc:chgData name="Anilkumar N Bhatt" userId="78a98fe40141d3a7" providerId="LiveId" clId="{444B8DD9-3246-49DC-BD0A-86C04E6D9E39}" dt="2024-05-05T12:27:56.902" v="246" actId="47"/>
        <pc:sldMkLst>
          <pc:docMk/>
          <pc:sldMk cId="0" sldId="257"/>
        </pc:sldMkLst>
      </pc:sldChg>
      <pc:sldChg chg="add del modNotes">
        <pc:chgData name="Anilkumar N Bhatt" userId="78a98fe40141d3a7" providerId="LiveId" clId="{444B8DD9-3246-49DC-BD0A-86C04E6D9E39}" dt="2024-05-05T12:27:59.126" v="247" actId="47"/>
        <pc:sldMkLst>
          <pc:docMk/>
          <pc:sldMk cId="0" sldId="258"/>
        </pc:sldMkLst>
      </pc:sldChg>
      <pc:sldChg chg="add del modNotes">
        <pc:chgData name="Anilkumar N Bhatt" userId="78a98fe40141d3a7" providerId="LiveId" clId="{444B8DD9-3246-49DC-BD0A-86C04E6D9E39}" dt="2024-05-05T12:28:00.711" v="248" actId="47"/>
        <pc:sldMkLst>
          <pc:docMk/>
          <pc:sldMk cId="0" sldId="259"/>
        </pc:sldMkLst>
      </pc:sldChg>
      <pc:sldChg chg="add del modNotes">
        <pc:chgData name="Anilkumar N Bhatt" userId="78a98fe40141d3a7" providerId="LiveId" clId="{444B8DD9-3246-49DC-BD0A-86C04E6D9E39}" dt="2024-05-05T12:28:01.402" v="249" actId="47"/>
        <pc:sldMkLst>
          <pc:docMk/>
          <pc:sldMk cId="0" sldId="260"/>
        </pc:sldMkLst>
      </pc:sldChg>
      <pc:sldChg chg="modSp setBg">
        <pc:chgData name="Anilkumar N Bhatt" userId="78a98fe40141d3a7" providerId="LiveId" clId="{444B8DD9-3246-49DC-BD0A-86C04E6D9E39}" dt="2024-05-05T12:28:23.201" v="251"/>
        <pc:sldMkLst>
          <pc:docMk/>
          <pc:sldMk cId="265522590" sldId="308"/>
        </pc:sldMkLst>
        <pc:spChg chg="mod">
          <ac:chgData name="Anilkumar N Bhatt" userId="78a98fe40141d3a7" providerId="LiveId" clId="{444B8DD9-3246-49DC-BD0A-86C04E6D9E39}" dt="2024-05-05T12:28:23.201" v="251"/>
          <ac:spMkLst>
            <pc:docMk/>
            <pc:sldMk cId="265522590" sldId="308"/>
            <ac:spMk id="2" creationId="{66A47F5C-50EC-416A-AE8C-6F6BB4225673}"/>
          </ac:spMkLst>
        </pc:spChg>
        <pc:picChg chg="mod">
          <ac:chgData name="Anilkumar N Bhatt" userId="78a98fe40141d3a7" providerId="LiveId" clId="{444B8DD9-3246-49DC-BD0A-86C04E6D9E39}" dt="2024-05-05T12:28:23.201" v="251"/>
          <ac:picMkLst>
            <pc:docMk/>
            <pc:sldMk cId="265522590" sldId="308"/>
            <ac:picMk id="7" creationId="{4E4321B8-7CFD-369B-F392-2C6FC0F14CED}"/>
          </ac:picMkLst>
        </pc:picChg>
      </pc:sldChg>
      <pc:sldChg chg="addSp delSp modSp add mod ord">
        <pc:chgData name="Anilkumar N Bhatt" userId="78a98fe40141d3a7" providerId="LiveId" clId="{444B8DD9-3246-49DC-BD0A-86C04E6D9E39}" dt="2024-05-05T09:07:37.153" v="114" actId="20577"/>
        <pc:sldMkLst>
          <pc:docMk/>
          <pc:sldMk cId="874607052" sldId="311"/>
        </pc:sldMkLst>
        <pc:spChg chg="mod">
          <ac:chgData name="Anilkumar N Bhatt" userId="78a98fe40141d3a7" providerId="LiveId" clId="{444B8DD9-3246-49DC-BD0A-86C04E6D9E39}" dt="2024-05-05T09:07:37.153" v="114" actId="20577"/>
          <ac:spMkLst>
            <pc:docMk/>
            <pc:sldMk cId="874607052" sldId="311"/>
            <ac:spMk id="2" creationId="{66A47F5C-50EC-416A-AE8C-6F6BB4225673}"/>
          </ac:spMkLst>
        </pc:spChg>
        <pc:spChg chg="add del mod">
          <ac:chgData name="Anilkumar N Bhatt" userId="78a98fe40141d3a7" providerId="LiveId" clId="{444B8DD9-3246-49DC-BD0A-86C04E6D9E39}" dt="2024-05-05T08:17:48.498" v="22" actId="478"/>
          <ac:spMkLst>
            <pc:docMk/>
            <pc:sldMk cId="874607052" sldId="311"/>
            <ac:spMk id="4" creationId="{5F86257A-A777-494D-2D62-D343BD01ED3C}"/>
          </ac:spMkLst>
        </pc:spChg>
        <pc:picChg chg="add mod">
          <ac:chgData name="Anilkumar N Bhatt" userId="78a98fe40141d3a7" providerId="LiveId" clId="{444B8DD9-3246-49DC-BD0A-86C04E6D9E39}" dt="2024-05-05T08:18:01.386" v="25" actId="14100"/>
          <ac:picMkLst>
            <pc:docMk/>
            <pc:sldMk cId="874607052" sldId="311"/>
            <ac:picMk id="6" creationId="{B617B011-4856-5571-EF2F-86DDB0F13A22}"/>
          </ac:picMkLst>
        </pc:picChg>
        <pc:picChg chg="del">
          <ac:chgData name="Anilkumar N Bhatt" userId="78a98fe40141d3a7" providerId="LiveId" clId="{444B8DD9-3246-49DC-BD0A-86C04E6D9E39}" dt="2024-05-05T08:16:48.460" v="14" actId="478"/>
          <ac:picMkLst>
            <pc:docMk/>
            <pc:sldMk cId="874607052" sldId="311"/>
            <ac:picMk id="7" creationId="{4E4321B8-7CFD-369B-F392-2C6FC0F14CED}"/>
          </ac:picMkLst>
        </pc:picChg>
      </pc:sldChg>
      <pc:sldChg chg="modSp add mod ord">
        <pc:chgData name="Anilkumar N Bhatt" userId="78a98fe40141d3a7" providerId="LiveId" clId="{444B8DD9-3246-49DC-BD0A-86C04E6D9E39}" dt="2024-05-08T08:37:14.178" v="569" actId="255"/>
        <pc:sldMkLst>
          <pc:docMk/>
          <pc:sldMk cId="2181092939" sldId="312"/>
        </pc:sldMkLst>
        <pc:spChg chg="mod">
          <ac:chgData name="Anilkumar N Bhatt" userId="78a98fe40141d3a7" providerId="LiveId" clId="{444B8DD9-3246-49DC-BD0A-86C04E6D9E39}" dt="2024-05-05T09:02:09.415" v="33" actId="113"/>
          <ac:spMkLst>
            <pc:docMk/>
            <pc:sldMk cId="2181092939" sldId="312"/>
            <ac:spMk id="2" creationId="{B4DB3802-ED5C-1F56-5846-BB22505BAE23}"/>
          </ac:spMkLst>
        </pc:spChg>
        <pc:spChg chg="mod">
          <ac:chgData name="Anilkumar N Bhatt" userId="78a98fe40141d3a7" providerId="LiveId" clId="{444B8DD9-3246-49DC-BD0A-86C04E6D9E39}" dt="2024-05-08T08:37:14.178" v="569" actId="255"/>
          <ac:spMkLst>
            <pc:docMk/>
            <pc:sldMk cId="2181092939" sldId="312"/>
            <ac:spMk id="3" creationId="{A674AAC9-F46F-6FD5-BE43-9C4A1D21F935}"/>
          </ac:spMkLst>
        </pc:spChg>
      </pc:sldChg>
      <pc:sldChg chg="addSp delSp modSp add mod ord">
        <pc:chgData name="Anilkumar N Bhatt" userId="78a98fe40141d3a7" providerId="LiveId" clId="{444B8DD9-3246-49DC-BD0A-86C04E6D9E39}" dt="2024-05-05T12:37:43.981" v="402"/>
        <pc:sldMkLst>
          <pc:docMk/>
          <pc:sldMk cId="176033454" sldId="313"/>
        </pc:sldMkLst>
        <pc:spChg chg="mod">
          <ac:chgData name="Anilkumar N Bhatt" userId="78a98fe40141d3a7" providerId="LiveId" clId="{444B8DD9-3246-49DC-BD0A-86C04E6D9E39}" dt="2024-05-05T10:34:11.688" v="132" actId="20577"/>
          <ac:spMkLst>
            <pc:docMk/>
            <pc:sldMk cId="176033454" sldId="313"/>
            <ac:spMk id="2" creationId="{B4DB3802-ED5C-1F56-5846-BB22505BAE23}"/>
          </ac:spMkLst>
        </pc:spChg>
        <pc:spChg chg="del mod">
          <ac:chgData name="Anilkumar N Bhatt" userId="78a98fe40141d3a7" providerId="LiveId" clId="{444B8DD9-3246-49DC-BD0A-86C04E6D9E39}" dt="2024-05-05T10:37:17.091" v="182" actId="478"/>
          <ac:spMkLst>
            <pc:docMk/>
            <pc:sldMk cId="176033454" sldId="313"/>
            <ac:spMk id="3" creationId="{A674AAC9-F46F-6FD5-BE43-9C4A1D21F935}"/>
          </ac:spMkLst>
        </pc:spChg>
        <pc:spChg chg="add del mod">
          <ac:chgData name="Anilkumar N Bhatt" userId="78a98fe40141d3a7" providerId="LiveId" clId="{444B8DD9-3246-49DC-BD0A-86C04E6D9E39}" dt="2024-05-05T10:36:11.425" v="161"/>
          <ac:spMkLst>
            <pc:docMk/>
            <pc:sldMk cId="176033454" sldId="313"/>
            <ac:spMk id="6" creationId="{3898F5F2-6E84-F673-3D29-4827E132BE6F}"/>
          </ac:spMkLst>
        </pc:spChg>
        <pc:spChg chg="add">
          <ac:chgData name="Anilkumar N Bhatt" userId="78a98fe40141d3a7" providerId="LiveId" clId="{444B8DD9-3246-49DC-BD0A-86C04E6D9E39}" dt="2024-05-05T10:35:59.505" v="156"/>
          <ac:spMkLst>
            <pc:docMk/>
            <pc:sldMk cId="176033454" sldId="313"/>
            <ac:spMk id="7" creationId="{1CBFBE84-B434-D506-7F29-F2FDB6C84298}"/>
          </ac:spMkLst>
        </pc:spChg>
        <pc:spChg chg="add mod">
          <ac:chgData name="Anilkumar N Bhatt" userId="78a98fe40141d3a7" providerId="LiveId" clId="{444B8DD9-3246-49DC-BD0A-86C04E6D9E39}" dt="2024-05-05T10:36:03.896" v="158"/>
          <ac:spMkLst>
            <pc:docMk/>
            <pc:sldMk cId="176033454" sldId="313"/>
            <ac:spMk id="8" creationId="{059D9EBD-3329-77A0-E6F7-D6A895468395}"/>
          </ac:spMkLst>
        </pc:spChg>
        <pc:spChg chg="add del">
          <ac:chgData name="Anilkumar N Bhatt" userId="78a98fe40141d3a7" providerId="LiveId" clId="{444B8DD9-3246-49DC-BD0A-86C04E6D9E39}" dt="2024-05-05T10:36:17.121" v="162" actId="478"/>
          <ac:spMkLst>
            <pc:docMk/>
            <pc:sldMk cId="176033454" sldId="313"/>
            <ac:spMk id="9" creationId="{71A8E4C4-BB43-917F-F527-7DE68589F2F1}"/>
          </ac:spMkLst>
        </pc:spChg>
        <pc:spChg chg="add del mod">
          <ac:chgData name="Anilkumar N Bhatt" userId="78a98fe40141d3a7" providerId="LiveId" clId="{444B8DD9-3246-49DC-BD0A-86C04E6D9E39}" dt="2024-05-05T10:36:48.958" v="176" actId="478"/>
          <ac:spMkLst>
            <pc:docMk/>
            <pc:sldMk cId="176033454" sldId="313"/>
            <ac:spMk id="10" creationId="{6AB86F27-F115-525C-D17E-4CB53C51FD49}"/>
          </ac:spMkLst>
        </pc:spChg>
        <pc:spChg chg="add">
          <ac:chgData name="Anilkumar N Bhatt" userId="78a98fe40141d3a7" providerId="LiveId" clId="{444B8DD9-3246-49DC-BD0A-86C04E6D9E39}" dt="2024-05-05T10:36:41.174" v="175"/>
          <ac:spMkLst>
            <pc:docMk/>
            <pc:sldMk cId="176033454" sldId="313"/>
            <ac:spMk id="11" creationId="{BB3736DF-8EE3-B704-0777-0CC5A46FABC5}"/>
          </ac:spMkLst>
        </pc:spChg>
        <pc:spChg chg="add">
          <ac:chgData name="Anilkumar N Bhatt" userId="78a98fe40141d3a7" providerId="LiveId" clId="{444B8DD9-3246-49DC-BD0A-86C04E6D9E39}" dt="2024-05-05T10:37:06.173" v="180"/>
          <ac:spMkLst>
            <pc:docMk/>
            <pc:sldMk cId="176033454" sldId="313"/>
            <ac:spMk id="12" creationId="{7ED22D37-C8C9-96E0-9A17-83FC02DC8384}"/>
          </ac:spMkLst>
        </pc:spChg>
        <pc:spChg chg="add del">
          <ac:chgData name="Anilkumar N Bhatt" userId="78a98fe40141d3a7" providerId="LiveId" clId="{444B8DD9-3246-49DC-BD0A-86C04E6D9E39}" dt="2024-05-05T10:37:17.091" v="182" actId="478"/>
          <ac:spMkLst>
            <pc:docMk/>
            <pc:sldMk cId="176033454" sldId="313"/>
            <ac:spMk id="13" creationId="{ACBBA85D-2AF1-CF14-052B-0DE8E8836919}"/>
          </ac:spMkLst>
        </pc:spChg>
        <pc:spChg chg="add del mod">
          <ac:chgData name="Anilkumar N Bhatt" userId="78a98fe40141d3a7" providerId="LiveId" clId="{444B8DD9-3246-49DC-BD0A-86C04E6D9E39}" dt="2024-05-05T10:37:38.129" v="183" actId="22"/>
          <ac:spMkLst>
            <pc:docMk/>
            <pc:sldMk cId="176033454" sldId="313"/>
            <ac:spMk id="14" creationId="{273F3309-CB4D-CF9B-B280-3062264E5985}"/>
          </ac:spMkLst>
        </pc:spChg>
        <pc:picChg chg="add mod">
          <ac:chgData name="Anilkumar N Bhatt" userId="78a98fe40141d3a7" providerId="LiveId" clId="{444B8DD9-3246-49DC-BD0A-86C04E6D9E39}" dt="2024-05-05T10:37:50.486" v="185" actId="1076"/>
          <ac:picMkLst>
            <pc:docMk/>
            <pc:sldMk cId="176033454" sldId="313"/>
            <ac:picMk id="5" creationId="{B86CE581-4A6C-FF0B-3766-8D30F36E0B65}"/>
          </ac:picMkLst>
        </pc:picChg>
        <pc:picChg chg="add mod ord">
          <ac:chgData name="Anilkumar N Bhatt" userId="78a98fe40141d3a7" providerId="LiveId" clId="{444B8DD9-3246-49DC-BD0A-86C04E6D9E39}" dt="2024-05-05T10:37:54.163" v="186" actId="1076"/>
          <ac:picMkLst>
            <pc:docMk/>
            <pc:sldMk cId="176033454" sldId="313"/>
            <ac:picMk id="16" creationId="{F6BC0288-4762-1C41-1BC6-A735CBC54ECF}"/>
          </ac:picMkLst>
        </pc:picChg>
      </pc:sldChg>
      <pc:sldChg chg="addSp delSp modSp add mod setBg">
        <pc:chgData name="Anilkumar N Bhatt" userId="78a98fe40141d3a7" providerId="LiveId" clId="{444B8DD9-3246-49DC-BD0A-86C04E6D9E39}" dt="2024-05-08T08:08:32.267" v="454" actId="20577"/>
        <pc:sldMkLst>
          <pc:docMk/>
          <pc:sldMk cId="3138960359" sldId="314"/>
        </pc:sldMkLst>
        <pc:spChg chg="mod">
          <ac:chgData name="Anilkumar N Bhatt" userId="78a98fe40141d3a7" providerId="LiveId" clId="{444B8DD9-3246-49DC-BD0A-86C04E6D9E39}" dt="2024-05-05T12:30:08.180" v="262" actId="20577"/>
          <ac:spMkLst>
            <pc:docMk/>
            <pc:sldMk cId="3138960359" sldId="314"/>
            <ac:spMk id="2" creationId="{66A47F5C-50EC-416A-AE8C-6F6BB4225673}"/>
          </ac:spMkLst>
        </pc:spChg>
        <pc:spChg chg="add mod">
          <ac:chgData name="Anilkumar N Bhatt" userId="78a98fe40141d3a7" providerId="LiveId" clId="{444B8DD9-3246-49DC-BD0A-86C04E6D9E39}" dt="2024-05-08T08:08:32.267" v="454" actId="20577"/>
          <ac:spMkLst>
            <pc:docMk/>
            <pc:sldMk cId="3138960359" sldId="314"/>
            <ac:spMk id="4" creationId="{9BF9AB05-2536-0424-C299-17078AA496B4}"/>
          </ac:spMkLst>
        </pc:spChg>
        <pc:picChg chg="add mod">
          <ac:chgData name="Anilkumar N Bhatt" userId="78a98fe40141d3a7" providerId="LiveId" clId="{444B8DD9-3246-49DC-BD0A-86C04E6D9E39}" dt="2024-05-05T12:32:34.203" v="299" actId="14100"/>
          <ac:picMkLst>
            <pc:docMk/>
            <pc:sldMk cId="3138960359" sldId="314"/>
            <ac:picMk id="6" creationId="{486151CB-84D9-B4D0-2DF5-8BC7A5245243}"/>
          </ac:picMkLst>
        </pc:picChg>
        <pc:picChg chg="del">
          <ac:chgData name="Anilkumar N Bhatt" userId="78a98fe40141d3a7" providerId="LiveId" clId="{444B8DD9-3246-49DC-BD0A-86C04E6D9E39}" dt="2024-05-05T10:39:24.150" v="209" actId="478"/>
          <ac:picMkLst>
            <pc:docMk/>
            <pc:sldMk cId="3138960359" sldId="314"/>
            <ac:picMk id="7" creationId="{4E4321B8-7CFD-369B-F392-2C6FC0F14CED}"/>
          </ac:picMkLst>
        </pc:picChg>
      </pc:sldChg>
      <pc:sldChg chg="addSp delSp modSp add mod setBg">
        <pc:chgData name="Anilkumar N Bhatt" userId="78a98fe40141d3a7" providerId="LiveId" clId="{444B8DD9-3246-49DC-BD0A-86C04E6D9E39}" dt="2024-05-05T10:40:10.778" v="242" actId="6549"/>
        <pc:sldMkLst>
          <pc:docMk/>
          <pc:sldMk cId="2009760805" sldId="315"/>
        </pc:sldMkLst>
        <pc:spChg chg="mod">
          <ac:chgData name="Anilkumar N Bhatt" userId="78a98fe40141d3a7" providerId="LiveId" clId="{444B8DD9-3246-49DC-BD0A-86C04E6D9E39}" dt="2024-05-05T10:40:10.778" v="242" actId="6549"/>
          <ac:spMkLst>
            <pc:docMk/>
            <pc:sldMk cId="2009760805" sldId="315"/>
            <ac:spMk id="2" creationId="{66A47F5C-50EC-416A-AE8C-6F6BB4225673}"/>
          </ac:spMkLst>
        </pc:spChg>
        <pc:spChg chg="add mod">
          <ac:chgData name="Anilkumar N Bhatt" userId="78a98fe40141d3a7" providerId="LiveId" clId="{444B8DD9-3246-49DC-BD0A-86C04E6D9E39}" dt="2024-05-05T10:39:37.054" v="211" actId="478"/>
          <ac:spMkLst>
            <pc:docMk/>
            <pc:sldMk cId="2009760805" sldId="315"/>
            <ac:spMk id="4" creationId="{57C5BCCA-78EA-814E-9028-6FEB2571F8EC}"/>
          </ac:spMkLst>
        </pc:spChg>
        <pc:picChg chg="add mod">
          <ac:chgData name="Anilkumar N Bhatt" userId="78a98fe40141d3a7" providerId="LiveId" clId="{444B8DD9-3246-49DC-BD0A-86C04E6D9E39}" dt="2024-05-05T10:39:57.059" v="217" actId="14100"/>
          <ac:picMkLst>
            <pc:docMk/>
            <pc:sldMk cId="2009760805" sldId="315"/>
            <ac:picMk id="6" creationId="{247A1DD7-E3C1-C2BA-CDC7-8EB3C1AB6F58}"/>
          </ac:picMkLst>
        </pc:picChg>
        <pc:picChg chg="del">
          <ac:chgData name="Anilkumar N Bhatt" userId="78a98fe40141d3a7" providerId="LiveId" clId="{444B8DD9-3246-49DC-BD0A-86C04E6D9E39}" dt="2024-05-05T10:39:37.054" v="211" actId="478"/>
          <ac:picMkLst>
            <pc:docMk/>
            <pc:sldMk cId="2009760805" sldId="315"/>
            <ac:picMk id="7" creationId="{4E4321B8-7CFD-369B-F392-2C6FC0F14CED}"/>
          </ac:picMkLst>
        </pc:picChg>
      </pc:sldChg>
      <pc:sldChg chg="add">
        <pc:chgData name="Anilkumar N Bhatt" userId="78a98fe40141d3a7" providerId="LiveId" clId="{444B8DD9-3246-49DC-BD0A-86C04E6D9E39}" dt="2024-05-05T12:27:37.411" v="245"/>
        <pc:sldMkLst>
          <pc:docMk/>
          <pc:sldMk cId="0" sldId="316"/>
        </pc:sldMkLst>
      </pc:sldChg>
      <pc:sldChg chg="add">
        <pc:chgData name="Anilkumar N Bhatt" userId="78a98fe40141d3a7" providerId="LiveId" clId="{444B8DD9-3246-49DC-BD0A-86C04E6D9E39}" dt="2024-05-05T12:27:37.411" v="245"/>
        <pc:sldMkLst>
          <pc:docMk/>
          <pc:sldMk cId="0" sldId="317"/>
        </pc:sldMkLst>
      </pc:sldChg>
      <pc:sldChg chg="add">
        <pc:chgData name="Anilkumar N Bhatt" userId="78a98fe40141d3a7" providerId="LiveId" clId="{444B8DD9-3246-49DC-BD0A-86C04E6D9E39}" dt="2024-05-05T12:27:37.411" v="245"/>
        <pc:sldMkLst>
          <pc:docMk/>
          <pc:sldMk cId="0" sldId="318"/>
        </pc:sldMkLst>
      </pc:sldChg>
      <pc:sldChg chg="add">
        <pc:chgData name="Anilkumar N Bhatt" userId="78a98fe40141d3a7" providerId="LiveId" clId="{444B8DD9-3246-49DC-BD0A-86C04E6D9E39}" dt="2024-05-05T12:27:37.411" v="245"/>
        <pc:sldMkLst>
          <pc:docMk/>
          <pc:sldMk cId="0" sldId="319"/>
        </pc:sldMkLst>
      </pc:sldChg>
      <pc:sldChg chg="addSp modSp add mod">
        <pc:chgData name="Anilkumar N Bhatt" userId="78a98fe40141d3a7" providerId="LiveId" clId="{444B8DD9-3246-49DC-BD0A-86C04E6D9E39}" dt="2024-05-05T12:35:34.086" v="376" actId="14100"/>
        <pc:sldMkLst>
          <pc:docMk/>
          <pc:sldMk cId="3723739074" sldId="320"/>
        </pc:sldMkLst>
        <pc:spChg chg="mod">
          <ac:chgData name="Anilkumar N Bhatt" userId="78a98fe40141d3a7" providerId="LiveId" clId="{444B8DD9-3246-49DC-BD0A-86C04E6D9E39}" dt="2024-05-05T12:35:25.571" v="374" actId="14100"/>
          <ac:spMkLst>
            <pc:docMk/>
            <pc:sldMk cId="3723739074" sldId="320"/>
            <ac:spMk id="2" creationId="{B4DB3802-ED5C-1F56-5846-BB22505BAE23}"/>
          </ac:spMkLst>
        </pc:spChg>
        <pc:spChg chg="mod">
          <ac:chgData name="Anilkumar N Bhatt" userId="78a98fe40141d3a7" providerId="LiveId" clId="{444B8DD9-3246-49DC-BD0A-86C04E6D9E39}" dt="2024-05-05T12:35:29.111" v="375" actId="14100"/>
          <ac:spMkLst>
            <pc:docMk/>
            <pc:sldMk cId="3723739074" sldId="320"/>
            <ac:spMk id="3" creationId="{A674AAC9-F46F-6FD5-BE43-9C4A1D21F935}"/>
          </ac:spMkLst>
        </pc:spChg>
        <pc:picChg chg="add mod">
          <ac:chgData name="Anilkumar N Bhatt" userId="78a98fe40141d3a7" providerId="LiveId" clId="{444B8DD9-3246-49DC-BD0A-86C04E6D9E39}" dt="2024-05-05T12:35:34.086" v="376" actId="14100"/>
          <ac:picMkLst>
            <pc:docMk/>
            <pc:sldMk cId="3723739074" sldId="320"/>
            <ac:picMk id="5" creationId="{75037BBE-0687-3B6D-F0B2-50FF21225758}"/>
          </ac:picMkLst>
        </pc:picChg>
      </pc:sldChg>
      <pc:sldChg chg="addSp delSp modSp add mod">
        <pc:chgData name="Anilkumar N Bhatt" userId="78a98fe40141d3a7" providerId="LiveId" clId="{444B8DD9-3246-49DC-BD0A-86C04E6D9E39}" dt="2024-05-08T08:37:44.780" v="570" actId="2711"/>
        <pc:sldMkLst>
          <pc:docMk/>
          <pc:sldMk cId="2392773230" sldId="321"/>
        </pc:sldMkLst>
        <pc:spChg chg="mod">
          <ac:chgData name="Anilkumar N Bhatt" userId="78a98fe40141d3a7" providerId="LiveId" clId="{444B8DD9-3246-49DC-BD0A-86C04E6D9E39}" dt="2024-05-05T12:36:30.294" v="387" actId="14100"/>
          <ac:spMkLst>
            <pc:docMk/>
            <pc:sldMk cId="2392773230" sldId="321"/>
            <ac:spMk id="2" creationId="{B4DB3802-ED5C-1F56-5846-BB22505BAE23}"/>
          </ac:spMkLst>
        </pc:spChg>
        <pc:spChg chg="mod">
          <ac:chgData name="Anilkumar N Bhatt" userId="78a98fe40141d3a7" providerId="LiveId" clId="{444B8DD9-3246-49DC-BD0A-86C04E6D9E39}" dt="2024-05-08T08:37:44.780" v="570" actId="2711"/>
          <ac:spMkLst>
            <pc:docMk/>
            <pc:sldMk cId="2392773230" sldId="321"/>
            <ac:spMk id="3" creationId="{A674AAC9-F46F-6FD5-BE43-9C4A1D21F935}"/>
          </ac:spMkLst>
        </pc:spChg>
        <pc:picChg chg="del">
          <ac:chgData name="Anilkumar N Bhatt" userId="78a98fe40141d3a7" providerId="LiveId" clId="{444B8DD9-3246-49DC-BD0A-86C04E6D9E39}" dt="2024-05-05T12:36:20.531" v="385" actId="478"/>
          <ac:picMkLst>
            <pc:docMk/>
            <pc:sldMk cId="2392773230" sldId="321"/>
            <ac:picMk id="5" creationId="{75037BBE-0687-3B6D-F0B2-50FF21225758}"/>
          </ac:picMkLst>
        </pc:picChg>
        <pc:picChg chg="add mod">
          <ac:chgData name="Anilkumar N Bhatt" userId="78a98fe40141d3a7" providerId="LiveId" clId="{444B8DD9-3246-49DC-BD0A-86C04E6D9E39}" dt="2024-05-05T12:37:13.204" v="399" actId="1076"/>
          <ac:picMkLst>
            <pc:docMk/>
            <pc:sldMk cId="2392773230" sldId="321"/>
            <ac:picMk id="6" creationId="{8006B2A5-FBB4-DA6B-AA79-9473CD3B2195}"/>
          </ac:picMkLst>
        </pc:picChg>
      </pc:sldChg>
      <pc:sldChg chg="addSp delSp modSp add mod">
        <pc:chgData name="Anilkumar N Bhatt" userId="78a98fe40141d3a7" providerId="LiveId" clId="{444B8DD9-3246-49DC-BD0A-86C04E6D9E39}" dt="2024-05-08T08:12:49.254" v="566" actId="14100"/>
        <pc:sldMkLst>
          <pc:docMk/>
          <pc:sldMk cId="1965621285" sldId="322"/>
        </pc:sldMkLst>
        <pc:spChg chg="mod">
          <ac:chgData name="Anilkumar N Bhatt" userId="78a98fe40141d3a7" providerId="LiveId" clId="{444B8DD9-3246-49DC-BD0A-86C04E6D9E39}" dt="2024-05-08T08:10:39.520" v="486" actId="20577"/>
          <ac:spMkLst>
            <pc:docMk/>
            <pc:sldMk cId="1965621285" sldId="322"/>
            <ac:spMk id="2" creationId="{B4DB3802-ED5C-1F56-5846-BB22505BAE23}"/>
          </ac:spMkLst>
        </pc:spChg>
        <pc:spChg chg="add mod">
          <ac:chgData name="Anilkumar N Bhatt" userId="78a98fe40141d3a7" providerId="LiveId" clId="{444B8DD9-3246-49DC-BD0A-86C04E6D9E39}" dt="2024-05-08T08:12:13.753" v="563" actId="14100"/>
          <ac:spMkLst>
            <pc:docMk/>
            <pc:sldMk cId="1965621285" sldId="322"/>
            <ac:spMk id="4" creationId="{58D23393-E02A-46A4-3DCD-1FE323D72937}"/>
          </ac:spMkLst>
        </pc:spChg>
        <pc:picChg chg="del">
          <ac:chgData name="Anilkumar N Bhatt" userId="78a98fe40141d3a7" providerId="LiveId" clId="{444B8DD9-3246-49DC-BD0A-86C04E6D9E39}" dt="2024-05-08T08:10:41.873" v="487" actId="478"/>
          <ac:picMkLst>
            <pc:docMk/>
            <pc:sldMk cId="1965621285" sldId="322"/>
            <ac:picMk id="5" creationId="{B86CE581-4A6C-FF0B-3766-8D30F36E0B65}"/>
          </ac:picMkLst>
        </pc:picChg>
        <pc:picChg chg="add mod">
          <ac:chgData name="Anilkumar N Bhatt" userId="78a98fe40141d3a7" providerId="LiveId" clId="{444B8DD9-3246-49DC-BD0A-86C04E6D9E39}" dt="2024-05-08T08:12:49.254" v="566" actId="14100"/>
          <ac:picMkLst>
            <pc:docMk/>
            <pc:sldMk cId="1965621285" sldId="322"/>
            <ac:picMk id="7" creationId="{008FE9AC-63CB-3B3B-75FF-38B745964354}"/>
          </ac:picMkLst>
        </pc:picChg>
        <pc:picChg chg="del mod">
          <ac:chgData name="Anilkumar N Bhatt" userId="78a98fe40141d3a7" providerId="LiveId" clId="{444B8DD9-3246-49DC-BD0A-86C04E6D9E39}" dt="2024-05-08T08:10:55.116" v="490" actId="478"/>
          <ac:picMkLst>
            <pc:docMk/>
            <pc:sldMk cId="1965621285" sldId="322"/>
            <ac:picMk id="16" creationId="{F6BC0288-4762-1C41-1BC6-A735CBC54ECF}"/>
          </ac:picMkLst>
        </pc:picChg>
      </pc:sldChg>
      <pc:sldChg chg="add del">
        <pc:chgData name="Anilkumar N Bhatt" userId="78a98fe40141d3a7" providerId="LiveId" clId="{444B8DD9-3246-49DC-BD0A-86C04E6D9E39}" dt="2024-05-05T12:36:39.407" v="390"/>
        <pc:sldMkLst>
          <pc:docMk/>
          <pc:sldMk cId="3610313071" sldId="322"/>
        </pc:sldMkLst>
      </pc:sldChg>
      <pc:sldMasterChg chg="delSldLayout">
        <pc:chgData name="Anilkumar N Bhatt" userId="78a98fe40141d3a7" providerId="LiveId" clId="{444B8DD9-3246-49DC-BD0A-86C04E6D9E39}" dt="2024-05-05T12:28:01.402" v="249" actId="47"/>
        <pc:sldMasterMkLst>
          <pc:docMk/>
          <pc:sldMasterMk cId="2216014749" sldId="2147483660"/>
        </pc:sldMasterMkLst>
        <pc:sldLayoutChg chg="del">
          <pc:chgData name="Anilkumar N Bhatt" userId="78a98fe40141d3a7" providerId="LiveId" clId="{444B8DD9-3246-49DC-BD0A-86C04E6D9E39}" dt="2024-05-05T12:28:01.402" v="249" actId="47"/>
          <pc:sldLayoutMkLst>
            <pc:docMk/>
            <pc:sldMasterMk cId="2216014749" sldId="2147483660"/>
            <pc:sldLayoutMk cId="1474018719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EE735-9A99-4CBC-A6EA-3F4A877A57B6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F44B-C11E-4FA5-8CA4-5EB6DFD2B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6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67c4de1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b67c4de1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EF44B-C11E-4FA5-8CA4-5EB6DFD2BBD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67c4de1c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b67c4de1c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67c4de1ca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b67c4de1ca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67c4de1c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b67c4de1c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EF44B-C11E-4FA5-8CA4-5EB6DFD2BBD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4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EF44B-C11E-4FA5-8CA4-5EB6DFD2BBD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8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EF44B-C11E-4FA5-8CA4-5EB6DFD2BBD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52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EF44B-C11E-4FA5-8CA4-5EB6DFD2BBD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3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EF44B-C11E-4FA5-8CA4-5EB6DFD2BBD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1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1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60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740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37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71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04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98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0092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5715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5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53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27140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5iFBr1xWgztXvhrj5I9fBv20c7CFOPBE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Policy Optimization (DPO)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- ALTERNATIVE TO RLHF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802-ED5C-1F56-5846-BB22505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8175"/>
            <a:ext cx="10058400" cy="1047750"/>
          </a:xfrm>
        </p:spPr>
        <p:txBody>
          <a:bodyPr/>
          <a:lstStyle/>
          <a:p>
            <a:r>
              <a:rPr lang="en-IN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Drawbacks of RLHF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AAC9-F46F-6FD5-BE43-9C4A1D21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1675"/>
            <a:ext cx="10580370" cy="4448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Dependence on Initial Training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RLHF models are often initially trained on a dataset before receiving human feedback.</a:t>
            </a: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this initial dataset is biased or unrepresentative, it can lead to suboptimal or skewed learning outcomes.</a:t>
            </a:r>
            <a:endParaRPr lang="en-US" sz="14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65760" indent="-457200">
              <a:buFont typeface="+mj-lt"/>
              <a:buAutoNum type="arabicPeriod"/>
            </a:pPr>
            <a:r>
              <a:rPr lang="en-US" sz="1800" b="1" dirty="0">
                <a:solidFill>
                  <a:srgbClr val="2D3B45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Quality and Consistency of Human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Human feedback can vary greatly in quality and may be inconsistent, especially if coming from multiple sources.</a:t>
            </a:r>
            <a:endParaRPr lang="en-US" sz="1400" b="1" i="0" dirty="0">
              <a:solidFill>
                <a:srgbClr val="2D3B45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variability can lead to confusion in the learning process and slow down the convergence of the model.</a:t>
            </a:r>
            <a:endParaRPr lang="en-US" sz="1400" b="1" dirty="0">
              <a:solidFill>
                <a:srgbClr val="2D3B45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65760" indent="-457200">
              <a:buFont typeface="+mj-lt"/>
              <a:buAutoNum type="arabicPeriod"/>
            </a:pPr>
            <a:r>
              <a:rPr lang="en-IN" sz="1800" b="1" dirty="0">
                <a:solidFill>
                  <a:srgbClr val="2D3B45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Scalability Issues</a:t>
            </a:r>
            <a:endParaRPr lang="en-US" sz="1800" b="1" dirty="0">
              <a:solidFill>
                <a:srgbClr val="2D3B45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95478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Continuously incorporating human feedback into the training process can be time-consuming and may not scale well, especially for complex tasks or large-scale applications.</a:t>
            </a:r>
          </a:p>
          <a:p>
            <a:pPr marL="365760" indent="-457200">
              <a:buFont typeface="+mj-lt"/>
              <a:buAutoNum type="arabicPeriod"/>
            </a:pPr>
            <a:r>
              <a:rPr lang="en-IN" sz="1800" b="1" dirty="0">
                <a:solidFill>
                  <a:srgbClr val="2D3B45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Balancing Exploration and Exploitation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RLHF methods often struggle to balance exploration (trying new actions) and exploitation (relying on known good actions).</a:t>
            </a:r>
            <a:endParaRPr lang="en-IN" sz="1400" b="1" dirty="0">
              <a:solidFill>
                <a:srgbClr val="2D3B45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Overemphasis on human feedback can lead to reduced exploration, potentially missing out on discovering optimal strategies.</a:t>
            </a:r>
            <a:endParaRPr lang="en-US" sz="14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09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DPO -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AB05-2536-0424-C299-17078AA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objective of DPO is the same as RLHF: improve the alignment of language models to human preferences.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DPO is applied to preference data, which consists of a dataset of triplets (prompt, chosen answer, rejected answer)</a:t>
            </a:r>
            <a:endParaRPr lang="en-US" sz="1400" dirty="0">
              <a:solidFill>
                <a:srgbClr val="2D3B45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type of data is also collected for RLHF, to train a reward model, that is later used to train the model with RL.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D3B45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However with DPO, t</a:t>
            </a:r>
            <a:r>
              <a:rPr lang="en-US" sz="140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model is directly optimized in this preference data</a:t>
            </a:r>
            <a:r>
              <a:rPr lang="en-US" sz="1400" dirty="0">
                <a:solidFill>
                  <a:srgbClr val="2D3B45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without using any reward model.</a:t>
            </a: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151CB-84D9-B4D0-2DF5-8BC7A52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3428999"/>
            <a:ext cx="7772400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6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DPO -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5BCCA-78EA-814E-9028-6FEB2571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A1DD7-E3C1-C2BA-CDC7-8EB3C1AB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1737360"/>
            <a:ext cx="10250805" cy="45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802-ED5C-1F56-5846-BB22505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651"/>
            <a:ext cx="10058400" cy="781050"/>
          </a:xfrm>
        </p:spPr>
        <p:txBody>
          <a:bodyPr/>
          <a:lstStyle/>
          <a:p>
            <a:r>
              <a:rPr lang="en-IN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DPO : Training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AAC9-F46F-6FD5-BE43-9C4A1D21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28701"/>
            <a:ext cx="10580370" cy="539114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 the beginning of the fine-tuning process, an exact copy is done for the language model that is being trained, and its trainable parameters are frozen.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each data point, the chosen and rejected responses are scored by both the trained and the frozen language model.</a:t>
            </a:r>
            <a:endParaRPr lang="en-US" sz="1400" dirty="0">
              <a:solidFill>
                <a:srgbClr val="2D3B45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score is the product of the probabilities associated with the desired response token for each step.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Since these generative LM are causal decoder, we can calculate this score in a single forward pass</a:t>
            </a:r>
            <a:r>
              <a:rPr lang="en-US" sz="1400" dirty="0">
                <a:solidFill>
                  <a:srgbClr val="2D3B45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400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7BBE-0687-3B6D-F0B2-50FF2122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2647950"/>
            <a:ext cx="9853894" cy="34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3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802-ED5C-1F56-5846-BB22505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650"/>
            <a:ext cx="10058400" cy="1485899"/>
          </a:xfrm>
        </p:spPr>
        <p:txBody>
          <a:bodyPr/>
          <a:lstStyle/>
          <a:p>
            <a:r>
              <a:rPr lang="en-IN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DPO : Training Details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AAC9-F46F-6FD5-BE43-9C4A1D21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125"/>
            <a:ext cx="10580370" cy="4276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the chosen and rejected responses scored, we can calculate the ratio between the scores given by the trained language model, </a:t>
            </a:r>
            <a:r>
              <a:rPr lang="en-US" sz="14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en-US" sz="1400" b="0" i="0" baseline="-2500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policy</a:t>
            </a: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and the ones given by the frozen LM, </a:t>
            </a:r>
            <a:r>
              <a:rPr lang="en-US" sz="14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en-US" sz="1400" b="0" i="0" baseline="-2500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reference</a:t>
            </a:r>
            <a:endParaRPr lang="en-US" sz="1400" b="0" i="0" baseline="-25000" dirty="0">
              <a:solidFill>
                <a:srgbClr val="2D3B45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ratios are then used to calculate the final loss that is used to modify the model weights in the gradient descent update:</a:t>
            </a:r>
            <a:endParaRPr lang="en-US" sz="1400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6B2A5-FBB4-DA6B-AA79-9473CD3B2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3125878"/>
            <a:ext cx="7972426" cy="29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802-ED5C-1F56-5846-BB22505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8175"/>
            <a:ext cx="10058400" cy="1047750"/>
          </a:xfrm>
        </p:spPr>
        <p:txBody>
          <a:bodyPr/>
          <a:lstStyle/>
          <a:p>
            <a:r>
              <a:rPr lang="en-IN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DPO Loss-function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CE581-4A6C-FF0B-3766-8D30F36E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6560"/>
            <a:ext cx="10107671" cy="1608504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6BC0288-4762-1C41-1BC6-A735CBC5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7280" y="3495064"/>
            <a:ext cx="10058400" cy="2834640"/>
          </a:xfrm>
        </p:spPr>
      </p:pic>
    </p:spTree>
    <p:extLst>
      <p:ext uri="{BB962C8B-B14F-4D97-AF65-F5344CB8AC3E}">
        <p14:creationId xmlns:p14="http://schemas.microsoft.com/office/powerpoint/2010/main" val="17603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802-ED5C-1F56-5846-BB22505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8175"/>
            <a:ext cx="10058400" cy="1047750"/>
          </a:xfrm>
        </p:spPr>
        <p:txBody>
          <a:bodyPr/>
          <a:lstStyle/>
          <a:p>
            <a:r>
              <a:rPr lang="en-IN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Reference notebook &amp; beyond DPO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3393-E02A-46A4-3DCD-1FE323D7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92174"/>
          </a:xfrm>
        </p:spPr>
        <p:txBody>
          <a:bodyPr/>
          <a:lstStyle/>
          <a:p>
            <a:r>
              <a:rPr lang="en-IN" dirty="0"/>
              <a:t>- DPO training notebook link from ERA1 – S26 : </a:t>
            </a:r>
            <a:r>
              <a:rPr lang="en-IN" dirty="0">
                <a:hlinkClick r:id="rId3"/>
              </a:rPr>
              <a:t>https://colab.research.google.com/drive/15iFBr1xWgztXvhrj5I9fBv20c7CFOPBE?usp=sharing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FE9AC-63CB-3B3B-75FF-38B74596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77" y="2904786"/>
            <a:ext cx="8011323" cy="34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2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67c4de1ca_1_13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Why align?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g2b67c4de1ca_1_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fld id="{00000000-1234-1234-1234-123412341234}" type="slidenum">
              <a:rPr lang="en" kern="0">
                <a:solidFill>
                  <a:srgbClr val="595959"/>
                </a:solidFill>
              </a:rPr>
              <a:pPr defTabSz="1219170"/>
              <a:t>2</a:t>
            </a:fld>
            <a:endParaRPr kern="0">
              <a:solidFill>
                <a:srgbClr val="595959"/>
              </a:solidFill>
            </a:endParaRPr>
          </a:p>
        </p:txBody>
      </p:sp>
      <p:pic>
        <p:nvPicPr>
          <p:cNvPr id="64" name="Google Shape;64;g2b67c4de1ca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6667" y="241700"/>
            <a:ext cx="731600" cy="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b67c4de1ca_1_13"/>
          <p:cNvSpPr/>
          <p:nvPr/>
        </p:nvSpPr>
        <p:spPr>
          <a:xfrm>
            <a:off x="585967" y="16760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Pretraining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g2b67c4de1ca_1_13"/>
          <p:cNvSpPr txBox="1"/>
          <p:nvPr/>
        </p:nvSpPr>
        <p:spPr>
          <a:xfrm>
            <a:off x="6201067" y="1676001"/>
            <a:ext cx="445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D21E"/>
                </a:solidFill>
                <a:latin typeface="Arial"/>
                <a:cs typeface="Arial"/>
                <a:sym typeface="Arial"/>
              </a:rPr>
              <a:t>Is pineapple on pizza a crime?</a:t>
            </a:r>
            <a:endParaRPr sz="2400" kern="0">
              <a:solidFill>
                <a:srgbClr val="FFD21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g2b67c4de1ca_1_13"/>
          <p:cNvSpPr/>
          <p:nvPr/>
        </p:nvSpPr>
        <p:spPr>
          <a:xfrm>
            <a:off x="6782267" y="31908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Base LLM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68;g2b67c4de1ca_1_13"/>
          <p:cNvSpPr txBox="1"/>
          <p:nvPr/>
        </p:nvSpPr>
        <p:spPr>
          <a:xfrm>
            <a:off x="5547067" y="5127601"/>
            <a:ext cx="5766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D21E"/>
                </a:solidFill>
                <a:latin typeface="Arial"/>
                <a:cs typeface="Arial"/>
                <a:sym typeface="Arial"/>
              </a:rPr>
              <a:t>This is one of the many questions that will be answered at the Pizza Party …</a:t>
            </a:r>
            <a:endParaRPr sz="2400" kern="0">
              <a:solidFill>
                <a:srgbClr val="FFD21E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9" name="Google Shape;69;g2b67c4de1ca_1_13"/>
          <p:cNvCxnSpPr/>
          <p:nvPr/>
        </p:nvCxnSpPr>
        <p:spPr>
          <a:xfrm>
            <a:off x="8430267" y="24484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g2b67c4de1ca_1_13"/>
          <p:cNvCxnSpPr/>
          <p:nvPr/>
        </p:nvCxnSpPr>
        <p:spPr>
          <a:xfrm>
            <a:off x="8430267" y="44936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67c4de1ca_1_59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Why align?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g2b67c4de1ca_1_5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fld id="{00000000-1234-1234-1234-123412341234}" type="slidenum">
              <a:rPr lang="en" kern="0">
                <a:solidFill>
                  <a:srgbClr val="595959"/>
                </a:solidFill>
              </a:rPr>
              <a:pPr defTabSz="1219170"/>
              <a:t>3</a:t>
            </a:fld>
            <a:endParaRPr kern="0">
              <a:solidFill>
                <a:srgbClr val="595959"/>
              </a:solidFill>
            </a:endParaRPr>
          </a:p>
        </p:txBody>
      </p:sp>
      <p:pic>
        <p:nvPicPr>
          <p:cNvPr id="77" name="Google Shape;77;g2b67c4de1ca_1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6667" y="241700"/>
            <a:ext cx="731600" cy="73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g2b67c4de1ca_1_59"/>
          <p:cNvCxnSpPr>
            <a:stCxn id="79" idx="2"/>
          </p:cNvCxnSpPr>
          <p:nvPr/>
        </p:nvCxnSpPr>
        <p:spPr>
          <a:xfrm>
            <a:off x="2233967" y="27136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g2b67c4de1ca_1_59"/>
          <p:cNvSpPr/>
          <p:nvPr/>
        </p:nvSpPr>
        <p:spPr>
          <a:xfrm>
            <a:off x="585967" y="16760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Pretraining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g2b67c4de1ca_1_59"/>
          <p:cNvSpPr/>
          <p:nvPr/>
        </p:nvSpPr>
        <p:spPr>
          <a:xfrm>
            <a:off x="585967" y="3190800"/>
            <a:ext cx="3296000" cy="103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Supervised fine-tuning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g2b67c4de1ca_1_59"/>
          <p:cNvSpPr txBox="1"/>
          <p:nvPr/>
        </p:nvSpPr>
        <p:spPr>
          <a:xfrm>
            <a:off x="6201067" y="1676001"/>
            <a:ext cx="445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D21E"/>
                </a:solidFill>
                <a:latin typeface="Arial"/>
                <a:cs typeface="Arial"/>
                <a:sym typeface="Arial"/>
              </a:rPr>
              <a:t>Is pineapple on pizza a crime?</a:t>
            </a:r>
            <a:endParaRPr sz="2400" kern="0">
              <a:solidFill>
                <a:srgbClr val="FFD21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g2b67c4de1ca_1_59"/>
          <p:cNvSpPr/>
          <p:nvPr/>
        </p:nvSpPr>
        <p:spPr>
          <a:xfrm>
            <a:off x="6782267" y="31908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SFT LLM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g2b67c4de1ca_1_59"/>
          <p:cNvSpPr txBox="1"/>
          <p:nvPr/>
        </p:nvSpPr>
        <p:spPr>
          <a:xfrm>
            <a:off x="5547067" y="5127601"/>
            <a:ext cx="5766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D21E"/>
                </a:solidFill>
                <a:latin typeface="Arial"/>
                <a:cs typeface="Arial"/>
                <a:sym typeface="Arial"/>
              </a:rPr>
              <a:t>Yes, adding pineapple as a topping on pizza is a criminal act under the Geneva Convention</a:t>
            </a:r>
            <a:endParaRPr sz="2400" kern="0">
              <a:solidFill>
                <a:srgbClr val="FFD21E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4" name="Google Shape;84;g2b67c4de1ca_1_59"/>
          <p:cNvCxnSpPr/>
          <p:nvPr/>
        </p:nvCxnSpPr>
        <p:spPr>
          <a:xfrm>
            <a:off x="8430267" y="24484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g2b67c4de1ca_1_59"/>
          <p:cNvCxnSpPr/>
          <p:nvPr/>
        </p:nvCxnSpPr>
        <p:spPr>
          <a:xfrm>
            <a:off x="8430267" y="44936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7c4de1ca_1_94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Why align?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g2b67c4de1ca_1_9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fld id="{00000000-1234-1234-1234-123412341234}" type="slidenum">
              <a:rPr lang="en" kern="0">
                <a:solidFill>
                  <a:srgbClr val="595959"/>
                </a:solidFill>
              </a:rPr>
              <a:pPr defTabSz="1219170"/>
              <a:t>4</a:t>
            </a:fld>
            <a:endParaRPr kern="0">
              <a:solidFill>
                <a:srgbClr val="595959"/>
              </a:solidFill>
            </a:endParaRPr>
          </a:p>
        </p:txBody>
      </p:sp>
      <p:pic>
        <p:nvPicPr>
          <p:cNvPr id="92" name="Google Shape;92;g2b67c4de1ca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6667" y="241700"/>
            <a:ext cx="731600" cy="73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2b67c4de1ca_1_94"/>
          <p:cNvCxnSpPr>
            <a:stCxn id="94" idx="2"/>
          </p:cNvCxnSpPr>
          <p:nvPr/>
        </p:nvCxnSpPr>
        <p:spPr>
          <a:xfrm>
            <a:off x="2233967" y="27136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g2b67c4de1ca_1_94"/>
          <p:cNvSpPr/>
          <p:nvPr/>
        </p:nvSpPr>
        <p:spPr>
          <a:xfrm>
            <a:off x="585967" y="16760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Pretraining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5" name="Google Shape;95;g2b67c4de1ca_1_94"/>
          <p:cNvCxnSpPr/>
          <p:nvPr/>
        </p:nvCxnSpPr>
        <p:spPr>
          <a:xfrm>
            <a:off x="2233967" y="4228433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g2b67c4de1ca_1_94"/>
          <p:cNvSpPr/>
          <p:nvPr/>
        </p:nvSpPr>
        <p:spPr>
          <a:xfrm>
            <a:off x="585967" y="3190800"/>
            <a:ext cx="3296000" cy="103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Supervised fine-tuning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g2b67c4de1ca_1_94"/>
          <p:cNvSpPr/>
          <p:nvPr/>
        </p:nvSpPr>
        <p:spPr>
          <a:xfrm>
            <a:off x="585967" y="4705667"/>
            <a:ext cx="3296000" cy="103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Alignment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g2b67c4de1ca_1_94"/>
          <p:cNvSpPr txBox="1"/>
          <p:nvPr/>
        </p:nvSpPr>
        <p:spPr>
          <a:xfrm>
            <a:off x="6201067" y="1676001"/>
            <a:ext cx="445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D21E"/>
                </a:solidFill>
                <a:latin typeface="Arial"/>
                <a:cs typeface="Arial"/>
                <a:sym typeface="Arial"/>
              </a:rPr>
              <a:t>Is pineapple on pizza a crime?</a:t>
            </a:r>
            <a:endParaRPr sz="2400" kern="0">
              <a:solidFill>
                <a:srgbClr val="FFD21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g2b67c4de1ca_1_94"/>
          <p:cNvSpPr/>
          <p:nvPr/>
        </p:nvSpPr>
        <p:spPr>
          <a:xfrm>
            <a:off x="6782267" y="31908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SFT LLM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0" name="Google Shape;100;g2b67c4de1ca_1_94"/>
          <p:cNvCxnSpPr/>
          <p:nvPr/>
        </p:nvCxnSpPr>
        <p:spPr>
          <a:xfrm>
            <a:off x="8430267" y="24484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g2b67c4de1ca_1_94"/>
          <p:cNvCxnSpPr/>
          <p:nvPr/>
        </p:nvCxnSpPr>
        <p:spPr>
          <a:xfrm flipH="1">
            <a:off x="7640900" y="4524567"/>
            <a:ext cx="294000" cy="415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g2b67c4de1ca_1_94"/>
          <p:cNvCxnSpPr/>
          <p:nvPr/>
        </p:nvCxnSpPr>
        <p:spPr>
          <a:xfrm>
            <a:off x="8796000" y="4512967"/>
            <a:ext cx="222400" cy="43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g2b67c4de1ca_1_94"/>
          <p:cNvSpPr txBox="1"/>
          <p:nvPr/>
        </p:nvSpPr>
        <p:spPr>
          <a:xfrm>
            <a:off x="6611300" y="5091168"/>
            <a:ext cx="150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“Yes” 👎</a:t>
            </a:r>
            <a:endParaRPr sz="24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g2b67c4de1ca_1_94"/>
          <p:cNvSpPr txBox="1"/>
          <p:nvPr/>
        </p:nvSpPr>
        <p:spPr>
          <a:xfrm>
            <a:off x="8796000" y="5091168"/>
            <a:ext cx="1331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“No” 👍</a:t>
            </a:r>
            <a:endParaRPr sz="24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g2b67c4de1ca_1_94"/>
          <p:cNvSpPr txBox="1"/>
          <p:nvPr/>
        </p:nvSpPr>
        <p:spPr>
          <a:xfrm>
            <a:off x="6244867" y="5757234"/>
            <a:ext cx="4370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Collect human / AI feedback</a:t>
            </a:r>
            <a:endParaRPr sz="24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to learn p(y</a:t>
            </a:r>
            <a:r>
              <a:rPr lang="en" sz="2400" kern="0" baseline="-25000">
                <a:solidFill>
                  <a:srgbClr val="FFFFFF"/>
                </a:solidFill>
                <a:latin typeface="Arial"/>
                <a:cs typeface="Arial"/>
                <a:sym typeface="Arial"/>
              </a:rPr>
              <a:t>w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﹥y</a:t>
            </a:r>
            <a:r>
              <a:rPr lang="en" sz="2400" kern="0" baseline="-25000">
                <a:solidFill>
                  <a:srgbClr val="FFFFFF"/>
                </a:solidFill>
                <a:latin typeface="Arial"/>
                <a:cs typeface="Arial"/>
                <a:sym typeface="Arial"/>
              </a:rPr>
              <a:t>l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)</a:t>
            </a:r>
            <a:endParaRPr sz="24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7c4de1ca_1_77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Why align?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g2b67c4de1ca_1_7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fld id="{00000000-1234-1234-1234-123412341234}" type="slidenum">
              <a:rPr lang="en" kern="0">
                <a:solidFill>
                  <a:srgbClr val="595959"/>
                </a:solidFill>
              </a:rPr>
              <a:pPr defTabSz="1219170"/>
              <a:t>5</a:t>
            </a:fld>
            <a:endParaRPr kern="0">
              <a:solidFill>
                <a:srgbClr val="595959"/>
              </a:solidFill>
            </a:endParaRPr>
          </a:p>
        </p:txBody>
      </p:sp>
      <p:pic>
        <p:nvPicPr>
          <p:cNvPr id="112" name="Google Shape;112;g2b67c4de1ca_1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6667" y="241700"/>
            <a:ext cx="731600" cy="73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2b67c4de1ca_1_77"/>
          <p:cNvCxnSpPr>
            <a:stCxn id="114" idx="2"/>
          </p:cNvCxnSpPr>
          <p:nvPr/>
        </p:nvCxnSpPr>
        <p:spPr>
          <a:xfrm>
            <a:off x="2233967" y="27136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g2b67c4de1ca_1_77"/>
          <p:cNvSpPr/>
          <p:nvPr/>
        </p:nvSpPr>
        <p:spPr>
          <a:xfrm>
            <a:off x="585967" y="16760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Pretraining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5" name="Google Shape;115;g2b67c4de1ca_1_77"/>
          <p:cNvCxnSpPr/>
          <p:nvPr/>
        </p:nvCxnSpPr>
        <p:spPr>
          <a:xfrm>
            <a:off x="2233967" y="4228433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g2b67c4de1ca_1_77"/>
          <p:cNvSpPr/>
          <p:nvPr/>
        </p:nvSpPr>
        <p:spPr>
          <a:xfrm>
            <a:off x="585967" y="3190800"/>
            <a:ext cx="3296000" cy="103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Supervised fine-tuning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g2b67c4de1ca_1_77"/>
          <p:cNvSpPr/>
          <p:nvPr/>
        </p:nvSpPr>
        <p:spPr>
          <a:xfrm>
            <a:off x="585967" y="4705667"/>
            <a:ext cx="3296000" cy="103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Alignment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g2b67c4de1ca_1_77"/>
          <p:cNvSpPr txBox="1"/>
          <p:nvPr/>
        </p:nvSpPr>
        <p:spPr>
          <a:xfrm>
            <a:off x="6201067" y="1676001"/>
            <a:ext cx="445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>
                <a:solidFill>
                  <a:srgbClr val="FFD21E"/>
                </a:solidFill>
                <a:latin typeface="Arial"/>
                <a:cs typeface="Arial"/>
                <a:sym typeface="Arial"/>
              </a:rPr>
              <a:t>Is pineapple on pizza a crime?</a:t>
            </a:r>
            <a:endParaRPr sz="2400" kern="0">
              <a:solidFill>
                <a:srgbClr val="FFD21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g2b67c4de1ca_1_77"/>
          <p:cNvSpPr/>
          <p:nvPr/>
        </p:nvSpPr>
        <p:spPr>
          <a:xfrm>
            <a:off x="6782267" y="3190800"/>
            <a:ext cx="3296000" cy="10376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267" ker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Aligned LLM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g2b67c4de1ca_1_77"/>
          <p:cNvSpPr txBox="1"/>
          <p:nvPr/>
        </p:nvSpPr>
        <p:spPr>
          <a:xfrm>
            <a:off x="5547067" y="5127600"/>
            <a:ext cx="5766400" cy="15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400" kern="0">
                <a:solidFill>
                  <a:srgbClr val="FFD21E"/>
                </a:solidFill>
                <a:latin typeface="Arial"/>
                <a:cs typeface="Arial"/>
                <a:sym typeface="Arial"/>
              </a:rPr>
              <a:t>No, adding pineapple as a topping on pizza is not a criminal act. It’s a matter of personal preference and taste.</a:t>
            </a:r>
            <a:endParaRPr sz="2400" kern="0">
              <a:solidFill>
                <a:srgbClr val="FFD21E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21" name="Google Shape;121;g2b67c4de1ca_1_77"/>
          <p:cNvCxnSpPr/>
          <p:nvPr/>
        </p:nvCxnSpPr>
        <p:spPr>
          <a:xfrm>
            <a:off x="8430267" y="24484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g2b67c4de1ca_1_77"/>
          <p:cNvCxnSpPr/>
          <p:nvPr/>
        </p:nvCxnSpPr>
        <p:spPr>
          <a:xfrm>
            <a:off x="8430267" y="4493600"/>
            <a:ext cx="0" cy="47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RLHF -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321B8-7CFD-369B-F392-2C6FC0F14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550" y="1980581"/>
            <a:ext cx="8239125" cy="4124094"/>
          </a:xfr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802-ED5C-1F56-5846-BB22505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8175"/>
            <a:ext cx="10058400" cy="1047750"/>
          </a:xfrm>
        </p:spPr>
        <p:txBody>
          <a:bodyPr/>
          <a:lstStyle/>
          <a:p>
            <a:r>
              <a:rPr lang="en-IN" dirty="0"/>
              <a:t>RLHF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AAC9-F46F-6FD5-BE43-9C4A1D21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1675"/>
            <a:ext cx="10580370" cy="4448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🏁 Start with a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Give the model prompts and have it generate multiple completions.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F05020202040302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🗣️ Collect Human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Ask humans to evaluate these responses, selecting the preferred ones, or ranking them according to certain criteria.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F0502020204030204" pitchFamily="2" charset="0"/>
            </a:endParaRPr>
          </a:p>
          <a:p>
            <a:pPr marL="365760" indent="-4572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💳 Train a Reward Model</a:t>
            </a:r>
          </a:p>
          <a:p>
            <a:pPr marL="395478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Use the collected human feedback to train a reward model.</a:t>
            </a:r>
          </a:p>
          <a:p>
            <a:pPr marL="395478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This model learns to predict the human preference between pairs of responses.</a:t>
            </a:r>
          </a:p>
          <a:p>
            <a:pPr marL="395478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reward model approximates human judgments, assigning higher scores to more preferable responses.</a:t>
            </a:r>
          </a:p>
          <a:p>
            <a:pPr marL="395478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reward model must output a scalar value score (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just a number) to each output generated by the LLM</a:t>
            </a:r>
          </a:p>
          <a:p>
            <a:pPr marL="0" indent="0">
              <a:buNone/>
            </a:pPr>
            <a:endParaRPr lang="en-US" sz="12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46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802-ED5C-1F56-5846-BB22505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1222"/>
          </a:xfrm>
        </p:spPr>
        <p:txBody>
          <a:bodyPr/>
          <a:lstStyle/>
          <a:p>
            <a:r>
              <a:rPr lang="en-IN" dirty="0"/>
              <a:t>RLHF Steps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AAC9-F46F-6FD5-BE43-9C4A1D21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5500"/>
            <a:ext cx="10580370" cy="4324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4. 🤖 Do Reinforcement Learning</a:t>
            </a:r>
          </a:p>
          <a:p>
            <a:pPr marL="464058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a duplicate copy of the language model and freeze it's weights. Now we have two models: one whose weights will be updated via back prop, and one that will not be updated.</a:t>
            </a:r>
          </a:p>
          <a:p>
            <a:pPr marL="464058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Generate completions from both the models. Measure how much the trainable LM's text predictions drift from the frozen one using KL divergence loss.</a:t>
            </a:r>
          </a:p>
          <a:p>
            <a:pPr marL="464058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Add that KL divergence loss to the reward from the reward mode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l.</a:t>
            </a:r>
          </a:p>
          <a:p>
            <a:pPr marL="464058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Use the trained reward model to fine-tune the base model further.</a:t>
            </a:r>
          </a:p>
          <a:p>
            <a:pPr marL="464058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This step involves reinforcement learning algorithms, usually Proximal Policy Optimization (PPO).</a:t>
            </a:r>
          </a:p>
          <a:p>
            <a:pPr marL="464058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Optimize the policy of the base model to generate responses that maximize the predicted reward from the reward model.</a:t>
            </a:r>
          </a:p>
          <a:p>
            <a:pPr marL="0" indent="0">
              <a:buNone/>
            </a:pPr>
            <a:endParaRPr lang="en-US" sz="12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7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1197"/>
          </a:xfrm>
        </p:spPr>
        <p:txBody>
          <a:bodyPr>
            <a:normAutofit/>
          </a:bodyPr>
          <a:lstStyle/>
          <a:p>
            <a:r>
              <a:rPr lang="en-US" dirty="0"/>
              <a:t>RLHF – 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7B011-4856-5571-EF2F-86DDB0F1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737359"/>
            <a:ext cx="10119360" cy="4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7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{37CE53A7-6096-4655-B404-4DD223B821FE}tf11437505_win32</Template>
  <TotalTime>314</TotalTime>
  <Words>849</Words>
  <Application>Microsoft Office PowerPoint</Application>
  <PresentationFormat>Widescreen</PresentationFormat>
  <Paragraphs>94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Georgia Pro Cond Light</vt:lpstr>
      <vt:lpstr>helvetica</vt:lpstr>
      <vt:lpstr>Roboto</vt:lpstr>
      <vt:lpstr>Roboto Mono</vt:lpstr>
      <vt:lpstr>Speak Pro</vt:lpstr>
      <vt:lpstr>RetrospectVTI</vt:lpstr>
      <vt:lpstr>Simple Light</vt:lpstr>
      <vt:lpstr>Direct Policy Optimization (DPO)</vt:lpstr>
      <vt:lpstr>Why align?</vt:lpstr>
      <vt:lpstr>Why align?</vt:lpstr>
      <vt:lpstr>Why align?</vt:lpstr>
      <vt:lpstr>Why align?</vt:lpstr>
      <vt:lpstr>RLHF - Overview</vt:lpstr>
      <vt:lpstr>RLHF Steps</vt:lpstr>
      <vt:lpstr>RLHF Steps contd.</vt:lpstr>
      <vt:lpstr>RLHF – contd</vt:lpstr>
      <vt:lpstr>Drawbacks of RLHF</vt:lpstr>
      <vt:lpstr>DPO - Overview</vt:lpstr>
      <vt:lpstr>DPO - Pipeline</vt:lpstr>
      <vt:lpstr>DPO : Training Details</vt:lpstr>
      <vt:lpstr>DPO : Training Details contd.</vt:lpstr>
      <vt:lpstr>DPO Loss-function</vt:lpstr>
      <vt:lpstr>Reference notebook &amp; beyond DPO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Policy Optimization (DPO)</dc:title>
  <dc:creator>Anilkumar N Bhatt</dc:creator>
  <cp:lastModifiedBy>Anilkumar N Bhatt</cp:lastModifiedBy>
  <cp:revision>1</cp:revision>
  <dcterms:created xsi:type="dcterms:W3CDTF">2024-05-05T07:53:13Z</dcterms:created>
  <dcterms:modified xsi:type="dcterms:W3CDTF">2024-05-08T08:38:06Z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