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5340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55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1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39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Content 1 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3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评估大模型Agents的准确性和可靠性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AgentBeach测试框架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由清华大学、俄亥俄州立大学和加州大学伯克利分校设计</a:t>
            </a:r>
          </a:p>
          <a:p>
            <a:pPr/>
            <a:r>
              <a:t>包括8个环境：OS、DB、KG、DCG、LTP、HH、WS、WB</a:t>
            </a:r>
          </a:p>
          <a:p>
            <a:pPr/>
            <a:r>
              <a:t>帮助了解Agent在不同环境和任务中的表现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ToolEmu安全测试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基于仿真框架的安全测试工具</a:t>
            </a:r>
          </a:p>
          <a:p>
            <a:pPr/>
            <a:r>
              <a:t>模拟多样化工具集，检测LLM-Base Agent表现</a:t>
            </a:r>
          </a:p>
          <a:p>
            <a:pPr/>
            <a:r>
              <a:t>自动化发现真实世界中的故障场景</a:t>
            </a:r>
          </a:p>
          <a:p>
            <a:pPr/>
            <a:r>
              <a:t>包括对抗性仿真器和自动安全评估器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Agent执行轨迹评估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观察Agent任务执行过程的动作和响应</a:t>
            </a:r>
          </a:p>
          <a:p>
            <a:pPr/>
            <a:r>
              <a:t>评估逻辑、效率和工具选择</a:t>
            </a:r>
          </a:p>
          <a:p>
            <a:pPr/>
            <a:r>
              <a:t>强调全面性、逻辑性、效率性和正确性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分类指标与相关性指标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使用召回率（Recall）和精确率（Precision）</a:t>
            </a:r>
          </a:p>
          <a:p>
            <a:pPr/>
            <a:r>
              <a:t>评估Cohen's Kappa、Kendall's Tau、Spearman's rho等评分一致性</a:t>
            </a:r>
          </a:p>
          <a:p>
            <a:pPr/>
            <a:r>
              <a:t>分析模型处理分类问题的表现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直接打分与成对比较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直接打分：评估单个回答的准确性</a:t>
            </a:r>
          </a:p>
          <a:p>
            <a:pPr/>
            <a:r>
              <a:t>成对比较：比较模型与人类回答的差异</a:t>
            </a:r>
          </a:p>
          <a:p>
            <a:pPr/>
            <a:r>
              <a:t>帮助评估模型的准确性和可靠性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参考标准评估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将模型回答与参考答案对比</a:t>
            </a:r>
          </a:p>
          <a:p>
            <a:pPr/>
            <a:r>
              <a:t>评估回答匹配程度</a:t>
            </a:r>
          </a:p>
          <a:p>
            <a:pPr/>
            <a:r>
              <a:t>适用于特定任务表现评估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Nova</vt:lpstr>
      <vt:lpstr>Biome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评估大模型Agents的准确性和可靠性</dc:title>
  <cp:lastModifiedBy> </cp:lastModifiedBy>
  <cp:revision>12</cp:revision>
  <dcterms:created xsi:type="dcterms:W3CDTF">2024-01-05T14:58:10Z</dcterms:created>
  <dcterms:modified xsi:type="dcterms:W3CDTF">2024-10-14T13:56:56Z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