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5652" autoAdjust="0"/>
    <p:restoredTop sz="94663"/>
  </p:normalViewPr>
  <p:slideViewPr>
    <p:cSldViewPr snapToGrid="0" showGuides="1">
      <p:cViewPr varScale="1">
        <p:scale>
          <a:sx n="59" d="100"/>
          <a:sy n="59" d="100"/>
        </p:scale>
        <p:origin x="39" y="86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8DB77BCB-DD79-73B5-C2A7-642FDF8187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99741" y="2247899"/>
            <a:ext cx="6476999" cy="3991059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696159" y="723900"/>
            <a:ext cx="5004924" cy="44577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JjZmY5NTJmY2IzZTViNTMyYzRlZGMzMDg2MzhjZjQifQ=="/>
</p:tagLst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/>
</ds:datastoreItem>
</file>

<file path=customXml/itemProps2.xml><?xml version="1.0" encoding="utf-8"?>
<ds:datastoreItem xmlns:ds="http://schemas.openxmlformats.org/officeDocument/2006/customXml" ds:itemID="{F2509185-7C76-414A-B58D-FA547B6D6E68}">
  <ds:schemaRefs/>
</ds:datastoreItem>
</file>

<file path=customXml/itemProps3.xml><?xml version="1.0" encoding="utf-8"?>
<ds:datastoreItem xmlns:ds="http://schemas.openxmlformats.org/officeDocument/2006/customXml" ds:itemID="{08D17C5B-66E3-4784-8825-129A0E305F7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2022-05-06T06:19:00Z</dcterms:created>
  <dcterms:modified xsi:type="dcterms:W3CDTF">2024-10-22T09:19:34Z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D823E221D48F4BF3A4CBA68C56F2074C_12</vt:lpwstr>
  </property>
  <property fmtid="{D5CDD505-2E9C-101B-9397-08002B2CF9AE}" pid="4" name="KSOProductBuildVer">
    <vt:lpwstr>2052-12.1.0.18276</vt:lpwstr>
  </property>
</Properties>
</file>