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7" autoAdjust="0"/>
    <p:restoredTop sz="95392" autoAdjust="0"/>
  </p:normalViewPr>
  <p:slideViewPr>
    <p:cSldViewPr snapToGrid="0" snapToObjects="1" showGuides="1">
      <p:cViewPr>
        <p:scale>
          <a:sx n="80" d="100"/>
          <a:sy n="80" d="100"/>
        </p:scale>
        <p:origin x="3768" y="1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611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708102"/>
            <a:ext cx="5656716" cy="543064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3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955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2700000">
            <a:off x="11901643" y="105065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206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781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29822"/>
            <a:ext cx="10325000" cy="12417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851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2244445"/>
            <a:ext cx="10326270" cy="459923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08" r:id="rId4"/>
    <p:sldLayoutId id="2147483726" r:id="rId5"/>
    <p:sldLayoutId id="2147483719" r:id="rId6"/>
    <p:sldLayoutId id="2147483725" r:id="rId7"/>
    <p:sldLayoutId id="2147483709" r:id="rId8"/>
    <p:sldLayoutId id="2147483720" r:id="rId9"/>
    <p:sldLayoutId id="2147483707" r:id="rId10"/>
    <p:sldLayoutId id="2147483716" r:id="rId11"/>
    <p:sldLayoutId id="2147483715" r:id="rId12"/>
    <p:sldLayoutId id="214748371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91</cp:revision>
  <dcterms:created xsi:type="dcterms:W3CDTF">2024-01-05T14:58:10Z</dcterms:created>
  <dcterms:modified xsi:type="dcterms:W3CDTF">2024-10-30T10:16:22Z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