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7" autoAdjust="0"/>
    <p:restoredTop sz="94660"/>
  </p:normalViewPr>
  <p:slideViewPr>
    <p:cSldViewPr snapToGrid="0">
      <p:cViewPr>
        <p:scale>
          <a:sx n="75" d="100"/>
          <a:sy n="75" d="100"/>
        </p:scale>
        <p:origin x="30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163A-9E4C-4036-8486-91ED57B7E7EE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16F0-8144-4BB5-8C02-6C891F0B3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83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163A-9E4C-4036-8486-91ED57B7E7EE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16F0-8144-4BB5-8C02-6C891F0B3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68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163A-9E4C-4036-8486-91ED57B7E7EE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16F0-8144-4BB5-8C02-6C891F0B3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51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163A-9E4C-4036-8486-91ED57B7E7EE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16F0-8144-4BB5-8C02-6C891F0B3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99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163A-9E4C-4036-8486-91ED57B7E7EE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16F0-8144-4BB5-8C02-6C891F0B3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54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163A-9E4C-4036-8486-91ED57B7E7EE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16F0-8144-4BB5-8C02-6C891F0B3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906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163A-9E4C-4036-8486-91ED57B7E7EE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16F0-8144-4BB5-8C02-6C891F0B3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518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163A-9E4C-4036-8486-91ED57B7E7EE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16F0-8144-4BB5-8C02-6C891F0B3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08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163A-9E4C-4036-8486-91ED57B7E7EE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16F0-8144-4BB5-8C02-6C891F0B3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67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163A-9E4C-4036-8486-91ED57B7E7EE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16F0-8144-4BB5-8C02-6C891F0B3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63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163A-9E4C-4036-8486-91ED57B7E7EE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616F0-8144-4BB5-8C02-6C891F0B3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17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9163A-9E4C-4036-8486-91ED57B7E7EE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616F0-8144-4BB5-8C02-6C891F0B3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54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62100" y="1417638"/>
            <a:ext cx="9144000" cy="2387600"/>
          </a:xfrm>
        </p:spPr>
        <p:txBody>
          <a:bodyPr/>
          <a:lstStyle/>
          <a:p>
            <a:r>
              <a:rPr lang="en-US" altLang="ko-KR" dirty="0" err="1" smtClean="0"/>
              <a:t>CSEFuzz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7230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context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what is fuzzing</a:t>
            </a:r>
          </a:p>
          <a:p>
            <a:r>
              <a:rPr lang="en-US" altLang="ko-KR" dirty="0" smtClean="0"/>
              <a:t>2. overall </a:t>
            </a:r>
            <a:r>
              <a:rPr lang="en-US" altLang="ko-KR" dirty="0" smtClean="0"/>
              <a:t>architecture</a:t>
            </a:r>
          </a:p>
          <a:p>
            <a:r>
              <a:rPr lang="en-US" altLang="ko-KR" dirty="0" smtClean="0"/>
              <a:t>3. symbolic execution</a:t>
            </a:r>
          </a:p>
          <a:p>
            <a:r>
              <a:rPr lang="en-US" altLang="ko-KR" dirty="0" smtClean="0"/>
              <a:t>4. program instrumentation</a:t>
            </a:r>
          </a:p>
          <a:p>
            <a:r>
              <a:rPr lang="en-US" altLang="ko-KR" dirty="0" smtClean="0"/>
              <a:t>5. test case template select</a:t>
            </a:r>
          </a:p>
          <a:p>
            <a:r>
              <a:rPr lang="en-US" altLang="ko-KR" dirty="0" smtClean="0"/>
              <a:t>6. Fuzzing by using efficient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 seed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5364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is fuzzing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Fuzzing is Program testing to find crash or bug about input</a:t>
            </a:r>
          </a:p>
          <a:p>
            <a:r>
              <a:rPr lang="en-US" altLang="ko-KR" dirty="0" smtClean="0"/>
              <a:t>So Fuzzing is used by executing at least all of condition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4992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Overall architecture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08" y="1542692"/>
            <a:ext cx="11174384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5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Symbolic execution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Symbolic execution extract condition influenced </a:t>
            </a:r>
            <a:r>
              <a:rPr lang="en-US" altLang="ko-KR" dirty="0" smtClean="0"/>
              <a:t>path</a:t>
            </a:r>
            <a:r>
              <a:rPr lang="en-US" altLang="ko-KR" dirty="0" smtClean="0"/>
              <a:t> of program execution such as input variables, Boolean conditions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299" y="3300248"/>
            <a:ext cx="5029902" cy="2353003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8181975" y="3467100"/>
            <a:ext cx="1485900" cy="361950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7008495" y="3728956"/>
            <a:ext cx="802005" cy="361950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7267575" y="4248272"/>
            <a:ext cx="1167765" cy="338968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894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program instrumentation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Program instrumentation is to add some debug among program to monitor path like print</a:t>
            </a:r>
          </a:p>
          <a:p>
            <a:endParaRPr lang="en-US" altLang="ko-KR" dirty="0"/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add(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a,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b) {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("add() called with %d and %d\n", a, b); // instrumentation</a:t>
            </a:r>
          </a:p>
          <a:p>
            <a:r>
              <a:rPr lang="en-US" altLang="ko-KR" dirty="0" smtClean="0"/>
              <a:t>    return a + b;</a:t>
            </a:r>
          </a:p>
          <a:p>
            <a:r>
              <a:rPr lang="en-US" altLang="ko-KR" dirty="0" smtClean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9591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 case template select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683" y="1361440"/>
            <a:ext cx="4030716" cy="53949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6270" y="1690688"/>
            <a:ext cx="170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Candidate test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2448560" y="1910080"/>
            <a:ext cx="1293123" cy="9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711263" y="1725414"/>
            <a:ext cx="1500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selected test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5608320" y="1910080"/>
            <a:ext cx="2976880" cy="31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8060" y="2487414"/>
            <a:ext cx="2599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Candidate test </a:t>
            </a:r>
            <a:r>
              <a:rPr lang="en-US" altLang="ko-KR" dirty="0" err="1" smtClean="0"/>
              <a:t>branchs</a:t>
            </a:r>
            <a:endParaRPr lang="en-US" altLang="ko-KR" dirty="0" smtClean="0"/>
          </a:p>
          <a:p>
            <a:r>
              <a:rPr lang="en-US" altLang="ko-KR" dirty="0" smtClean="0"/>
              <a:t>Satisfied conditions</a:t>
            </a:r>
            <a:endParaRPr lang="ko-KR" altLang="en-US" dirty="0"/>
          </a:p>
        </p:txBody>
      </p:sp>
      <p:cxnSp>
        <p:nvCxnSpPr>
          <p:cNvPr id="15" name="직선 화살표 연결선 14"/>
          <p:cNvCxnSpPr/>
          <p:nvPr/>
        </p:nvCxnSpPr>
        <p:spPr>
          <a:xfrm flipV="1">
            <a:off x="3287812" y="2487414"/>
            <a:ext cx="796508" cy="31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95905" y="4610854"/>
            <a:ext cx="380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Find Maximum condition test case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5933441" y="4795520"/>
            <a:ext cx="2198702" cy="121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3580" y="5606534"/>
            <a:ext cx="2394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Propose to optimize </a:t>
            </a:r>
          </a:p>
          <a:p>
            <a:r>
              <a:rPr lang="en-US" altLang="ko-KR" dirty="0" smtClean="0"/>
              <a:t>number of test case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 flipV="1">
            <a:off x="2802819" y="5730240"/>
            <a:ext cx="1281501" cy="21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500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Fuzzing by using efficient </a:t>
            </a:r>
            <a:r>
              <a:rPr lang="en-US" altLang="ko-KR" dirty="0" err="1" smtClean="0"/>
              <a:t>init</a:t>
            </a:r>
            <a:r>
              <a:rPr lang="en-US" altLang="ko-KR" dirty="0" smtClean="0"/>
              <a:t> seed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362" y="1418817"/>
            <a:ext cx="3289025" cy="51648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29320" y="1690688"/>
            <a:ext cx="1452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 values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7233920" y="1889642"/>
            <a:ext cx="1097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2120" y="2371408"/>
            <a:ext cx="2982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Get effective seeds that</a:t>
            </a:r>
          </a:p>
          <a:p>
            <a:r>
              <a:rPr lang="en-US" altLang="ko-KR" dirty="0" smtClean="0"/>
              <a:t>Have possible of new path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3140549" y="2556074"/>
            <a:ext cx="1248571" cy="441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1307" y="4456946"/>
            <a:ext cx="2039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find New path, </a:t>
            </a:r>
          </a:p>
          <a:p>
            <a:r>
              <a:rPr lang="en-US" altLang="ko-KR" dirty="0" smtClean="0"/>
              <a:t>save report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 flipH="1" flipV="1">
            <a:off x="5923280" y="4165482"/>
            <a:ext cx="2606040" cy="235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793012" y="4230688"/>
            <a:ext cx="3215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Some mutate due to expect </a:t>
            </a:r>
          </a:p>
          <a:p>
            <a:r>
              <a:rPr lang="en-US" altLang="ko-KR" dirty="0" smtClean="0"/>
              <a:t>To find new path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2847871" y="4718250"/>
            <a:ext cx="1145009" cy="463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왼쪽 중괄호 20"/>
          <p:cNvSpPr/>
          <p:nvPr/>
        </p:nvSpPr>
        <p:spPr>
          <a:xfrm>
            <a:off x="4223208" y="4759791"/>
            <a:ext cx="211631" cy="91964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661207" y="5789464"/>
            <a:ext cx="1704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Time over end</a:t>
            </a:r>
          </a:p>
        </p:txBody>
      </p:sp>
      <p:cxnSp>
        <p:nvCxnSpPr>
          <p:cNvPr id="24" name="직선 화살표 연결선 23"/>
          <p:cNvCxnSpPr>
            <a:stCxn id="23" idx="1"/>
          </p:cNvCxnSpPr>
          <p:nvPr/>
        </p:nvCxnSpPr>
        <p:spPr>
          <a:xfrm flipH="1" flipV="1">
            <a:off x="6247932" y="5856145"/>
            <a:ext cx="2413275" cy="117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830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189</Words>
  <Application>Microsoft Office PowerPoint</Application>
  <PresentationFormat>와이드스크린</PresentationFormat>
  <Paragraphs>38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CSEFuzz</vt:lpstr>
      <vt:lpstr>context</vt:lpstr>
      <vt:lpstr>What is fuzzing</vt:lpstr>
      <vt:lpstr>Overall architecture</vt:lpstr>
      <vt:lpstr>Symbolic execution</vt:lpstr>
      <vt:lpstr>program instrumentation</vt:lpstr>
      <vt:lpstr>test case template select</vt:lpstr>
      <vt:lpstr>Fuzzing by using efficient init seed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CSEFuzz</dc:title>
  <dc:creator>ADMIN</dc:creator>
  <cp:lastModifiedBy>ADMIN</cp:lastModifiedBy>
  <cp:revision>6</cp:revision>
  <dcterms:created xsi:type="dcterms:W3CDTF">2025-03-21T08:06:25Z</dcterms:created>
  <dcterms:modified xsi:type="dcterms:W3CDTF">2025-03-21T08:29:56Z</dcterms:modified>
</cp:coreProperties>
</file>