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0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9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6A4F-B6BC-4EE0-8EA5-C25EF862512B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E03A-9AA8-454D-971B-69F490DDB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2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0894" y="1902292"/>
            <a:ext cx="9144000" cy="2387600"/>
          </a:xfrm>
        </p:spPr>
        <p:txBody>
          <a:bodyPr/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FGSM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fast gradient sign method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Context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linear adversarial attack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non linear adversarial attack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adversarial training of deep learning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feature of adversarial example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1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Linear adversarial attack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1873809"/>
            <a:ext cx="6906589" cy="13622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68152" y="2091017"/>
            <a:ext cx="1855694" cy="927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93599" y="2091017"/>
            <a:ext cx="1855694" cy="927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68152" y="1697400"/>
            <a:ext cx="20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inear model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2052" y="170618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Linear perturbation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0486" y="3929433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Linear perturbation is defined this formula and constraint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4" y="5400623"/>
            <a:ext cx="1855694" cy="4695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74" y="4598489"/>
            <a:ext cx="2191280" cy="4687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82788" y="540062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constraint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6294" y="466502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formula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example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6" b="2528"/>
          <a:stretch/>
        </p:blipFill>
        <p:spPr>
          <a:xfrm>
            <a:off x="7494494" y="1822178"/>
            <a:ext cx="2291636" cy="7163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2706" y="3426682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7300" y="342668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31894" y="342668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06488" y="342668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21795" y="2576343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21794" y="3184633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21794" y="3792923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21793" y="4401213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1" r="35880" b="-2961"/>
          <a:stretch/>
        </p:blipFill>
        <p:spPr>
          <a:xfrm>
            <a:off x="2259106" y="1802008"/>
            <a:ext cx="1021976" cy="7566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81082" y="35109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96387" y="35086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17863" y="3474171"/>
            <a:ext cx="591671" cy="53788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03363" y="3474172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777957" y="347417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452551" y="347417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127145" y="3474171"/>
            <a:ext cx="591671" cy="53788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-4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370229" y="2611192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70228" y="3219482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70228" y="3827772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70227" y="4436062"/>
            <a:ext cx="591671" cy="53788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01739" y="35584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017277" y="35668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397133" y="3482593"/>
            <a:ext cx="591671" cy="5378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61195" y="35584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256913" y="2646750"/>
            <a:ext cx="591671" cy="537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256912" y="3255040"/>
            <a:ext cx="591671" cy="537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56912" y="3863330"/>
            <a:ext cx="591671" cy="537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256911" y="4471620"/>
            <a:ext cx="591671" cy="5378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45557" y="3566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830743" y="355844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2656" y="5318868"/>
            <a:ext cx="1002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 can make small changes to inputs that add up to one large change to output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8971" y="5779240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 different of activate is defined by weight size multiply epsilon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95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 Linear adversarial attack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05" y="2104676"/>
            <a:ext cx="7668695" cy="981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7821" y="3499876"/>
            <a:ext cx="46666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cost function also loss function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input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label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Theta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parameter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4844" y="4966276"/>
            <a:ext cx="704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Eta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defined above formula at non linear model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Gradient that Input of sign is calculated while training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4844" y="6074118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and this method is called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“fast gradient sign method”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1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example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원호 5"/>
          <p:cNvSpPr/>
          <p:nvPr/>
        </p:nvSpPr>
        <p:spPr>
          <a:xfrm rot="5400000">
            <a:off x="4089085" y="-11450"/>
            <a:ext cx="5694685" cy="538332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5400000" flipV="1">
            <a:off x="4165308" y="64769"/>
            <a:ext cx="5542243" cy="5383332"/>
          </a:xfrm>
          <a:prstGeom prst="arc">
            <a:avLst>
              <a:gd name="adj1" fmla="val 16279934"/>
              <a:gd name="adj2" fmla="val 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424082" y="5878419"/>
            <a:ext cx="7180729" cy="1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988859" y="1401831"/>
            <a:ext cx="40341" cy="495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872753" y="3047835"/>
            <a:ext cx="2407023" cy="364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601148" y="4206061"/>
            <a:ext cx="134471" cy="1479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601148" y="4668033"/>
            <a:ext cx="1046617" cy="14882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3550024" y="3131482"/>
            <a:ext cx="835410" cy="12224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80491" y="3696479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Adversarial attack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41084" y="5456585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Gradient descent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03889" y="2256007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Loss function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679" b="168"/>
          <a:stretch/>
        </p:blipFill>
        <p:spPr>
          <a:xfrm>
            <a:off x="820619" y="2342415"/>
            <a:ext cx="1562138" cy="4253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6" b="4775"/>
          <a:stretch/>
        </p:blipFill>
        <p:spPr>
          <a:xfrm>
            <a:off x="2410158" y="2411709"/>
            <a:ext cx="2078468" cy="313632"/>
          </a:xfrm>
          <a:prstGeom prst="rect">
            <a:avLst/>
          </a:prstGeom>
        </p:spPr>
      </p:pic>
      <p:pic>
        <p:nvPicPr>
          <p:cNvPr id="1026" name="Picture 2" descr="SUBOPTIMaL - Gradient Descen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7" b="35623"/>
          <a:stretch/>
        </p:blipFill>
        <p:spPr bwMode="auto">
          <a:xfrm>
            <a:off x="3734271" y="6410627"/>
            <a:ext cx="2002695" cy="30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12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example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3" y="2026680"/>
            <a:ext cx="9080364" cy="35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Adversarial training of deep learning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5" b="11039"/>
          <a:stretch/>
        </p:blipFill>
        <p:spPr>
          <a:xfrm>
            <a:off x="838200" y="3173507"/>
            <a:ext cx="10515600" cy="766482"/>
          </a:xfrm>
        </p:spPr>
      </p:pic>
      <p:sp>
        <p:nvSpPr>
          <p:cNvPr id="5" name="TextBox 4"/>
          <p:cNvSpPr txBox="1"/>
          <p:nvPr/>
        </p:nvSpPr>
        <p:spPr>
          <a:xfrm>
            <a:off x="4598894" y="449496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Alpha is setting 0.5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62834" y="3173508"/>
            <a:ext cx="1945342" cy="766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85022" y="3173506"/>
            <a:ext cx="6068777" cy="766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72604" y="4032807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normal input activate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5677" y="3964263"/>
            <a:ext cx="338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adversarial input activate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of adversarial example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035425" y="1690688"/>
            <a:ext cx="739588" cy="635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2238" y="1823848"/>
            <a:ext cx="7398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Why human do not recognize about adversarial example?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344" y="273151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Because of highly dimension of weight vector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35425" y="3470182"/>
            <a:ext cx="739588" cy="635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2238" y="3603342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Why do adversarial examples generalize?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344" y="4444243"/>
            <a:ext cx="6311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According to beside figure, simply model such as CNN,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Resnet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trained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linearilty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so adversarial example occur continuously regions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This means that if adversarial attack jump only one Margin of class, it can attack consistently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 oscillation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35425" y="2583937"/>
            <a:ext cx="739588" cy="63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035425" y="4442852"/>
            <a:ext cx="739588" cy="6356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88" y="3629094"/>
            <a:ext cx="3942970" cy="28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251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FGSM : fast gradient sign method</vt:lpstr>
      <vt:lpstr>Context</vt:lpstr>
      <vt:lpstr>Linear adversarial attack</vt:lpstr>
      <vt:lpstr>example</vt:lpstr>
      <vt:lpstr>Non Linear adversarial attack</vt:lpstr>
      <vt:lpstr>example</vt:lpstr>
      <vt:lpstr>example</vt:lpstr>
      <vt:lpstr>Adversarial training of deep learning</vt:lpstr>
      <vt:lpstr>feature of adversarial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FGSM : fast gradient sign method</dc:title>
  <dc:creator>ADMIN</dc:creator>
  <cp:lastModifiedBy>ADMIN</cp:lastModifiedBy>
  <cp:revision>11</cp:revision>
  <dcterms:created xsi:type="dcterms:W3CDTF">2025-01-24T04:09:17Z</dcterms:created>
  <dcterms:modified xsi:type="dcterms:W3CDTF">2025-01-24T07:30:34Z</dcterms:modified>
</cp:coreProperties>
</file>