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94490B5-0557-624E-D203-46160C2F7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B0B3D2E-2520-2BDB-D938-49FBADE55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C5BD5CE-FF7D-8A8C-1B7B-3DE6C7AC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21D7B98-B76A-EDD5-B00A-3299117B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4B0E3-485E-65ED-7DE8-8761C0CB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588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F40DE64-6C65-CBF1-E251-5E8699D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1472CEF-23DB-011D-C995-D0823189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38782C-4CB6-DC5C-94EB-37FA43F89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546B81-ABC4-BE3F-8487-C23902D0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96048AC-0A9A-6FD8-EE85-1DACC1AB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92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6B5C1D54-AED9-5D79-A52A-83EE5A9F5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D081C708-D5BE-4EF2-370E-883B7872D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B13481D-633A-47E2-0955-A38CA093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DE26EAD-DED3-F88E-399F-4C0E6D14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277C668-D194-34CB-1760-DF2C1985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947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C947240-D40A-C793-20F6-C2E1B91A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A775476-133F-458F-AEDB-FF1486B3D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A2BCE3-773B-213A-065D-AB801CB9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3F69F7F-A3AF-4CD3-6302-3AFA99EF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F2E0A97C-7F8F-E860-AA54-BFF0042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4485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D28AF74-E486-791D-E5BE-474CCA154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A5063048-DBE6-85E7-6F00-382A3F20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6238CBE-25D2-3FA2-91F8-F67709156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877D8EF-8A80-3631-76A0-7DA63071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C1E3D3FB-8371-508B-0B5B-EEEF0AF5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8537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891510-A0A0-A54E-5699-A6EAB80D0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433F524-876F-2445-F945-98BBE15CB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82D86AF1-8D9F-B03D-E232-98F3B79A9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279D44B-46B8-4796-8621-53B4EC4D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22D46F9-198D-37A9-A4FB-99D437E5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44A86B3-F422-D863-C1D3-3DAA3776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818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2CA3F25-837D-62DA-E037-2D2E48B9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6093F1F-B966-99AE-F7E3-70937935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DCF229E9-0589-82BD-B195-F19235FDA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2EBBB172-2AE7-CB07-8B28-C13464F78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61312308-7919-BB1A-7EA3-9C71C2DA0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C6B1BDF3-B106-7432-A0FC-5858FF6F6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43C9D5C-8608-C6FD-6FA0-8BA5C0E76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D18BD70B-7046-4284-1437-DE2719CF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334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41AA8BE-C66D-4535-C151-4E50C61C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D540D79-6123-3B4F-D0AF-F43DFC0E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7D4A68C7-9E83-480F-E131-46F2A06C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78F49FD-0D3F-8831-E367-0F5DA9E5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0854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7726871-7064-AE64-BCAE-D01D4A3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59769B3-F7E8-3473-5A0C-DE8DD119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A05B1FD-819B-73E9-62D3-B0441134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260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D042C7A-F7FB-7162-7D45-425BBE23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984637F-7C48-F0C6-3782-DC09B63C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0EB6C8F4-F791-4A26-0695-96A2F41F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A74534-75C8-B060-0B08-1BE666CC9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4888E92-5690-CAD9-0796-84355AA6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7023236-C8C5-BF0D-B092-AF4F3A15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6089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B4F284-B078-217A-D3EB-DB15C8E3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266C4F01-C4A5-963D-467B-3102FC5D3B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835C54C-2129-D0F6-0FB9-CE9C4502C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A130F1E2-F117-763E-D70C-3C06A63F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CDEB774-5D65-BFAA-BF04-0696CB71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71753AC3-9303-6834-CCA5-882B3822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37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0D849A93-5F54-7168-9FB0-20B73C74E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7050B1-9DAE-2723-F4F2-5C9A35F6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5060E3E-9E5F-59BC-BB3C-C65B4408C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1EB1-CA80-4ECB-ACC9-DE9C02509836}" type="datetimeFigureOut">
              <a:rPr lang="el-GR" smtClean="0"/>
              <a:t>16/10/2024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EE7B800-77B0-E4E1-F45F-5E5D8F78D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F32A72A-A572-ECEF-746C-92EFF295E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ACF7-E3D3-48EB-9350-56F50DF339F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339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7A51B761-D865-04D8-633D-68731D109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" y="0"/>
            <a:ext cx="5394971" cy="3822200"/>
          </a:xfrm>
          <a:prstGeom prst="rect">
            <a:avLst/>
          </a:prstGeom>
        </p:spPr>
      </p:pic>
      <p:pic>
        <p:nvPicPr>
          <p:cNvPr id="5" name="Εικόνα 4" descr="Εικόνα που περιέχει κείμενο, στιγμιότυπο οθόνης, γράφημα, γραμμή&#10;&#10;Περιγραφή που δημιουργήθηκε αυτόματα">
            <a:extLst>
              <a:ext uri="{FF2B5EF4-FFF2-40B4-BE49-F238E27FC236}">
                <a16:creationId xmlns:a16="http://schemas.microsoft.com/office/drawing/2014/main" id="{D2F323E4-A86D-C6C1-3E5F-2FC130C1B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351" y="0"/>
            <a:ext cx="5394971" cy="382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7A2604-46D3-6249-F6C9-10A92572D3BC}"/>
              </a:ext>
            </a:extLst>
          </p:cNvPr>
          <p:cNvSpPr txBox="1"/>
          <p:nvPr/>
        </p:nvSpPr>
        <p:spPr>
          <a:xfrm>
            <a:off x="0" y="2989385"/>
            <a:ext cx="56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</a:t>
            </a:r>
            <a:r>
              <a:rPr lang="en-US" dirty="0"/>
              <a:t>a</a:t>
            </a:r>
            <a:r>
              <a:rPr lang="el-GR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AAF9D-1470-565E-D229-76DF74DCB582}"/>
              </a:ext>
            </a:extLst>
          </p:cNvPr>
          <p:cNvSpPr txBox="1"/>
          <p:nvPr/>
        </p:nvSpPr>
        <p:spPr>
          <a:xfrm>
            <a:off x="5612091" y="2989385"/>
            <a:ext cx="56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(</a:t>
            </a:r>
            <a:r>
              <a:rPr lang="en-US" dirty="0"/>
              <a:t>b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1600901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Ευρεία οθόνη</PresentationFormat>
  <Paragraphs>2</Paragraphs>
  <Slides>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Θέμα του Office</vt:lpstr>
      <vt:lpstr>Παρουσίαση του PowerPoint</vt:lpstr>
    </vt:vector>
  </TitlesOfParts>
  <Company>PPC 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Papadakis G_A</dc:creator>
  <cp:lastModifiedBy>Papadakis G_A</cp:lastModifiedBy>
  <cp:revision>1</cp:revision>
  <dcterms:created xsi:type="dcterms:W3CDTF">2024-10-16T12:34:43Z</dcterms:created>
  <dcterms:modified xsi:type="dcterms:W3CDTF">2024-10-16T12:36:26Z</dcterms:modified>
</cp:coreProperties>
</file>