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300" r:id="rId7"/>
    <p:sldId id="303" r:id="rId8"/>
    <p:sldId id="302" r:id="rId9"/>
    <p:sldId id="304" r:id="rId10"/>
    <p:sldId id="305" r:id="rId11"/>
    <p:sldId id="306" r:id="rId12"/>
    <p:sldId id="297" r:id="rId13"/>
    <p:sldId id="307" r:id="rId14"/>
    <p:sldId id="258" r:id="rId15"/>
    <p:sldId id="298" r:id="rId16"/>
    <p:sldId id="299" r:id="rId17"/>
  </p:sldIdLst>
  <p:sldSz cx="9144000" cy="5143500" type="screen16x9"/>
  <p:notesSz cx="6858000" cy="9144000"/>
  <p:embeddedFontLst>
    <p:embeddedFont>
      <p:font typeface="Raleway Black"/>
      <p:bold r:id="rId21"/>
    </p:embeddedFont>
    <p:embeddedFont>
      <p:font typeface="Raleway Medium"/>
      <p:regular r:id="rId22"/>
    </p:embeddedFont>
    <p:embeddedFont>
      <p:font typeface="Bebas Neue" panose="020B0606020202050201"/>
      <p:regular r:id="rId23"/>
    </p:embeddedFont>
    <p:embeddedFont>
      <p:font typeface="Raleway"/>
      <p:regular r:id="rId24"/>
      <p:bold r:id="rId25"/>
      <p:italic r:id="rId26"/>
      <p:boldItalic r:id="rId27"/>
    </p:embeddedFont>
    <p:embeddedFont>
      <p:font typeface="Raleway Black" pitchFamily="2" charset="0"/>
      <p:bold r:id="rId28"/>
    </p:embeddedFont>
    <p:embeddedFont>
      <p:font typeface="Raleway Medium"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3163" userDrawn="1">
          <p15:clr>
            <a:srgbClr val="9AA0A6"/>
          </p15:clr>
        </p15:guide>
        <p15:guide id="2" orient="horz" pos="641" userDrawn="1">
          <p15:clr>
            <a:srgbClr val="9AA0A6"/>
          </p15:clr>
        </p15:guide>
        <p15:guide id="3" orient="horz" pos="2922" userDrawn="1">
          <p15:clr>
            <a:srgbClr val="9AA0A6"/>
          </p15:clr>
        </p15:guide>
        <p15:guide id="4" orient="horz" pos="754"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47CC52-0D65-4E88-9169-87A87BA18B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50" d="100"/>
          <a:sy n="150" d="100"/>
        </p:scale>
        <p:origin x="474" y="-108"/>
      </p:cViewPr>
      <p:guideLst>
        <p:guide pos="3163"/>
        <p:guide orient="horz" pos="641"/>
        <p:guide orient="horz" pos="2922"/>
        <p:guide orient="horz" pos="7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1"/>
        <p:cNvGrpSpPr/>
        <p:nvPr/>
      </p:nvGrpSpPr>
      <p:grpSpPr>
        <a:xfrm>
          <a:off x="0" y="0"/>
          <a:ext cx="0" cy="0"/>
          <a:chOff x="0" y="0"/>
          <a:chExt cx="0" cy="0"/>
        </a:xfrm>
      </p:grpSpPr>
      <p:sp>
        <p:nvSpPr>
          <p:cNvPr id="512" name="Google Shape;51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7"/>
        <p:cNvGrpSpPr/>
        <p:nvPr/>
      </p:nvGrpSpPr>
      <p:grpSpPr>
        <a:xfrm>
          <a:off x="0" y="0"/>
          <a:ext cx="0" cy="0"/>
          <a:chOff x="0" y="0"/>
          <a:chExt cx="0" cy="0"/>
        </a:xfrm>
      </p:grpSpPr>
      <p:sp>
        <p:nvSpPr>
          <p:cNvPr id="2068" name="Google Shape;2068;g155206d3d6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155206d3d6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7"/>
        <p:cNvGrpSpPr/>
        <p:nvPr/>
      </p:nvGrpSpPr>
      <p:grpSpPr>
        <a:xfrm>
          <a:off x="0" y="0"/>
          <a:ext cx="0" cy="0"/>
          <a:chOff x="0" y="0"/>
          <a:chExt cx="0" cy="0"/>
        </a:xfrm>
      </p:grpSpPr>
      <p:sp>
        <p:nvSpPr>
          <p:cNvPr id="2068" name="Google Shape;2068;g155206d3d6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155206d3d6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2"/>
        <p:cNvGrpSpPr/>
        <p:nvPr/>
      </p:nvGrpSpPr>
      <p:grpSpPr>
        <a:xfrm>
          <a:off x="0" y="0"/>
          <a:ext cx="0" cy="0"/>
          <a:chOff x="0" y="0"/>
          <a:chExt cx="0" cy="0"/>
        </a:xfrm>
      </p:grpSpPr>
      <p:sp>
        <p:nvSpPr>
          <p:cNvPr id="663" name="Google Shape;663;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4"/>
        <p:cNvGrpSpPr/>
        <p:nvPr/>
      </p:nvGrpSpPr>
      <p:grpSpPr>
        <a:xfrm>
          <a:off x="0" y="0"/>
          <a:ext cx="0" cy="0"/>
          <a:chOff x="0" y="0"/>
          <a:chExt cx="0" cy="0"/>
        </a:xfrm>
      </p:grpSpPr>
      <p:sp>
        <p:nvSpPr>
          <p:cNvPr id="2455" name="Google Shape;2455;ge207fd22f2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e207fd22f2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4"/>
        <p:cNvGrpSpPr/>
        <p:nvPr/>
      </p:nvGrpSpPr>
      <p:grpSpPr>
        <a:xfrm>
          <a:off x="0" y="0"/>
          <a:ext cx="0" cy="0"/>
          <a:chOff x="0" y="0"/>
          <a:chExt cx="0" cy="0"/>
        </a:xfrm>
      </p:grpSpPr>
      <p:sp>
        <p:nvSpPr>
          <p:cNvPr id="2145" name="Google Shape;2145;g135c9f142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6" name="Google Shape;2146;g135c9f142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1"/>
        <p:cNvGrpSpPr/>
        <p:nvPr/>
      </p:nvGrpSpPr>
      <p:grpSpPr>
        <a:xfrm>
          <a:off x="0" y="0"/>
          <a:ext cx="0" cy="0"/>
          <a:chOff x="0" y="0"/>
          <a:chExt cx="0" cy="0"/>
        </a:xfrm>
      </p:grpSpPr>
      <p:sp>
        <p:nvSpPr>
          <p:cNvPr id="622" name="Google Shape;62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6"/>
        <p:cNvGrpSpPr/>
        <p:nvPr/>
      </p:nvGrpSpPr>
      <p:grpSpPr>
        <a:xfrm>
          <a:off x="0" y="0"/>
          <a:ext cx="0" cy="0"/>
          <a:chOff x="0" y="0"/>
          <a:chExt cx="0" cy="0"/>
        </a:xfrm>
      </p:grpSpPr>
      <p:sp>
        <p:nvSpPr>
          <p:cNvPr id="677" name="Google Shape;67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6"/>
        <p:cNvGrpSpPr/>
        <p:nvPr/>
      </p:nvGrpSpPr>
      <p:grpSpPr>
        <a:xfrm>
          <a:off x="0" y="0"/>
          <a:ext cx="0" cy="0"/>
          <a:chOff x="0" y="0"/>
          <a:chExt cx="0" cy="0"/>
        </a:xfrm>
      </p:grpSpPr>
      <p:sp>
        <p:nvSpPr>
          <p:cNvPr id="1487" name="Google Shape;1487;g155206d3d6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155206d3d6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2"/>
        <p:cNvGrpSpPr/>
        <p:nvPr/>
      </p:nvGrpSpPr>
      <p:grpSpPr>
        <a:xfrm>
          <a:off x="0" y="0"/>
          <a:ext cx="0" cy="0"/>
          <a:chOff x="0" y="0"/>
          <a:chExt cx="0" cy="0"/>
        </a:xfrm>
      </p:grpSpPr>
      <p:sp>
        <p:nvSpPr>
          <p:cNvPr id="663" name="Google Shape;663;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Google Shape;776;g155206d3d60_0_2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55206d3d60_0_2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Google Shape;776;g155206d3d60_0_2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55206d3d60_0_2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Google Shape;776;g155206d3d60_0_2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55206d3d60_0_2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Google Shape;776;g155206d3d60_0_2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55206d3d60_0_2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5425" y="1257575"/>
            <a:ext cx="4372200" cy="1880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5000">
                <a:latin typeface="Raleway Black"/>
                <a:ea typeface="Raleway Black"/>
                <a:cs typeface="Raleway Black"/>
                <a:sym typeface="Raleway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695425" y="3152800"/>
            <a:ext cx="4372200" cy="3936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Raleway Medium"/>
                <a:ea typeface="Raleway Medium"/>
                <a:cs typeface="Raleway Medium"/>
                <a:sym typeface="Raleway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4271327" y="4170946"/>
            <a:ext cx="1001781" cy="1384331"/>
            <a:chOff x="2529246" y="3116698"/>
            <a:chExt cx="326164" cy="450702"/>
          </a:xfrm>
        </p:grpSpPr>
        <p:sp>
          <p:nvSpPr>
            <p:cNvPr id="12" name="Google Shape;12;p2"/>
            <p:cNvSpPr/>
            <p:nvPr/>
          </p:nvSpPr>
          <p:spPr>
            <a:xfrm>
              <a:off x="2529246" y="3116698"/>
              <a:ext cx="264449" cy="231974"/>
            </a:xfrm>
            <a:custGeom>
              <a:avLst/>
              <a:gdLst/>
              <a:ahLst/>
              <a:cxnLst/>
              <a:rect l="l" t="t" r="r" b="b"/>
              <a:pathLst>
                <a:path w="4032" h="3537" extrusionOk="0">
                  <a:moveTo>
                    <a:pt x="3153" y="1"/>
                  </a:moveTo>
                  <a:cubicBezTo>
                    <a:pt x="2836" y="576"/>
                    <a:pt x="2568" y="1314"/>
                    <a:pt x="2693" y="1965"/>
                  </a:cubicBezTo>
                  <a:cubicBezTo>
                    <a:pt x="2597" y="1467"/>
                    <a:pt x="2444" y="940"/>
                    <a:pt x="2070" y="547"/>
                  </a:cubicBezTo>
                  <a:lnTo>
                    <a:pt x="2070" y="547"/>
                  </a:lnTo>
                  <a:cubicBezTo>
                    <a:pt x="1936" y="854"/>
                    <a:pt x="1850" y="1965"/>
                    <a:pt x="2166" y="2233"/>
                  </a:cubicBezTo>
                  <a:cubicBezTo>
                    <a:pt x="2051" y="2137"/>
                    <a:pt x="1974" y="2032"/>
                    <a:pt x="1888" y="1907"/>
                  </a:cubicBezTo>
                  <a:cubicBezTo>
                    <a:pt x="1581" y="1457"/>
                    <a:pt x="1256" y="988"/>
                    <a:pt x="949" y="528"/>
                  </a:cubicBezTo>
                  <a:lnTo>
                    <a:pt x="949" y="528"/>
                  </a:lnTo>
                  <a:cubicBezTo>
                    <a:pt x="853" y="1256"/>
                    <a:pt x="1102" y="2013"/>
                    <a:pt x="1620" y="2578"/>
                  </a:cubicBezTo>
                  <a:cubicBezTo>
                    <a:pt x="1189" y="2128"/>
                    <a:pt x="585" y="1840"/>
                    <a:pt x="1" y="1553"/>
                  </a:cubicBezTo>
                  <a:lnTo>
                    <a:pt x="1" y="1553"/>
                  </a:lnTo>
                  <a:cubicBezTo>
                    <a:pt x="10" y="1869"/>
                    <a:pt x="192" y="2185"/>
                    <a:pt x="403" y="2434"/>
                  </a:cubicBezTo>
                  <a:cubicBezTo>
                    <a:pt x="805" y="2894"/>
                    <a:pt x="1629" y="3527"/>
                    <a:pt x="2319" y="3536"/>
                  </a:cubicBezTo>
                  <a:cubicBezTo>
                    <a:pt x="2322" y="3536"/>
                    <a:pt x="2325" y="3536"/>
                    <a:pt x="2328" y="3536"/>
                  </a:cubicBezTo>
                  <a:cubicBezTo>
                    <a:pt x="4031" y="3536"/>
                    <a:pt x="3286" y="890"/>
                    <a:pt x="3153"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581715" y="3227342"/>
              <a:ext cx="148687" cy="108412"/>
            </a:xfrm>
            <a:custGeom>
              <a:avLst/>
              <a:gdLst/>
              <a:ahLst/>
              <a:cxnLst/>
              <a:rect l="l" t="t" r="r" b="b"/>
              <a:pathLst>
                <a:path w="2267" h="1653" extrusionOk="0">
                  <a:moveTo>
                    <a:pt x="1528" y="1"/>
                  </a:moveTo>
                  <a:cubicBezTo>
                    <a:pt x="1447" y="1"/>
                    <a:pt x="1361" y="20"/>
                    <a:pt x="1280" y="38"/>
                  </a:cubicBezTo>
                  <a:cubicBezTo>
                    <a:pt x="528" y="252"/>
                    <a:pt x="1" y="1652"/>
                    <a:pt x="1049" y="1652"/>
                  </a:cubicBezTo>
                  <a:cubicBezTo>
                    <a:pt x="1083" y="1652"/>
                    <a:pt x="1118" y="1651"/>
                    <a:pt x="1155" y="1648"/>
                  </a:cubicBezTo>
                  <a:cubicBezTo>
                    <a:pt x="1299" y="1638"/>
                    <a:pt x="1423" y="1571"/>
                    <a:pt x="1557" y="1514"/>
                  </a:cubicBezTo>
                  <a:cubicBezTo>
                    <a:pt x="1797" y="1418"/>
                    <a:pt x="2027" y="1313"/>
                    <a:pt x="2266" y="1207"/>
                  </a:cubicBezTo>
                  <a:cubicBezTo>
                    <a:pt x="2228" y="968"/>
                    <a:pt x="2161" y="728"/>
                    <a:pt x="2075" y="498"/>
                  </a:cubicBezTo>
                  <a:cubicBezTo>
                    <a:pt x="1988" y="288"/>
                    <a:pt x="1873" y="77"/>
                    <a:pt x="1653" y="19"/>
                  </a:cubicBezTo>
                  <a:cubicBezTo>
                    <a:pt x="1613" y="6"/>
                    <a:pt x="1571" y="1"/>
                    <a:pt x="1528"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2533640" y="3167003"/>
              <a:ext cx="250151" cy="230662"/>
            </a:xfrm>
            <a:custGeom>
              <a:avLst/>
              <a:gdLst/>
              <a:ahLst/>
              <a:cxnLst/>
              <a:rect l="l" t="t" r="r" b="b"/>
              <a:pathLst>
                <a:path w="3814" h="3517" extrusionOk="0">
                  <a:moveTo>
                    <a:pt x="3584" y="0"/>
                  </a:moveTo>
                  <a:cubicBezTo>
                    <a:pt x="3392" y="173"/>
                    <a:pt x="3239" y="364"/>
                    <a:pt x="3133" y="575"/>
                  </a:cubicBezTo>
                  <a:cubicBezTo>
                    <a:pt x="2951" y="911"/>
                    <a:pt x="2865" y="1294"/>
                    <a:pt x="2827" y="1667"/>
                  </a:cubicBezTo>
                  <a:cubicBezTo>
                    <a:pt x="2817" y="1725"/>
                    <a:pt x="2817" y="1811"/>
                    <a:pt x="2808" y="1916"/>
                  </a:cubicBezTo>
                  <a:cubicBezTo>
                    <a:pt x="2702" y="1763"/>
                    <a:pt x="2578" y="1619"/>
                    <a:pt x="2444" y="1485"/>
                  </a:cubicBezTo>
                  <a:cubicBezTo>
                    <a:pt x="2051" y="1083"/>
                    <a:pt x="1581" y="719"/>
                    <a:pt x="1265" y="240"/>
                  </a:cubicBezTo>
                  <a:lnTo>
                    <a:pt x="1265" y="240"/>
                  </a:lnTo>
                  <a:cubicBezTo>
                    <a:pt x="1169" y="805"/>
                    <a:pt x="1237" y="1390"/>
                    <a:pt x="1457" y="1916"/>
                  </a:cubicBezTo>
                  <a:cubicBezTo>
                    <a:pt x="1227" y="1821"/>
                    <a:pt x="987" y="1763"/>
                    <a:pt x="757" y="1687"/>
                  </a:cubicBezTo>
                  <a:cubicBezTo>
                    <a:pt x="499" y="1610"/>
                    <a:pt x="240" y="1495"/>
                    <a:pt x="1" y="1370"/>
                  </a:cubicBezTo>
                  <a:lnTo>
                    <a:pt x="1" y="1370"/>
                  </a:lnTo>
                  <a:cubicBezTo>
                    <a:pt x="317" y="1916"/>
                    <a:pt x="652" y="2482"/>
                    <a:pt x="1131" y="2913"/>
                  </a:cubicBezTo>
                  <a:cubicBezTo>
                    <a:pt x="1323" y="3091"/>
                    <a:pt x="1922" y="3517"/>
                    <a:pt x="2315" y="3517"/>
                  </a:cubicBezTo>
                  <a:cubicBezTo>
                    <a:pt x="2452" y="3517"/>
                    <a:pt x="2564" y="3465"/>
                    <a:pt x="2626" y="3334"/>
                  </a:cubicBezTo>
                  <a:cubicBezTo>
                    <a:pt x="2721" y="3376"/>
                    <a:pt x="2817" y="3401"/>
                    <a:pt x="2903" y="3401"/>
                  </a:cubicBezTo>
                  <a:cubicBezTo>
                    <a:pt x="3077" y="3401"/>
                    <a:pt x="3210" y="3297"/>
                    <a:pt x="3210" y="3009"/>
                  </a:cubicBezTo>
                  <a:lnTo>
                    <a:pt x="3210" y="2999"/>
                  </a:lnTo>
                  <a:cubicBezTo>
                    <a:pt x="3622" y="2731"/>
                    <a:pt x="3756" y="1754"/>
                    <a:pt x="3785" y="1323"/>
                  </a:cubicBezTo>
                  <a:cubicBezTo>
                    <a:pt x="3814" y="863"/>
                    <a:pt x="3737" y="412"/>
                    <a:pt x="3584"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651827" y="3228981"/>
              <a:ext cx="203584" cy="338419"/>
            </a:xfrm>
            <a:custGeom>
              <a:avLst/>
              <a:gdLst/>
              <a:ahLst/>
              <a:cxnLst/>
              <a:rect l="l" t="t" r="r" b="b"/>
              <a:pathLst>
                <a:path w="3104" h="5160" extrusionOk="0">
                  <a:moveTo>
                    <a:pt x="2831" y="1"/>
                  </a:moveTo>
                  <a:cubicBezTo>
                    <a:pt x="2818" y="1"/>
                    <a:pt x="2805" y="6"/>
                    <a:pt x="2797" y="13"/>
                  </a:cubicBezTo>
                  <a:cubicBezTo>
                    <a:pt x="2347" y="512"/>
                    <a:pt x="2098" y="1144"/>
                    <a:pt x="2050" y="1805"/>
                  </a:cubicBezTo>
                  <a:cubicBezTo>
                    <a:pt x="2021" y="2140"/>
                    <a:pt x="2060" y="2456"/>
                    <a:pt x="2155" y="2782"/>
                  </a:cubicBezTo>
                  <a:cubicBezTo>
                    <a:pt x="2174" y="2878"/>
                    <a:pt x="2242" y="3098"/>
                    <a:pt x="2337" y="3252"/>
                  </a:cubicBezTo>
                  <a:lnTo>
                    <a:pt x="2079" y="3108"/>
                  </a:lnTo>
                  <a:cubicBezTo>
                    <a:pt x="1858" y="2964"/>
                    <a:pt x="1657" y="2792"/>
                    <a:pt x="1466" y="2619"/>
                  </a:cubicBezTo>
                  <a:cubicBezTo>
                    <a:pt x="1513" y="2571"/>
                    <a:pt x="1552" y="2504"/>
                    <a:pt x="1580" y="2428"/>
                  </a:cubicBezTo>
                  <a:cubicBezTo>
                    <a:pt x="1657" y="2169"/>
                    <a:pt x="1638" y="1901"/>
                    <a:pt x="1494" y="1671"/>
                  </a:cubicBezTo>
                  <a:cubicBezTo>
                    <a:pt x="1341" y="1757"/>
                    <a:pt x="1255" y="1949"/>
                    <a:pt x="1293" y="2112"/>
                  </a:cubicBezTo>
                  <a:cubicBezTo>
                    <a:pt x="1216" y="2044"/>
                    <a:pt x="1149" y="1958"/>
                    <a:pt x="1073" y="1882"/>
                  </a:cubicBezTo>
                  <a:lnTo>
                    <a:pt x="1073" y="1882"/>
                  </a:lnTo>
                  <a:cubicBezTo>
                    <a:pt x="1028" y="2007"/>
                    <a:pt x="1033" y="2150"/>
                    <a:pt x="1097" y="2262"/>
                  </a:cubicBezTo>
                  <a:lnTo>
                    <a:pt x="1097" y="2262"/>
                  </a:lnTo>
                  <a:cubicBezTo>
                    <a:pt x="1026" y="2155"/>
                    <a:pt x="904" y="2089"/>
                    <a:pt x="782" y="2089"/>
                  </a:cubicBezTo>
                  <a:cubicBezTo>
                    <a:pt x="767" y="2089"/>
                    <a:pt x="752" y="2090"/>
                    <a:pt x="737" y="2092"/>
                  </a:cubicBezTo>
                  <a:cubicBezTo>
                    <a:pt x="718" y="2198"/>
                    <a:pt x="776" y="2313"/>
                    <a:pt x="881" y="2351"/>
                  </a:cubicBezTo>
                  <a:lnTo>
                    <a:pt x="431" y="2351"/>
                  </a:lnTo>
                  <a:cubicBezTo>
                    <a:pt x="364" y="2447"/>
                    <a:pt x="488" y="2552"/>
                    <a:pt x="603" y="2600"/>
                  </a:cubicBezTo>
                  <a:cubicBezTo>
                    <a:pt x="797" y="2673"/>
                    <a:pt x="991" y="2753"/>
                    <a:pt x="1163" y="2753"/>
                  </a:cubicBezTo>
                  <a:cubicBezTo>
                    <a:pt x="1194" y="2753"/>
                    <a:pt x="1225" y="2750"/>
                    <a:pt x="1255" y="2744"/>
                  </a:cubicBezTo>
                  <a:cubicBezTo>
                    <a:pt x="1312" y="2734"/>
                    <a:pt x="1360" y="2715"/>
                    <a:pt x="1408" y="2677"/>
                  </a:cubicBezTo>
                  <a:cubicBezTo>
                    <a:pt x="1590" y="2868"/>
                    <a:pt x="1801" y="3031"/>
                    <a:pt x="2021" y="3175"/>
                  </a:cubicBezTo>
                  <a:cubicBezTo>
                    <a:pt x="2127" y="3252"/>
                    <a:pt x="2232" y="3309"/>
                    <a:pt x="2347" y="3367"/>
                  </a:cubicBezTo>
                  <a:cubicBezTo>
                    <a:pt x="2347" y="3386"/>
                    <a:pt x="2328" y="3395"/>
                    <a:pt x="2328" y="3405"/>
                  </a:cubicBezTo>
                  <a:cubicBezTo>
                    <a:pt x="2260" y="3399"/>
                    <a:pt x="2192" y="3397"/>
                    <a:pt x="2123" y="3397"/>
                  </a:cubicBezTo>
                  <a:cubicBezTo>
                    <a:pt x="1703" y="3397"/>
                    <a:pt x="1267" y="3499"/>
                    <a:pt x="929" y="3721"/>
                  </a:cubicBezTo>
                  <a:cubicBezTo>
                    <a:pt x="450" y="4028"/>
                    <a:pt x="220" y="4583"/>
                    <a:pt x="9" y="5081"/>
                  </a:cubicBezTo>
                  <a:cubicBezTo>
                    <a:pt x="1" y="5116"/>
                    <a:pt x="16" y="5159"/>
                    <a:pt x="55" y="5159"/>
                  </a:cubicBezTo>
                  <a:cubicBezTo>
                    <a:pt x="59" y="5159"/>
                    <a:pt x="63" y="5159"/>
                    <a:pt x="67" y="5158"/>
                  </a:cubicBezTo>
                  <a:cubicBezTo>
                    <a:pt x="651" y="4995"/>
                    <a:pt x="1216" y="4756"/>
                    <a:pt x="1734" y="4449"/>
                  </a:cubicBezTo>
                  <a:cubicBezTo>
                    <a:pt x="1935" y="4325"/>
                    <a:pt x="2165" y="4200"/>
                    <a:pt x="2280" y="3980"/>
                  </a:cubicBezTo>
                  <a:cubicBezTo>
                    <a:pt x="2366" y="3826"/>
                    <a:pt x="2356" y="3635"/>
                    <a:pt x="2414" y="3462"/>
                  </a:cubicBezTo>
                  <a:cubicBezTo>
                    <a:pt x="2452" y="3462"/>
                    <a:pt x="2491" y="3462"/>
                    <a:pt x="2519" y="3453"/>
                  </a:cubicBezTo>
                  <a:cubicBezTo>
                    <a:pt x="2682" y="3529"/>
                    <a:pt x="2845" y="3587"/>
                    <a:pt x="3018" y="3625"/>
                  </a:cubicBezTo>
                  <a:cubicBezTo>
                    <a:pt x="3085" y="3625"/>
                    <a:pt x="3104" y="3539"/>
                    <a:pt x="3056" y="3529"/>
                  </a:cubicBezTo>
                  <a:cubicBezTo>
                    <a:pt x="2893" y="3462"/>
                    <a:pt x="2740" y="3434"/>
                    <a:pt x="2586" y="3357"/>
                  </a:cubicBezTo>
                  <a:cubicBezTo>
                    <a:pt x="2586" y="3357"/>
                    <a:pt x="2586" y="3347"/>
                    <a:pt x="2577" y="3347"/>
                  </a:cubicBezTo>
                  <a:cubicBezTo>
                    <a:pt x="2558" y="3347"/>
                    <a:pt x="2548" y="3347"/>
                    <a:pt x="2539" y="3338"/>
                  </a:cubicBezTo>
                  <a:cubicBezTo>
                    <a:pt x="2519" y="3319"/>
                    <a:pt x="2500" y="3319"/>
                    <a:pt x="2491" y="3309"/>
                  </a:cubicBezTo>
                  <a:lnTo>
                    <a:pt x="2529" y="3271"/>
                  </a:lnTo>
                  <a:cubicBezTo>
                    <a:pt x="2548" y="3252"/>
                    <a:pt x="2539" y="3213"/>
                    <a:pt x="2529" y="3204"/>
                  </a:cubicBezTo>
                  <a:cubicBezTo>
                    <a:pt x="2644" y="3012"/>
                    <a:pt x="2721" y="2782"/>
                    <a:pt x="2788" y="2581"/>
                  </a:cubicBezTo>
                  <a:cubicBezTo>
                    <a:pt x="2883" y="2303"/>
                    <a:pt x="2941" y="2006"/>
                    <a:pt x="2979" y="1719"/>
                  </a:cubicBezTo>
                  <a:cubicBezTo>
                    <a:pt x="3056" y="1154"/>
                    <a:pt x="3018" y="579"/>
                    <a:pt x="2874" y="33"/>
                  </a:cubicBezTo>
                  <a:cubicBezTo>
                    <a:pt x="2868" y="10"/>
                    <a:pt x="2849" y="1"/>
                    <a:pt x="2831"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 name="Google Shape;16;p2"/>
          <p:cNvGrpSpPr/>
          <p:nvPr/>
        </p:nvGrpSpPr>
        <p:grpSpPr>
          <a:xfrm rot="-1414098">
            <a:off x="8163458" y="1558840"/>
            <a:ext cx="1609774" cy="1506259"/>
            <a:chOff x="3899671" y="766747"/>
            <a:chExt cx="1070439" cy="1001693"/>
          </a:xfrm>
        </p:grpSpPr>
        <p:sp>
          <p:nvSpPr>
            <p:cNvPr id="17" name="Google Shape;17;p2"/>
            <p:cNvSpPr/>
            <p:nvPr/>
          </p:nvSpPr>
          <p:spPr>
            <a:xfrm>
              <a:off x="3975030" y="821052"/>
              <a:ext cx="815712" cy="945998"/>
            </a:xfrm>
            <a:custGeom>
              <a:avLst/>
              <a:gdLst/>
              <a:ahLst/>
              <a:cxnLst/>
              <a:rect l="l" t="t" r="r" b="b"/>
              <a:pathLst>
                <a:path w="12437" h="14424" extrusionOk="0">
                  <a:moveTo>
                    <a:pt x="8475" y="0"/>
                  </a:moveTo>
                  <a:cubicBezTo>
                    <a:pt x="8388" y="0"/>
                    <a:pt x="8300" y="21"/>
                    <a:pt x="8221" y="54"/>
                  </a:cubicBezTo>
                  <a:cubicBezTo>
                    <a:pt x="7818" y="198"/>
                    <a:pt x="7569" y="552"/>
                    <a:pt x="7416" y="926"/>
                  </a:cubicBezTo>
                  <a:cubicBezTo>
                    <a:pt x="7224" y="1367"/>
                    <a:pt x="7177" y="1884"/>
                    <a:pt x="7186" y="2363"/>
                  </a:cubicBezTo>
                  <a:cubicBezTo>
                    <a:pt x="7196" y="2602"/>
                    <a:pt x="7224" y="2842"/>
                    <a:pt x="7272" y="3081"/>
                  </a:cubicBezTo>
                  <a:cubicBezTo>
                    <a:pt x="6937" y="2516"/>
                    <a:pt x="6515" y="1999"/>
                    <a:pt x="5989" y="1654"/>
                  </a:cubicBezTo>
                  <a:cubicBezTo>
                    <a:pt x="5986" y="1653"/>
                    <a:pt x="5984" y="1652"/>
                    <a:pt x="5982" y="1652"/>
                  </a:cubicBezTo>
                  <a:cubicBezTo>
                    <a:pt x="5962" y="1652"/>
                    <a:pt x="5933" y="1684"/>
                    <a:pt x="5950" y="1692"/>
                  </a:cubicBezTo>
                  <a:cubicBezTo>
                    <a:pt x="6611" y="2325"/>
                    <a:pt x="7167" y="3014"/>
                    <a:pt x="7502" y="3867"/>
                  </a:cubicBezTo>
                  <a:cubicBezTo>
                    <a:pt x="7675" y="4336"/>
                    <a:pt x="7799" y="4825"/>
                    <a:pt x="7857" y="5323"/>
                  </a:cubicBezTo>
                  <a:cubicBezTo>
                    <a:pt x="7761" y="4863"/>
                    <a:pt x="7502" y="4423"/>
                    <a:pt x="7177" y="4126"/>
                  </a:cubicBezTo>
                  <a:cubicBezTo>
                    <a:pt x="6908" y="3867"/>
                    <a:pt x="6602" y="3675"/>
                    <a:pt x="6276" y="3513"/>
                  </a:cubicBezTo>
                  <a:cubicBezTo>
                    <a:pt x="5992" y="3370"/>
                    <a:pt x="5683" y="3261"/>
                    <a:pt x="5373" y="3261"/>
                  </a:cubicBezTo>
                  <a:cubicBezTo>
                    <a:pt x="5348" y="3261"/>
                    <a:pt x="5323" y="3262"/>
                    <a:pt x="5299" y="3263"/>
                  </a:cubicBezTo>
                  <a:cubicBezTo>
                    <a:pt x="4983" y="3273"/>
                    <a:pt x="4686" y="3359"/>
                    <a:pt x="4446" y="3560"/>
                  </a:cubicBezTo>
                  <a:cubicBezTo>
                    <a:pt x="4207" y="3762"/>
                    <a:pt x="4082" y="4078"/>
                    <a:pt x="4025" y="4384"/>
                  </a:cubicBezTo>
                  <a:cubicBezTo>
                    <a:pt x="3890" y="5007"/>
                    <a:pt x="3871" y="5802"/>
                    <a:pt x="4456" y="6205"/>
                  </a:cubicBezTo>
                  <a:cubicBezTo>
                    <a:pt x="4591" y="6298"/>
                    <a:pt x="4751" y="6349"/>
                    <a:pt x="4912" y="6349"/>
                  </a:cubicBezTo>
                  <a:cubicBezTo>
                    <a:pt x="5048" y="6349"/>
                    <a:pt x="5185" y="6312"/>
                    <a:pt x="5308" y="6233"/>
                  </a:cubicBezTo>
                  <a:cubicBezTo>
                    <a:pt x="5548" y="6061"/>
                    <a:pt x="5663" y="5764"/>
                    <a:pt x="5557" y="5486"/>
                  </a:cubicBezTo>
                  <a:cubicBezTo>
                    <a:pt x="5544" y="5452"/>
                    <a:pt x="5515" y="5438"/>
                    <a:pt x="5484" y="5438"/>
                  </a:cubicBezTo>
                  <a:cubicBezTo>
                    <a:pt x="5427" y="5438"/>
                    <a:pt x="5363" y="5488"/>
                    <a:pt x="5375" y="5563"/>
                  </a:cubicBezTo>
                  <a:cubicBezTo>
                    <a:pt x="5462" y="5812"/>
                    <a:pt x="5308" y="6070"/>
                    <a:pt x="5059" y="6157"/>
                  </a:cubicBezTo>
                  <a:cubicBezTo>
                    <a:pt x="5007" y="6174"/>
                    <a:pt x="4954" y="6181"/>
                    <a:pt x="4903" y="6181"/>
                  </a:cubicBezTo>
                  <a:cubicBezTo>
                    <a:pt x="4693" y="6181"/>
                    <a:pt x="4499" y="6052"/>
                    <a:pt x="4360" y="5898"/>
                  </a:cubicBezTo>
                  <a:cubicBezTo>
                    <a:pt x="3986" y="5448"/>
                    <a:pt x="4082" y="4681"/>
                    <a:pt x="4255" y="4183"/>
                  </a:cubicBezTo>
                  <a:cubicBezTo>
                    <a:pt x="4434" y="3647"/>
                    <a:pt x="4820" y="3450"/>
                    <a:pt x="5263" y="3450"/>
                  </a:cubicBezTo>
                  <a:cubicBezTo>
                    <a:pt x="5928" y="3450"/>
                    <a:pt x="6720" y="3897"/>
                    <a:pt x="7129" y="4317"/>
                  </a:cubicBezTo>
                  <a:cubicBezTo>
                    <a:pt x="8518" y="5726"/>
                    <a:pt x="7608" y="7843"/>
                    <a:pt x="6832" y="9280"/>
                  </a:cubicBezTo>
                  <a:cubicBezTo>
                    <a:pt x="6745" y="9424"/>
                    <a:pt x="6669" y="9586"/>
                    <a:pt x="6592" y="9740"/>
                  </a:cubicBezTo>
                  <a:cubicBezTo>
                    <a:pt x="6468" y="8849"/>
                    <a:pt x="5490" y="8312"/>
                    <a:pt x="4676" y="8245"/>
                  </a:cubicBezTo>
                  <a:cubicBezTo>
                    <a:pt x="4566" y="8235"/>
                    <a:pt x="4456" y="8230"/>
                    <a:pt x="4345" y="8230"/>
                  </a:cubicBezTo>
                  <a:cubicBezTo>
                    <a:pt x="3445" y="8230"/>
                    <a:pt x="2538" y="8568"/>
                    <a:pt x="1821" y="9088"/>
                  </a:cubicBezTo>
                  <a:cubicBezTo>
                    <a:pt x="1045" y="9654"/>
                    <a:pt x="384" y="10497"/>
                    <a:pt x="183" y="11455"/>
                  </a:cubicBezTo>
                  <a:cubicBezTo>
                    <a:pt x="1" y="12317"/>
                    <a:pt x="279" y="13284"/>
                    <a:pt x="1083" y="13735"/>
                  </a:cubicBezTo>
                  <a:cubicBezTo>
                    <a:pt x="1281" y="13852"/>
                    <a:pt x="1530" y="13931"/>
                    <a:pt x="1773" y="13931"/>
                  </a:cubicBezTo>
                  <a:cubicBezTo>
                    <a:pt x="1965" y="13931"/>
                    <a:pt x="2153" y="13882"/>
                    <a:pt x="2310" y="13763"/>
                  </a:cubicBezTo>
                  <a:cubicBezTo>
                    <a:pt x="2645" y="13514"/>
                    <a:pt x="2645" y="12987"/>
                    <a:pt x="2310" y="12729"/>
                  </a:cubicBezTo>
                  <a:cubicBezTo>
                    <a:pt x="2298" y="12719"/>
                    <a:pt x="2285" y="12714"/>
                    <a:pt x="2272" y="12714"/>
                  </a:cubicBezTo>
                  <a:cubicBezTo>
                    <a:pt x="2213" y="12714"/>
                    <a:pt x="2157" y="12808"/>
                    <a:pt x="2204" y="12863"/>
                  </a:cubicBezTo>
                  <a:cubicBezTo>
                    <a:pt x="2549" y="13237"/>
                    <a:pt x="2300" y="13725"/>
                    <a:pt x="1821" y="13763"/>
                  </a:cubicBezTo>
                  <a:cubicBezTo>
                    <a:pt x="1804" y="13764"/>
                    <a:pt x="1787" y="13765"/>
                    <a:pt x="1770" y="13765"/>
                  </a:cubicBezTo>
                  <a:cubicBezTo>
                    <a:pt x="1405" y="13765"/>
                    <a:pt x="1053" y="13570"/>
                    <a:pt x="806" y="13313"/>
                  </a:cubicBezTo>
                  <a:cubicBezTo>
                    <a:pt x="231" y="12719"/>
                    <a:pt x="183" y="11857"/>
                    <a:pt x="442" y="11110"/>
                  </a:cubicBezTo>
                  <a:cubicBezTo>
                    <a:pt x="1007" y="9548"/>
                    <a:pt x="2683" y="8418"/>
                    <a:pt x="4322" y="8398"/>
                  </a:cubicBezTo>
                  <a:cubicBezTo>
                    <a:pt x="4357" y="8397"/>
                    <a:pt x="4393" y="8396"/>
                    <a:pt x="4428" y="8396"/>
                  </a:cubicBezTo>
                  <a:cubicBezTo>
                    <a:pt x="4889" y="8396"/>
                    <a:pt x="5337" y="8513"/>
                    <a:pt x="5711" y="8753"/>
                  </a:cubicBezTo>
                  <a:cubicBezTo>
                    <a:pt x="6190" y="9069"/>
                    <a:pt x="6515" y="9663"/>
                    <a:pt x="6353" y="10228"/>
                  </a:cubicBezTo>
                  <a:cubicBezTo>
                    <a:pt x="6171" y="10861"/>
                    <a:pt x="5941" y="11388"/>
                    <a:pt x="6027" y="12068"/>
                  </a:cubicBezTo>
                  <a:cubicBezTo>
                    <a:pt x="6151" y="13160"/>
                    <a:pt x="7081" y="13917"/>
                    <a:pt x="7991" y="14405"/>
                  </a:cubicBezTo>
                  <a:cubicBezTo>
                    <a:pt x="8014" y="14418"/>
                    <a:pt x="8036" y="14423"/>
                    <a:pt x="8057" y="14423"/>
                  </a:cubicBezTo>
                  <a:cubicBezTo>
                    <a:pt x="8165" y="14423"/>
                    <a:pt x="8228" y="14275"/>
                    <a:pt x="8115" y="14195"/>
                  </a:cubicBezTo>
                  <a:cubicBezTo>
                    <a:pt x="7713" y="13907"/>
                    <a:pt x="7272" y="13649"/>
                    <a:pt x="6908" y="13294"/>
                  </a:cubicBezTo>
                  <a:cubicBezTo>
                    <a:pt x="6563" y="12930"/>
                    <a:pt x="6324" y="12508"/>
                    <a:pt x="6266" y="12010"/>
                  </a:cubicBezTo>
                  <a:cubicBezTo>
                    <a:pt x="6171" y="11253"/>
                    <a:pt x="6429" y="10554"/>
                    <a:pt x="6765" y="9883"/>
                  </a:cubicBezTo>
                  <a:cubicBezTo>
                    <a:pt x="7311" y="9270"/>
                    <a:pt x="8278" y="9002"/>
                    <a:pt x="9006" y="8695"/>
                  </a:cubicBezTo>
                  <a:cubicBezTo>
                    <a:pt x="9926" y="8303"/>
                    <a:pt x="10769" y="7680"/>
                    <a:pt x="11392" y="6885"/>
                  </a:cubicBezTo>
                  <a:cubicBezTo>
                    <a:pt x="12005" y="6109"/>
                    <a:pt x="12436" y="5093"/>
                    <a:pt x="12398" y="4087"/>
                  </a:cubicBezTo>
                  <a:cubicBezTo>
                    <a:pt x="12359" y="3053"/>
                    <a:pt x="11737" y="2133"/>
                    <a:pt x="10664" y="2123"/>
                  </a:cubicBezTo>
                  <a:cubicBezTo>
                    <a:pt x="10659" y="2123"/>
                    <a:pt x="10654" y="2123"/>
                    <a:pt x="10649" y="2123"/>
                  </a:cubicBezTo>
                  <a:cubicBezTo>
                    <a:pt x="9546" y="2123"/>
                    <a:pt x="8759" y="3211"/>
                    <a:pt x="9064" y="4269"/>
                  </a:cubicBezTo>
                  <a:cubicBezTo>
                    <a:pt x="9083" y="4336"/>
                    <a:pt x="9140" y="4366"/>
                    <a:pt x="9197" y="4366"/>
                  </a:cubicBezTo>
                  <a:cubicBezTo>
                    <a:pt x="9278" y="4366"/>
                    <a:pt x="9360" y="4304"/>
                    <a:pt x="9332" y="4202"/>
                  </a:cubicBezTo>
                  <a:cubicBezTo>
                    <a:pt x="9062" y="3292"/>
                    <a:pt x="9741" y="2390"/>
                    <a:pt x="10660" y="2390"/>
                  </a:cubicBezTo>
                  <a:cubicBezTo>
                    <a:pt x="10718" y="2390"/>
                    <a:pt x="10777" y="2394"/>
                    <a:pt x="10836" y="2401"/>
                  </a:cubicBezTo>
                  <a:cubicBezTo>
                    <a:pt x="11986" y="2545"/>
                    <a:pt x="12264" y="3800"/>
                    <a:pt x="12082" y="4758"/>
                  </a:cubicBezTo>
                  <a:cubicBezTo>
                    <a:pt x="11727" y="6684"/>
                    <a:pt x="10146" y="8063"/>
                    <a:pt x="8384" y="8743"/>
                  </a:cubicBezTo>
                  <a:cubicBezTo>
                    <a:pt x="7933" y="8925"/>
                    <a:pt x="7387" y="9155"/>
                    <a:pt x="6975" y="9491"/>
                  </a:cubicBezTo>
                  <a:cubicBezTo>
                    <a:pt x="7071" y="9309"/>
                    <a:pt x="7167" y="9127"/>
                    <a:pt x="7263" y="8964"/>
                  </a:cubicBezTo>
                  <a:cubicBezTo>
                    <a:pt x="7703" y="8149"/>
                    <a:pt x="8029" y="7316"/>
                    <a:pt x="8077" y="6387"/>
                  </a:cubicBezTo>
                  <a:cubicBezTo>
                    <a:pt x="8125" y="5544"/>
                    <a:pt x="7991" y="4700"/>
                    <a:pt x="7665" y="3915"/>
                  </a:cubicBezTo>
                  <a:cubicBezTo>
                    <a:pt x="7617" y="3790"/>
                    <a:pt x="7560" y="3666"/>
                    <a:pt x="7502" y="3532"/>
                  </a:cubicBezTo>
                  <a:cubicBezTo>
                    <a:pt x="7473" y="3436"/>
                    <a:pt x="7435" y="3340"/>
                    <a:pt x="7416" y="3244"/>
                  </a:cubicBezTo>
                  <a:cubicBezTo>
                    <a:pt x="7368" y="3053"/>
                    <a:pt x="7330" y="2851"/>
                    <a:pt x="7320" y="2650"/>
                  </a:cubicBezTo>
                  <a:cubicBezTo>
                    <a:pt x="7282" y="2238"/>
                    <a:pt x="7311" y="1836"/>
                    <a:pt x="7406" y="1443"/>
                  </a:cubicBezTo>
                  <a:cubicBezTo>
                    <a:pt x="7473" y="1117"/>
                    <a:pt x="7608" y="782"/>
                    <a:pt x="7818" y="533"/>
                  </a:cubicBezTo>
                  <a:cubicBezTo>
                    <a:pt x="7933" y="409"/>
                    <a:pt x="8048" y="313"/>
                    <a:pt x="8192" y="246"/>
                  </a:cubicBezTo>
                  <a:cubicBezTo>
                    <a:pt x="8271" y="206"/>
                    <a:pt x="8375" y="174"/>
                    <a:pt x="8468" y="174"/>
                  </a:cubicBezTo>
                  <a:cubicBezTo>
                    <a:pt x="8488" y="174"/>
                    <a:pt x="8508" y="175"/>
                    <a:pt x="8527" y="179"/>
                  </a:cubicBezTo>
                  <a:cubicBezTo>
                    <a:pt x="8652" y="217"/>
                    <a:pt x="8661" y="313"/>
                    <a:pt x="8700" y="418"/>
                  </a:cubicBezTo>
                  <a:cubicBezTo>
                    <a:pt x="8706" y="444"/>
                    <a:pt x="8730" y="465"/>
                    <a:pt x="8756" y="465"/>
                  </a:cubicBezTo>
                  <a:cubicBezTo>
                    <a:pt x="8769" y="465"/>
                    <a:pt x="8783" y="460"/>
                    <a:pt x="8796" y="447"/>
                  </a:cubicBezTo>
                  <a:cubicBezTo>
                    <a:pt x="8911" y="351"/>
                    <a:pt x="8824" y="169"/>
                    <a:pt x="8729" y="83"/>
                  </a:cubicBezTo>
                  <a:cubicBezTo>
                    <a:pt x="8655" y="24"/>
                    <a:pt x="8566" y="0"/>
                    <a:pt x="8475"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636074" y="1253855"/>
              <a:ext cx="297243" cy="122841"/>
            </a:xfrm>
            <a:custGeom>
              <a:avLst/>
              <a:gdLst/>
              <a:ahLst/>
              <a:cxnLst/>
              <a:rect l="l" t="t" r="r" b="b"/>
              <a:pathLst>
                <a:path w="4532" h="1873" extrusionOk="0">
                  <a:moveTo>
                    <a:pt x="2926" y="0"/>
                  </a:moveTo>
                  <a:cubicBezTo>
                    <a:pt x="2614" y="0"/>
                    <a:pt x="2301" y="32"/>
                    <a:pt x="1993" y="94"/>
                  </a:cubicBezTo>
                  <a:cubicBezTo>
                    <a:pt x="1600" y="180"/>
                    <a:pt x="1227" y="315"/>
                    <a:pt x="863" y="487"/>
                  </a:cubicBezTo>
                  <a:cubicBezTo>
                    <a:pt x="594" y="640"/>
                    <a:pt x="182" y="813"/>
                    <a:pt x="87" y="1138"/>
                  </a:cubicBezTo>
                  <a:cubicBezTo>
                    <a:pt x="0" y="1435"/>
                    <a:pt x="690" y="1713"/>
                    <a:pt x="891" y="1771"/>
                  </a:cubicBezTo>
                  <a:cubicBezTo>
                    <a:pt x="1121" y="1841"/>
                    <a:pt x="1357" y="1872"/>
                    <a:pt x="1592" y="1872"/>
                  </a:cubicBezTo>
                  <a:cubicBezTo>
                    <a:pt x="1740" y="1872"/>
                    <a:pt x="1887" y="1860"/>
                    <a:pt x="2031" y="1838"/>
                  </a:cubicBezTo>
                  <a:cubicBezTo>
                    <a:pt x="2980" y="1665"/>
                    <a:pt x="3737" y="1033"/>
                    <a:pt x="4455" y="449"/>
                  </a:cubicBezTo>
                  <a:cubicBezTo>
                    <a:pt x="4532" y="382"/>
                    <a:pt x="4484" y="276"/>
                    <a:pt x="4417" y="247"/>
                  </a:cubicBezTo>
                  <a:cubicBezTo>
                    <a:pt x="3932" y="82"/>
                    <a:pt x="3429" y="0"/>
                    <a:pt x="292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4517953" y="1136653"/>
              <a:ext cx="91757" cy="256175"/>
            </a:xfrm>
            <a:custGeom>
              <a:avLst/>
              <a:gdLst/>
              <a:ahLst/>
              <a:cxnLst/>
              <a:rect l="l" t="t" r="r" b="b"/>
              <a:pathLst>
                <a:path w="1399" h="3906" extrusionOk="0">
                  <a:moveTo>
                    <a:pt x="1047" y="1"/>
                  </a:moveTo>
                  <a:cubicBezTo>
                    <a:pt x="1026" y="1"/>
                    <a:pt x="1005" y="10"/>
                    <a:pt x="987" y="32"/>
                  </a:cubicBezTo>
                  <a:cubicBezTo>
                    <a:pt x="479" y="492"/>
                    <a:pt x="154" y="1144"/>
                    <a:pt x="48" y="1824"/>
                  </a:cubicBezTo>
                  <a:cubicBezTo>
                    <a:pt x="0" y="2169"/>
                    <a:pt x="0" y="2514"/>
                    <a:pt x="58" y="2849"/>
                  </a:cubicBezTo>
                  <a:cubicBezTo>
                    <a:pt x="115" y="3203"/>
                    <a:pt x="249" y="3548"/>
                    <a:pt x="403" y="3864"/>
                  </a:cubicBezTo>
                  <a:cubicBezTo>
                    <a:pt x="422" y="3874"/>
                    <a:pt x="422" y="3883"/>
                    <a:pt x="431" y="3893"/>
                  </a:cubicBezTo>
                  <a:cubicBezTo>
                    <a:pt x="442" y="3902"/>
                    <a:pt x="454" y="3906"/>
                    <a:pt x="465" y="3906"/>
                  </a:cubicBezTo>
                  <a:cubicBezTo>
                    <a:pt x="504" y="3906"/>
                    <a:pt x="543" y="3863"/>
                    <a:pt x="565" y="3826"/>
                  </a:cubicBezTo>
                  <a:cubicBezTo>
                    <a:pt x="633" y="3692"/>
                    <a:pt x="968" y="3251"/>
                    <a:pt x="930" y="3098"/>
                  </a:cubicBezTo>
                  <a:cubicBezTo>
                    <a:pt x="1073" y="2782"/>
                    <a:pt x="1188" y="2456"/>
                    <a:pt x="1246" y="2111"/>
                  </a:cubicBezTo>
                  <a:cubicBezTo>
                    <a:pt x="1399" y="1441"/>
                    <a:pt x="1351" y="722"/>
                    <a:pt x="1121" y="61"/>
                  </a:cubicBezTo>
                  <a:cubicBezTo>
                    <a:pt x="1109" y="25"/>
                    <a:pt x="1079" y="1"/>
                    <a:pt x="1047"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688871" y="1034141"/>
              <a:ext cx="281239" cy="190984"/>
            </a:xfrm>
            <a:custGeom>
              <a:avLst/>
              <a:gdLst/>
              <a:ahLst/>
              <a:cxnLst/>
              <a:rect l="l" t="t" r="r" b="b"/>
              <a:pathLst>
                <a:path w="4288" h="2912" extrusionOk="0">
                  <a:moveTo>
                    <a:pt x="89" y="0"/>
                  </a:moveTo>
                  <a:cubicBezTo>
                    <a:pt x="52" y="0"/>
                    <a:pt x="19" y="28"/>
                    <a:pt x="19" y="72"/>
                  </a:cubicBezTo>
                  <a:cubicBezTo>
                    <a:pt x="0" y="637"/>
                    <a:pt x="58" y="1193"/>
                    <a:pt x="220" y="1720"/>
                  </a:cubicBezTo>
                  <a:cubicBezTo>
                    <a:pt x="287" y="1969"/>
                    <a:pt x="383" y="2237"/>
                    <a:pt x="498" y="2477"/>
                  </a:cubicBezTo>
                  <a:cubicBezTo>
                    <a:pt x="537" y="2582"/>
                    <a:pt x="613" y="2869"/>
                    <a:pt x="757" y="2908"/>
                  </a:cubicBezTo>
                  <a:cubicBezTo>
                    <a:pt x="769" y="2910"/>
                    <a:pt x="779" y="2911"/>
                    <a:pt x="789" y="2911"/>
                  </a:cubicBezTo>
                  <a:cubicBezTo>
                    <a:pt x="962" y="2911"/>
                    <a:pt x="850" y="2534"/>
                    <a:pt x="927" y="2534"/>
                  </a:cubicBezTo>
                  <a:cubicBezTo>
                    <a:pt x="927" y="2534"/>
                    <a:pt x="928" y="2534"/>
                    <a:pt x="929" y="2534"/>
                  </a:cubicBezTo>
                  <a:lnTo>
                    <a:pt x="939" y="2534"/>
                  </a:lnTo>
                  <a:cubicBezTo>
                    <a:pt x="971" y="2535"/>
                    <a:pt x="1004" y="2536"/>
                    <a:pt x="1037" y="2536"/>
                  </a:cubicBezTo>
                  <a:cubicBezTo>
                    <a:pt x="1667" y="2536"/>
                    <a:pt x="2316" y="2276"/>
                    <a:pt x="2817" y="1921"/>
                  </a:cubicBezTo>
                  <a:cubicBezTo>
                    <a:pt x="3085" y="1739"/>
                    <a:pt x="3305" y="1519"/>
                    <a:pt x="3516" y="1269"/>
                  </a:cubicBezTo>
                  <a:cubicBezTo>
                    <a:pt x="3756" y="963"/>
                    <a:pt x="3947" y="618"/>
                    <a:pt x="4206" y="331"/>
                  </a:cubicBezTo>
                  <a:cubicBezTo>
                    <a:pt x="4288" y="276"/>
                    <a:pt x="4248" y="186"/>
                    <a:pt x="4162" y="186"/>
                  </a:cubicBezTo>
                  <a:cubicBezTo>
                    <a:pt x="4157" y="186"/>
                    <a:pt x="4153" y="186"/>
                    <a:pt x="4148" y="187"/>
                  </a:cubicBezTo>
                  <a:cubicBezTo>
                    <a:pt x="3392" y="311"/>
                    <a:pt x="2625" y="522"/>
                    <a:pt x="2002" y="982"/>
                  </a:cubicBezTo>
                  <a:cubicBezTo>
                    <a:pt x="1753" y="1174"/>
                    <a:pt x="1523" y="1384"/>
                    <a:pt x="1332" y="1653"/>
                  </a:cubicBezTo>
                  <a:cubicBezTo>
                    <a:pt x="1188" y="1854"/>
                    <a:pt x="1035" y="2103"/>
                    <a:pt x="987" y="2352"/>
                  </a:cubicBezTo>
                  <a:lnTo>
                    <a:pt x="977" y="2352"/>
                  </a:lnTo>
                  <a:cubicBezTo>
                    <a:pt x="977" y="2304"/>
                    <a:pt x="987" y="2275"/>
                    <a:pt x="987" y="2228"/>
                  </a:cubicBezTo>
                  <a:cubicBezTo>
                    <a:pt x="1006" y="1959"/>
                    <a:pt x="987" y="1681"/>
                    <a:pt x="929" y="1423"/>
                  </a:cubicBezTo>
                  <a:cubicBezTo>
                    <a:pt x="805" y="896"/>
                    <a:pt x="537" y="407"/>
                    <a:pt x="144" y="24"/>
                  </a:cubicBezTo>
                  <a:cubicBezTo>
                    <a:pt x="127" y="8"/>
                    <a:pt x="108" y="0"/>
                    <a:pt x="8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57933" y="855682"/>
              <a:ext cx="115696" cy="214004"/>
            </a:xfrm>
            <a:custGeom>
              <a:avLst/>
              <a:gdLst/>
              <a:ahLst/>
              <a:cxnLst/>
              <a:rect l="l" t="t" r="r" b="b"/>
              <a:pathLst>
                <a:path w="1764" h="3263" extrusionOk="0">
                  <a:moveTo>
                    <a:pt x="1679" y="1"/>
                  </a:moveTo>
                  <a:cubicBezTo>
                    <a:pt x="1663" y="1"/>
                    <a:pt x="1646" y="5"/>
                    <a:pt x="1630" y="15"/>
                  </a:cubicBezTo>
                  <a:cubicBezTo>
                    <a:pt x="1036" y="340"/>
                    <a:pt x="576" y="867"/>
                    <a:pt x="317" y="1471"/>
                  </a:cubicBezTo>
                  <a:cubicBezTo>
                    <a:pt x="183" y="1777"/>
                    <a:pt x="97" y="2113"/>
                    <a:pt x="78" y="2429"/>
                  </a:cubicBezTo>
                  <a:cubicBezTo>
                    <a:pt x="49" y="2668"/>
                    <a:pt x="1" y="3042"/>
                    <a:pt x="164" y="3262"/>
                  </a:cubicBezTo>
                  <a:lnTo>
                    <a:pt x="700" y="2716"/>
                  </a:lnTo>
                  <a:cubicBezTo>
                    <a:pt x="911" y="2477"/>
                    <a:pt x="1093" y="2218"/>
                    <a:pt x="1246" y="1931"/>
                  </a:cubicBezTo>
                  <a:cubicBezTo>
                    <a:pt x="1563" y="1365"/>
                    <a:pt x="1725" y="733"/>
                    <a:pt x="1764" y="82"/>
                  </a:cubicBezTo>
                  <a:cubicBezTo>
                    <a:pt x="1764" y="39"/>
                    <a:pt x="1726" y="1"/>
                    <a:pt x="1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443775" y="886901"/>
              <a:ext cx="103497" cy="195312"/>
            </a:xfrm>
            <a:custGeom>
              <a:avLst/>
              <a:gdLst/>
              <a:ahLst/>
              <a:cxnLst/>
              <a:rect l="l" t="t" r="r" b="b"/>
              <a:pathLst>
                <a:path w="1578" h="2978" extrusionOk="0">
                  <a:moveTo>
                    <a:pt x="1506" y="0"/>
                  </a:moveTo>
                  <a:cubicBezTo>
                    <a:pt x="1497" y="0"/>
                    <a:pt x="1487" y="3"/>
                    <a:pt x="1476" y="8"/>
                  </a:cubicBezTo>
                  <a:cubicBezTo>
                    <a:pt x="882" y="190"/>
                    <a:pt x="403" y="650"/>
                    <a:pt x="192" y="1254"/>
                  </a:cubicBezTo>
                  <a:cubicBezTo>
                    <a:pt x="1" y="1838"/>
                    <a:pt x="106" y="2470"/>
                    <a:pt x="461" y="2978"/>
                  </a:cubicBezTo>
                  <a:cubicBezTo>
                    <a:pt x="365" y="2834"/>
                    <a:pt x="710" y="2327"/>
                    <a:pt x="767" y="2212"/>
                  </a:cubicBezTo>
                  <a:cubicBezTo>
                    <a:pt x="882" y="1982"/>
                    <a:pt x="978" y="1761"/>
                    <a:pt x="1074" y="1522"/>
                  </a:cubicBezTo>
                  <a:cubicBezTo>
                    <a:pt x="1265" y="1052"/>
                    <a:pt x="1428" y="592"/>
                    <a:pt x="1562" y="94"/>
                  </a:cubicBezTo>
                  <a:cubicBezTo>
                    <a:pt x="1578" y="47"/>
                    <a:pt x="1549" y="0"/>
                    <a:pt x="150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4267872" y="1064508"/>
              <a:ext cx="201091" cy="90311"/>
            </a:xfrm>
            <a:custGeom>
              <a:avLst/>
              <a:gdLst/>
              <a:ahLst/>
              <a:cxnLst/>
              <a:rect l="l" t="t" r="r" b="b"/>
              <a:pathLst>
                <a:path w="3066" h="1377" extrusionOk="0">
                  <a:moveTo>
                    <a:pt x="1339" y="0"/>
                  </a:moveTo>
                  <a:cubicBezTo>
                    <a:pt x="1249" y="0"/>
                    <a:pt x="1160" y="10"/>
                    <a:pt x="1073" y="30"/>
                  </a:cubicBezTo>
                  <a:cubicBezTo>
                    <a:pt x="470" y="145"/>
                    <a:pt x="39" y="701"/>
                    <a:pt x="0" y="1285"/>
                  </a:cubicBezTo>
                  <a:cubicBezTo>
                    <a:pt x="0" y="1341"/>
                    <a:pt x="53" y="1377"/>
                    <a:pt x="103" y="1377"/>
                  </a:cubicBezTo>
                  <a:cubicBezTo>
                    <a:pt x="114" y="1377"/>
                    <a:pt x="124" y="1375"/>
                    <a:pt x="134" y="1372"/>
                  </a:cubicBezTo>
                  <a:cubicBezTo>
                    <a:pt x="575" y="1190"/>
                    <a:pt x="1092" y="1209"/>
                    <a:pt x="1562" y="1190"/>
                  </a:cubicBezTo>
                  <a:cubicBezTo>
                    <a:pt x="1792" y="1180"/>
                    <a:pt x="2031" y="1161"/>
                    <a:pt x="2252" y="1161"/>
                  </a:cubicBezTo>
                  <a:cubicBezTo>
                    <a:pt x="2529" y="1151"/>
                    <a:pt x="2798" y="1142"/>
                    <a:pt x="3066" y="1103"/>
                  </a:cubicBezTo>
                  <a:cubicBezTo>
                    <a:pt x="3056" y="1046"/>
                    <a:pt x="3008" y="979"/>
                    <a:pt x="2951" y="950"/>
                  </a:cubicBezTo>
                  <a:cubicBezTo>
                    <a:pt x="2932" y="950"/>
                    <a:pt x="2932" y="941"/>
                    <a:pt x="2922" y="941"/>
                  </a:cubicBezTo>
                  <a:cubicBezTo>
                    <a:pt x="2884" y="921"/>
                    <a:pt x="2836" y="921"/>
                    <a:pt x="2807" y="912"/>
                  </a:cubicBezTo>
                  <a:cubicBezTo>
                    <a:pt x="2482" y="854"/>
                    <a:pt x="2482" y="586"/>
                    <a:pt x="2290" y="395"/>
                  </a:cubicBezTo>
                  <a:cubicBezTo>
                    <a:pt x="2194" y="299"/>
                    <a:pt x="2079" y="222"/>
                    <a:pt x="1945" y="145"/>
                  </a:cubicBezTo>
                  <a:cubicBezTo>
                    <a:pt x="1751" y="52"/>
                    <a:pt x="1544" y="0"/>
                    <a:pt x="133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087510" y="1267366"/>
              <a:ext cx="231917" cy="110904"/>
            </a:xfrm>
            <a:custGeom>
              <a:avLst/>
              <a:gdLst/>
              <a:ahLst/>
              <a:cxnLst/>
              <a:rect l="l" t="t" r="r" b="b"/>
              <a:pathLst>
                <a:path w="3536" h="1691" extrusionOk="0">
                  <a:moveTo>
                    <a:pt x="1429" y="0"/>
                  </a:moveTo>
                  <a:cubicBezTo>
                    <a:pt x="851" y="0"/>
                    <a:pt x="297" y="336"/>
                    <a:pt x="20" y="865"/>
                  </a:cubicBezTo>
                  <a:cubicBezTo>
                    <a:pt x="1" y="913"/>
                    <a:pt x="20" y="961"/>
                    <a:pt x="87" y="971"/>
                  </a:cubicBezTo>
                  <a:cubicBezTo>
                    <a:pt x="384" y="980"/>
                    <a:pt x="691" y="990"/>
                    <a:pt x="997" y="1057"/>
                  </a:cubicBezTo>
                  <a:cubicBezTo>
                    <a:pt x="1294" y="1105"/>
                    <a:pt x="1581" y="1210"/>
                    <a:pt x="1859" y="1325"/>
                  </a:cubicBezTo>
                  <a:cubicBezTo>
                    <a:pt x="2118" y="1440"/>
                    <a:pt x="2405" y="1517"/>
                    <a:pt x="2683" y="1584"/>
                  </a:cubicBezTo>
                  <a:cubicBezTo>
                    <a:pt x="2837" y="1613"/>
                    <a:pt x="2990" y="1641"/>
                    <a:pt x="3153" y="1651"/>
                  </a:cubicBezTo>
                  <a:cubicBezTo>
                    <a:pt x="3212" y="1660"/>
                    <a:pt x="3363" y="1691"/>
                    <a:pt x="3436" y="1691"/>
                  </a:cubicBezTo>
                  <a:cubicBezTo>
                    <a:pt x="3445" y="1691"/>
                    <a:pt x="3453" y="1690"/>
                    <a:pt x="3459" y="1689"/>
                  </a:cubicBezTo>
                  <a:cubicBezTo>
                    <a:pt x="3536" y="1680"/>
                    <a:pt x="3536" y="1632"/>
                    <a:pt x="3507" y="1555"/>
                  </a:cubicBezTo>
                  <a:cubicBezTo>
                    <a:pt x="3421" y="1306"/>
                    <a:pt x="2980" y="798"/>
                    <a:pt x="2913" y="731"/>
                  </a:cubicBezTo>
                  <a:cubicBezTo>
                    <a:pt x="2587" y="396"/>
                    <a:pt x="2204" y="118"/>
                    <a:pt x="1735" y="32"/>
                  </a:cubicBezTo>
                  <a:cubicBezTo>
                    <a:pt x="1633" y="10"/>
                    <a:pt x="1531"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4020940" y="1435332"/>
              <a:ext cx="98053" cy="199837"/>
            </a:xfrm>
            <a:custGeom>
              <a:avLst/>
              <a:gdLst/>
              <a:ahLst/>
              <a:cxnLst/>
              <a:rect l="l" t="t" r="r" b="b"/>
              <a:pathLst>
                <a:path w="1495" h="3047" extrusionOk="0">
                  <a:moveTo>
                    <a:pt x="815" y="0"/>
                  </a:moveTo>
                  <a:cubicBezTo>
                    <a:pt x="776" y="0"/>
                    <a:pt x="738" y="10"/>
                    <a:pt x="700" y="29"/>
                  </a:cubicBezTo>
                  <a:cubicBezTo>
                    <a:pt x="77" y="326"/>
                    <a:pt x="0" y="1064"/>
                    <a:pt x="173" y="1667"/>
                  </a:cubicBezTo>
                  <a:cubicBezTo>
                    <a:pt x="345" y="2232"/>
                    <a:pt x="700" y="3018"/>
                    <a:pt x="1389" y="3047"/>
                  </a:cubicBezTo>
                  <a:cubicBezTo>
                    <a:pt x="1447" y="3047"/>
                    <a:pt x="1495" y="2960"/>
                    <a:pt x="1447" y="2913"/>
                  </a:cubicBezTo>
                  <a:cubicBezTo>
                    <a:pt x="1025" y="2501"/>
                    <a:pt x="968" y="1945"/>
                    <a:pt x="958" y="1389"/>
                  </a:cubicBezTo>
                  <a:cubicBezTo>
                    <a:pt x="939" y="1198"/>
                    <a:pt x="1016" y="38"/>
                    <a:pt x="815"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103251" y="1370139"/>
              <a:ext cx="106842" cy="191180"/>
            </a:xfrm>
            <a:custGeom>
              <a:avLst/>
              <a:gdLst/>
              <a:ahLst/>
              <a:cxnLst/>
              <a:rect l="l" t="t" r="r" b="b"/>
              <a:pathLst>
                <a:path w="1629" h="2915" extrusionOk="0">
                  <a:moveTo>
                    <a:pt x="1429" y="0"/>
                  </a:moveTo>
                  <a:cubicBezTo>
                    <a:pt x="1413" y="0"/>
                    <a:pt x="1399" y="3"/>
                    <a:pt x="1389" y="7"/>
                  </a:cubicBezTo>
                  <a:cubicBezTo>
                    <a:pt x="1351" y="46"/>
                    <a:pt x="1303" y="65"/>
                    <a:pt x="1255" y="74"/>
                  </a:cubicBezTo>
                  <a:cubicBezTo>
                    <a:pt x="1044" y="161"/>
                    <a:pt x="834" y="276"/>
                    <a:pt x="661" y="410"/>
                  </a:cubicBezTo>
                  <a:cubicBezTo>
                    <a:pt x="374" y="620"/>
                    <a:pt x="201" y="937"/>
                    <a:pt x="115" y="1282"/>
                  </a:cubicBezTo>
                  <a:cubicBezTo>
                    <a:pt x="0" y="1818"/>
                    <a:pt x="96" y="2393"/>
                    <a:pt x="374" y="2872"/>
                  </a:cubicBezTo>
                  <a:cubicBezTo>
                    <a:pt x="385" y="2902"/>
                    <a:pt x="407" y="2914"/>
                    <a:pt x="430" y="2914"/>
                  </a:cubicBezTo>
                  <a:cubicBezTo>
                    <a:pt x="466" y="2914"/>
                    <a:pt x="506" y="2884"/>
                    <a:pt x="518" y="2843"/>
                  </a:cubicBezTo>
                  <a:cubicBezTo>
                    <a:pt x="613" y="2240"/>
                    <a:pt x="1159" y="1847"/>
                    <a:pt x="1399" y="1310"/>
                  </a:cubicBezTo>
                  <a:cubicBezTo>
                    <a:pt x="1571" y="956"/>
                    <a:pt x="1629" y="419"/>
                    <a:pt x="1495" y="65"/>
                  </a:cubicBezTo>
                  <a:cubicBezTo>
                    <a:pt x="1485" y="46"/>
                    <a:pt x="1485" y="26"/>
                    <a:pt x="1476" y="7"/>
                  </a:cubicBezTo>
                  <a:cubicBezTo>
                    <a:pt x="1461" y="3"/>
                    <a:pt x="1444"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364022" y="1173643"/>
              <a:ext cx="100546" cy="190590"/>
            </a:xfrm>
            <a:custGeom>
              <a:avLst/>
              <a:gdLst/>
              <a:ahLst/>
              <a:cxnLst/>
              <a:rect l="l" t="t" r="r" b="b"/>
              <a:pathLst>
                <a:path w="1533" h="2906" extrusionOk="0">
                  <a:moveTo>
                    <a:pt x="173" y="0"/>
                  </a:moveTo>
                  <a:cubicBezTo>
                    <a:pt x="137" y="0"/>
                    <a:pt x="105" y="36"/>
                    <a:pt x="105" y="72"/>
                  </a:cubicBezTo>
                  <a:cubicBezTo>
                    <a:pt x="48" y="733"/>
                    <a:pt x="0" y="1442"/>
                    <a:pt x="287" y="2036"/>
                  </a:cubicBezTo>
                  <a:cubicBezTo>
                    <a:pt x="537" y="2553"/>
                    <a:pt x="910" y="2706"/>
                    <a:pt x="1399" y="2898"/>
                  </a:cubicBezTo>
                  <a:cubicBezTo>
                    <a:pt x="1404" y="2903"/>
                    <a:pt x="1413" y="2905"/>
                    <a:pt x="1423" y="2905"/>
                  </a:cubicBezTo>
                  <a:cubicBezTo>
                    <a:pt x="1432" y="2905"/>
                    <a:pt x="1442" y="2903"/>
                    <a:pt x="1447" y="2898"/>
                  </a:cubicBezTo>
                  <a:cubicBezTo>
                    <a:pt x="1533" y="2840"/>
                    <a:pt x="1389" y="2658"/>
                    <a:pt x="1370" y="2611"/>
                  </a:cubicBezTo>
                  <a:cubicBezTo>
                    <a:pt x="1351" y="2505"/>
                    <a:pt x="1370" y="2419"/>
                    <a:pt x="1389" y="2304"/>
                  </a:cubicBezTo>
                  <a:cubicBezTo>
                    <a:pt x="1389" y="2179"/>
                    <a:pt x="1389" y="2055"/>
                    <a:pt x="1380" y="1921"/>
                  </a:cubicBezTo>
                  <a:cubicBezTo>
                    <a:pt x="1351" y="1672"/>
                    <a:pt x="1293" y="1413"/>
                    <a:pt x="1198" y="1173"/>
                  </a:cubicBezTo>
                  <a:cubicBezTo>
                    <a:pt x="987" y="694"/>
                    <a:pt x="661" y="273"/>
                    <a:pt x="211" y="14"/>
                  </a:cubicBezTo>
                  <a:cubicBezTo>
                    <a:pt x="199" y="5"/>
                    <a:pt x="186" y="0"/>
                    <a:pt x="173"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373401" y="1435201"/>
              <a:ext cx="225031" cy="108018"/>
            </a:xfrm>
            <a:custGeom>
              <a:avLst/>
              <a:gdLst/>
              <a:ahLst/>
              <a:cxnLst/>
              <a:rect l="l" t="t" r="r" b="b"/>
              <a:pathLst>
                <a:path w="3431" h="1647" extrusionOk="0">
                  <a:moveTo>
                    <a:pt x="2168" y="0"/>
                  </a:moveTo>
                  <a:cubicBezTo>
                    <a:pt x="1895" y="0"/>
                    <a:pt x="1621" y="48"/>
                    <a:pt x="1361" y="146"/>
                  </a:cubicBezTo>
                  <a:cubicBezTo>
                    <a:pt x="796" y="357"/>
                    <a:pt x="1" y="951"/>
                    <a:pt x="39" y="1640"/>
                  </a:cubicBezTo>
                  <a:cubicBezTo>
                    <a:pt x="62" y="1645"/>
                    <a:pt x="84" y="1647"/>
                    <a:pt x="106" y="1647"/>
                  </a:cubicBezTo>
                  <a:cubicBezTo>
                    <a:pt x="277" y="1647"/>
                    <a:pt x="421" y="1524"/>
                    <a:pt x="556" y="1439"/>
                  </a:cubicBezTo>
                  <a:cubicBezTo>
                    <a:pt x="815" y="1295"/>
                    <a:pt x="1064" y="1171"/>
                    <a:pt x="1342" y="1066"/>
                  </a:cubicBezTo>
                  <a:cubicBezTo>
                    <a:pt x="1984" y="816"/>
                    <a:pt x="2674" y="663"/>
                    <a:pt x="3344" y="491"/>
                  </a:cubicBezTo>
                  <a:cubicBezTo>
                    <a:pt x="3411" y="472"/>
                    <a:pt x="3431" y="357"/>
                    <a:pt x="3363" y="328"/>
                  </a:cubicBezTo>
                  <a:cubicBezTo>
                    <a:pt x="3003" y="113"/>
                    <a:pt x="2587" y="0"/>
                    <a:pt x="2168"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899671" y="1539548"/>
              <a:ext cx="99955" cy="228892"/>
            </a:xfrm>
            <a:custGeom>
              <a:avLst/>
              <a:gdLst/>
              <a:ahLst/>
              <a:cxnLst/>
              <a:rect l="l" t="t" r="r" b="b"/>
              <a:pathLst>
                <a:path w="1524" h="3490" extrusionOk="0">
                  <a:moveTo>
                    <a:pt x="1450" y="1"/>
                  </a:moveTo>
                  <a:cubicBezTo>
                    <a:pt x="1226" y="1"/>
                    <a:pt x="650" y="368"/>
                    <a:pt x="565" y="452"/>
                  </a:cubicBezTo>
                  <a:cubicBezTo>
                    <a:pt x="336" y="662"/>
                    <a:pt x="221" y="959"/>
                    <a:pt x="154" y="1266"/>
                  </a:cubicBezTo>
                  <a:cubicBezTo>
                    <a:pt x="0" y="1994"/>
                    <a:pt x="106" y="2770"/>
                    <a:pt x="412" y="3450"/>
                  </a:cubicBezTo>
                  <a:cubicBezTo>
                    <a:pt x="420" y="3479"/>
                    <a:pt x="440" y="3490"/>
                    <a:pt x="461" y="3490"/>
                  </a:cubicBezTo>
                  <a:cubicBezTo>
                    <a:pt x="490" y="3490"/>
                    <a:pt x="522" y="3469"/>
                    <a:pt x="527" y="3441"/>
                  </a:cubicBezTo>
                  <a:cubicBezTo>
                    <a:pt x="757" y="2856"/>
                    <a:pt x="968" y="2253"/>
                    <a:pt x="1159" y="1659"/>
                  </a:cubicBezTo>
                  <a:cubicBezTo>
                    <a:pt x="1332" y="1141"/>
                    <a:pt x="1514" y="643"/>
                    <a:pt x="1523" y="88"/>
                  </a:cubicBezTo>
                  <a:cubicBezTo>
                    <a:pt x="1523" y="68"/>
                    <a:pt x="1523" y="40"/>
                    <a:pt x="1514" y="30"/>
                  </a:cubicBezTo>
                  <a:cubicBezTo>
                    <a:pt x="1495" y="1"/>
                    <a:pt x="1485" y="1"/>
                    <a:pt x="1466" y="1"/>
                  </a:cubicBezTo>
                  <a:cubicBezTo>
                    <a:pt x="1461" y="1"/>
                    <a:pt x="1456" y="1"/>
                    <a:pt x="1450"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3912329" y="1350726"/>
              <a:ext cx="235590" cy="86048"/>
            </a:xfrm>
            <a:custGeom>
              <a:avLst/>
              <a:gdLst/>
              <a:ahLst/>
              <a:cxnLst/>
              <a:rect l="l" t="t" r="r" b="b"/>
              <a:pathLst>
                <a:path w="3592" h="1312" extrusionOk="0">
                  <a:moveTo>
                    <a:pt x="1661" y="1"/>
                  </a:moveTo>
                  <a:cubicBezTo>
                    <a:pt x="1533" y="1"/>
                    <a:pt x="1406" y="15"/>
                    <a:pt x="1283" y="45"/>
                  </a:cubicBezTo>
                  <a:cubicBezTo>
                    <a:pt x="679" y="160"/>
                    <a:pt x="152" y="619"/>
                    <a:pt x="8" y="1213"/>
                  </a:cubicBezTo>
                  <a:cubicBezTo>
                    <a:pt x="1" y="1266"/>
                    <a:pt x="34" y="1312"/>
                    <a:pt x="76" y="1312"/>
                  </a:cubicBezTo>
                  <a:cubicBezTo>
                    <a:pt x="88" y="1312"/>
                    <a:pt x="101" y="1308"/>
                    <a:pt x="114" y="1300"/>
                  </a:cubicBezTo>
                  <a:cubicBezTo>
                    <a:pt x="615" y="983"/>
                    <a:pt x="1141" y="925"/>
                    <a:pt x="1705" y="925"/>
                  </a:cubicBezTo>
                  <a:cubicBezTo>
                    <a:pt x="1756" y="925"/>
                    <a:pt x="1806" y="925"/>
                    <a:pt x="1857" y="926"/>
                  </a:cubicBezTo>
                  <a:cubicBezTo>
                    <a:pt x="1965" y="926"/>
                    <a:pt x="2075" y="929"/>
                    <a:pt x="2185" y="929"/>
                  </a:cubicBezTo>
                  <a:cubicBezTo>
                    <a:pt x="2377" y="929"/>
                    <a:pt x="2572" y="921"/>
                    <a:pt x="2768" y="878"/>
                  </a:cubicBezTo>
                  <a:cubicBezTo>
                    <a:pt x="3007" y="830"/>
                    <a:pt x="3409" y="763"/>
                    <a:pt x="3591" y="581"/>
                  </a:cubicBezTo>
                  <a:cubicBezTo>
                    <a:pt x="3591" y="581"/>
                    <a:pt x="3476" y="562"/>
                    <a:pt x="3342" y="524"/>
                  </a:cubicBezTo>
                  <a:cubicBezTo>
                    <a:pt x="3199" y="485"/>
                    <a:pt x="3036" y="457"/>
                    <a:pt x="3017" y="437"/>
                  </a:cubicBezTo>
                  <a:cubicBezTo>
                    <a:pt x="2748" y="322"/>
                    <a:pt x="2538" y="179"/>
                    <a:pt x="2260" y="93"/>
                  </a:cubicBezTo>
                  <a:cubicBezTo>
                    <a:pt x="2062" y="34"/>
                    <a:pt x="1860" y="1"/>
                    <a:pt x="1661"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4265970" y="1393357"/>
              <a:ext cx="117598" cy="234991"/>
            </a:xfrm>
            <a:custGeom>
              <a:avLst/>
              <a:gdLst/>
              <a:ahLst/>
              <a:cxnLst/>
              <a:rect l="l" t="t" r="r" b="b"/>
              <a:pathLst>
                <a:path w="1793" h="3583" extrusionOk="0">
                  <a:moveTo>
                    <a:pt x="427" y="1"/>
                  </a:moveTo>
                  <a:cubicBezTo>
                    <a:pt x="403" y="1"/>
                    <a:pt x="379" y="13"/>
                    <a:pt x="365" y="37"/>
                  </a:cubicBezTo>
                  <a:cubicBezTo>
                    <a:pt x="39" y="698"/>
                    <a:pt x="1" y="1464"/>
                    <a:pt x="259" y="2144"/>
                  </a:cubicBezTo>
                  <a:cubicBezTo>
                    <a:pt x="488" y="2736"/>
                    <a:pt x="1097" y="3555"/>
                    <a:pt x="1783" y="3581"/>
                  </a:cubicBezTo>
                  <a:lnTo>
                    <a:pt x="1783" y="3581"/>
                  </a:lnTo>
                  <a:cubicBezTo>
                    <a:pt x="1762" y="3572"/>
                    <a:pt x="1729" y="3509"/>
                    <a:pt x="1696" y="3418"/>
                  </a:cubicBezTo>
                  <a:cubicBezTo>
                    <a:pt x="1543" y="3006"/>
                    <a:pt x="1313" y="1991"/>
                    <a:pt x="1265" y="1876"/>
                  </a:cubicBezTo>
                  <a:cubicBezTo>
                    <a:pt x="1054" y="1253"/>
                    <a:pt x="786" y="631"/>
                    <a:pt x="489" y="37"/>
                  </a:cubicBezTo>
                  <a:cubicBezTo>
                    <a:pt x="475" y="13"/>
                    <a:pt x="451" y="1"/>
                    <a:pt x="427" y="1"/>
                  </a:cubicBezTo>
                  <a:close/>
                  <a:moveTo>
                    <a:pt x="1783" y="3581"/>
                  </a:moveTo>
                  <a:cubicBezTo>
                    <a:pt x="1785" y="3582"/>
                    <a:pt x="1787" y="3582"/>
                    <a:pt x="1788" y="3582"/>
                  </a:cubicBezTo>
                  <a:cubicBezTo>
                    <a:pt x="1790" y="3582"/>
                    <a:pt x="1791" y="3582"/>
                    <a:pt x="1792" y="3581"/>
                  </a:cubicBezTo>
                  <a:cubicBezTo>
                    <a:pt x="1789" y="3581"/>
                    <a:pt x="1786" y="3581"/>
                    <a:pt x="1783" y="358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4424296" y="766747"/>
              <a:ext cx="46567" cy="160290"/>
            </a:xfrm>
            <a:custGeom>
              <a:avLst/>
              <a:gdLst/>
              <a:ahLst/>
              <a:cxnLst/>
              <a:rect l="l" t="t" r="r" b="b"/>
              <a:pathLst>
                <a:path w="710" h="2444" extrusionOk="0">
                  <a:moveTo>
                    <a:pt x="369" y="1"/>
                  </a:moveTo>
                  <a:cubicBezTo>
                    <a:pt x="357" y="1"/>
                    <a:pt x="346" y="4"/>
                    <a:pt x="336" y="10"/>
                  </a:cubicBezTo>
                  <a:cubicBezTo>
                    <a:pt x="10" y="221"/>
                    <a:pt x="1" y="652"/>
                    <a:pt x="10" y="987"/>
                  </a:cubicBezTo>
                  <a:cubicBezTo>
                    <a:pt x="39" y="1419"/>
                    <a:pt x="106" y="2118"/>
                    <a:pt x="441" y="2444"/>
                  </a:cubicBezTo>
                  <a:cubicBezTo>
                    <a:pt x="671" y="2060"/>
                    <a:pt x="710" y="1610"/>
                    <a:pt x="700" y="1179"/>
                  </a:cubicBezTo>
                  <a:cubicBezTo>
                    <a:pt x="671" y="786"/>
                    <a:pt x="576" y="403"/>
                    <a:pt x="422" y="39"/>
                  </a:cubicBezTo>
                  <a:cubicBezTo>
                    <a:pt x="416" y="13"/>
                    <a:pt x="393" y="1"/>
                    <a:pt x="36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4183004" y="972294"/>
              <a:ext cx="167838" cy="73718"/>
            </a:xfrm>
            <a:custGeom>
              <a:avLst/>
              <a:gdLst/>
              <a:ahLst/>
              <a:cxnLst/>
              <a:rect l="l" t="t" r="r" b="b"/>
              <a:pathLst>
                <a:path w="2559" h="1124" extrusionOk="0">
                  <a:moveTo>
                    <a:pt x="679" y="1"/>
                  </a:moveTo>
                  <a:cubicBezTo>
                    <a:pt x="605" y="1"/>
                    <a:pt x="532" y="9"/>
                    <a:pt x="461" y="28"/>
                  </a:cubicBezTo>
                  <a:cubicBezTo>
                    <a:pt x="240" y="86"/>
                    <a:pt x="49" y="249"/>
                    <a:pt x="20" y="469"/>
                  </a:cubicBezTo>
                  <a:cubicBezTo>
                    <a:pt x="1" y="507"/>
                    <a:pt x="30" y="545"/>
                    <a:pt x="68" y="555"/>
                  </a:cubicBezTo>
                  <a:cubicBezTo>
                    <a:pt x="470" y="689"/>
                    <a:pt x="873" y="833"/>
                    <a:pt x="1285" y="967"/>
                  </a:cubicBezTo>
                  <a:cubicBezTo>
                    <a:pt x="1658" y="1082"/>
                    <a:pt x="2022" y="1053"/>
                    <a:pt x="2425" y="1120"/>
                  </a:cubicBezTo>
                  <a:cubicBezTo>
                    <a:pt x="2437" y="1122"/>
                    <a:pt x="2450" y="1124"/>
                    <a:pt x="2464" y="1124"/>
                  </a:cubicBezTo>
                  <a:cubicBezTo>
                    <a:pt x="2512" y="1124"/>
                    <a:pt x="2559" y="1108"/>
                    <a:pt x="2559" y="1063"/>
                  </a:cubicBezTo>
                  <a:cubicBezTo>
                    <a:pt x="2559" y="1034"/>
                    <a:pt x="2540" y="1025"/>
                    <a:pt x="2530" y="1015"/>
                  </a:cubicBezTo>
                  <a:cubicBezTo>
                    <a:pt x="2195" y="593"/>
                    <a:pt x="1764" y="287"/>
                    <a:pt x="1237" y="114"/>
                  </a:cubicBezTo>
                  <a:cubicBezTo>
                    <a:pt x="1059" y="53"/>
                    <a:pt x="866" y="1"/>
                    <a:pt x="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4625383" y="1204731"/>
              <a:ext cx="45911" cy="42106"/>
            </a:xfrm>
            <a:custGeom>
              <a:avLst/>
              <a:gdLst/>
              <a:ahLst/>
              <a:cxnLst/>
              <a:rect l="l" t="t" r="r" b="b"/>
              <a:pathLst>
                <a:path w="700" h="642" extrusionOk="0">
                  <a:moveTo>
                    <a:pt x="345" y="0"/>
                  </a:moveTo>
                  <a:cubicBezTo>
                    <a:pt x="351" y="3"/>
                    <a:pt x="356" y="6"/>
                    <a:pt x="361" y="10"/>
                  </a:cubicBezTo>
                  <a:lnTo>
                    <a:pt x="361" y="10"/>
                  </a:lnTo>
                  <a:cubicBezTo>
                    <a:pt x="372" y="6"/>
                    <a:pt x="382" y="3"/>
                    <a:pt x="393" y="0"/>
                  </a:cubicBezTo>
                  <a:close/>
                  <a:moveTo>
                    <a:pt x="361" y="10"/>
                  </a:moveTo>
                  <a:lnTo>
                    <a:pt x="361" y="10"/>
                  </a:lnTo>
                  <a:cubicBezTo>
                    <a:pt x="266" y="39"/>
                    <a:pt x="172" y="81"/>
                    <a:pt x="77" y="115"/>
                  </a:cubicBezTo>
                  <a:cubicBezTo>
                    <a:pt x="48" y="115"/>
                    <a:pt x="29" y="125"/>
                    <a:pt x="10" y="153"/>
                  </a:cubicBezTo>
                  <a:cubicBezTo>
                    <a:pt x="0" y="173"/>
                    <a:pt x="0" y="201"/>
                    <a:pt x="10" y="220"/>
                  </a:cubicBezTo>
                  <a:cubicBezTo>
                    <a:pt x="58" y="364"/>
                    <a:pt x="125" y="508"/>
                    <a:pt x="192" y="642"/>
                  </a:cubicBezTo>
                  <a:cubicBezTo>
                    <a:pt x="221" y="489"/>
                    <a:pt x="221" y="335"/>
                    <a:pt x="182" y="173"/>
                  </a:cubicBezTo>
                  <a:lnTo>
                    <a:pt x="182" y="173"/>
                  </a:lnTo>
                  <a:cubicBezTo>
                    <a:pt x="288" y="288"/>
                    <a:pt x="374" y="412"/>
                    <a:pt x="441" y="546"/>
                  </a:cubicBezTo>
                  <a:cubicBezTo>
                    <a:pt x="432" y="403"/>
                    <a:pt x="393" y="259"/>
                    <a:pt x="365" y="125"/>
                  </a:cubicBezTo>
                  <a:lnTo>
                    <a:pt x="365" y="125"/>
                  </a:lnTo>
                  <a:cubicBezTo>
                    <a:pt x="479" y="220"/>
                    <a:pt x="585" y="307"/>
                    <a:pt x="700" y="403"/>
                  </a:cubicBezTo>
                  <a:cubicBezTo>
                    <a:pt x="626" y="245"/>
                    <a:pt x="516" y="105"/>
                    <a:pt x="361" y="1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4543728" y="1056834"/>
              <a:ext cx="131962" cy="165733"/>
            </a:xfrm>
            <a:custGeom>
              <a:avLst/>
              <a:gdLst/>
              <a:ahLst/>
              <a:cxnLst/>
              <a:rect l="l" t="t" r="r" b="b"/>
              <a:pathLst>
                <a:path w="2012" h="2527" extrusionOk="0">
                  <a:moveTo>
                    <a:pt x="686" y="1"/>
                  </a:moveTo>
                  <a:cubicBezTo>
                    <a:pt x="624" y="1"/>
                    <a:pt x="564" y="11"/>
                    <a:pt x="508" y="33"/>
                  </a:cubicBezTo>
                  <a:cubicBezTo>
                    <a:pt x="96" y="195"/>
                    <a:pt x="0" y="876"/>
                    <a:pt x="278" y="1556"/>
                  </a:cubicBezTo>
                  <a:cubicBezTo>
                    <a:pt x="517" y="2140"/>
                    <a:pt x="953" y="2527"/>
                    <a:pt x="1333" y="2527"/>
                  </a:cubicBezTo>
                  <a:cubicBezTo>
                    <a:pt x="1395" y="2527"/>
                    <a:pt x="1456" y="2516"/>
                    <a:pt x="1514" y="2495"/>
                  </a:cubicBezTo>
                  <a:cubicBezTo>
                    <a:pt x="1916" y="2332"/>
                    <a:pt x="2012" y="1652"/>
                    <a:pt x="1734" y="971"/>
                  </a:cubicBezTo>
                  <a:cubicBezTo>
                    <a:pt x="1504" y="387"/>
                    <a:pt x="1061" y="1"/>
                    <a:pt x="686"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4588327" y="967178"/>
              <a:ext cx="45911" cy="42827"/>
            </a:xfrm>
            <a:custGeom>
              <a:avLst/>
              <a:gdLst/>
              <a:ahLst/>
              <a:cxnLst/>
              <a:rect l="l" t="t" r="r" b="b"/>
              <a:pathLst>
                <a:path w="700" h="653" extrusionOk="0">
                  <a:moveTo>
                    <a:pt x="355" y="1"/>
                  </a:moveTo>
                  <a:cubicBezTo>
                    <a:pt x="360" y="4"/>
                    <a:pt x="366" y="8"/>
                    <a:pt x="371" y="11"/>
                  </a:cubicBezTo>
                  <a:lnTo>
                    <a:pt x="371" y="11"/>
                  </a:lnTo>
                  <a:cubicBezTo>
                    <a:pt x="382" y="8"/>
                    <a:pt x="392" y="4"/>
                    <a:pt x="403" y="1"/>
                  </a:cubicBezTo>
                  <a:close/>
                  <a:moveTo>
                    <a:pt x="371" y="11"/>
                  </a:moveTo>
                  <a:cubicBezTo>
                    <a:pt x="268" y="48"/>
                    <a:pt x="173" y="90"/>
                    <a:pt x="77" y="125"/>
                  </a:cubicBezTo>
                  <a:cubicBezTo>
                    <a:pt x="48" y="125"/>
                    <a:pt x="29" y="135"/>
                    <a:pt x="19" y="154"/>
                  </a:cubicBezTo>
                  <a:cubicBezTo>
                    <a:pt x="0" y="183"/>
                    <a:pt x="0" y="202"/>
                    <a:pt x="19" y="231"/>
                  </a:cubicBezTo>
                  <a:cubicBezTo>
                    <a:pt x="67" y="374"/>
                    <a:pt x="125" y="518"/>
                    <a:pt x="192" y="652"/>
                  </a:cubicBezTo>
                  <a:cubicBezTo>
                    <a:pt x="221" y="489"/>
                    <a:pt x="221" y="336"/>
                    <a:pt x="182" y="183"/>
                  </a:cubicBezTo>
                  <a:lnTo>
                    <a:pt x="182" y="183"/>
                  </a:lnTo>
                  <a:cubicBezTo>
                    <a:pt x="288" y="288"/>
                    <a:pt x="374" y="422"/>
                    <a:pt x="451" y="556"/>
                  </a:cubicBezTo>
                  <a:cubicBezTo>
                    <a:pt x="431" y="413"/>
                    <a:pt x="393" y="269"/>
                    <a:pt x="364" y="135"/>
                  </a:cubicBezTo>
                  <a:lnTo>
                    <a:pt x="364" y="135"/>
                  </a:lnTo>
                  <a:cubicBezTo>
                    <a:pt x="479" y="231"/>
                    <a:pt x="594" y="317"/>
                    <a:pt x="700" y="413"/>
                  </a:cubicBezTo>
                  <a:cubicBezTo>
                    <a:pt x="626" y="247"/>
                    <a:pt x="516" y="107"/>
                    <a:pt x="371" y="11"/>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4506607" y="819150"/>
              <a:ext cx="132684" cy="166127"/>
            </a:xfrm>
            <a:custGeom>
              <a:avLst/>
              <a:gdLst/>
              <a:ahLst/>
              <a:cxnLst/>
              <a:rect l="l" t="t" r="r" b="b"/>
              <a:pathLst>
                <a:path w="2023" h="2533" extrusionOk="0">
                  <a:moveTo>
                    <a:pt x="692" y="0"/>
                  </a:moveTo>
                  <a:cubicBezTo>
                    <a:pt x="629" y="0"/>
                    <a:pt x="567" y="11"/>
                    <a:pt x="509" y="35"/>
                  </a:cubicBezTo>
                  <a:cubicBezTo>
                    <a:pt x="106" y="198"/>
                    <a:pt x="1" y="888"/>
                    <a:pt x="279" y="1568"/>
                  </a:cubicBezTo>
                  <a:cubicBezTo>
                    <a:pt x="515" y="2148"/>
                    <a:pt x="954" y="2533"/>
                    <a:pt x="1328" y="2533"/>
                  </a:cubicBezTo>
                  <a:cubicBezTo>
                    <a:pt x="1392" y="2533"/>
                    <a:pt x="1455" y="2521"/>
                    <a:pt x="1514" y="2497"/>
                  </a:cubicBezTo>
                  <a:cubicBezTo>
                    <a:pt x="1917" y="2334"/>
                    <a:pt x="2022" y="1645"/>
                    <a:pt x="1744" y="964"/>
                  </a:cubicBezTo>
                  <a:cubicBezTo>
                    <a:pt x="1507" y="391"/>
                    <a:pt x="1067" y="0"/>
                    <a:pt x="692"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4236457" y="793768"/>
              <a:ext cx="46567" cy="45319"/>
            </a:xfrm>
            <a:custGeom>
              <a:avLst/>
              <a:gdLst/>
              <a:ahLst/>
              <a:cxnLst/>
              <a:rect l="l" t="t" r="r" b="b"/>
              <a:pathLst>
                <a:path w="710" h="691" extrusionOk="0">
                  <a:moveTo>
                    <a:pt x="383" y="1"/>
                  </a:moveTo>
                  <a:lnTo>
                    <a:pt x="383" y="1"/>
                  </a:lnTo>
                  <a:cubicBezTo>
                    <a:pt x="422" y="144"/>
                    <a:pt x="470" y="298"/>
                    <a:pt x="556" y="432"/>
                  </a:cubicBezTo>
                  <a:cubicBezTo>
                    <a:pt x="422" y="355"/>
                    <a:pt x="288" y="278"/>
                    <a:pt x="182" y="163"/>
                  </a:cubicBezTo>
                  <a:lnTo>
                    <a:pt x="182" y="163"/>
                  </a:lnTo>
                  <a:cubicBezTo>
                    <a:pt x="240" y="298"/>
                    <a:pt x="316" y="422"/>
                    <a:pt x="403" y="537"/>
                  </a:cubicBezTo>
                  <a:lnTo>
                    <a:pt x="0" y="393"/>
                  </a:lnTo>
                  <a:lnTo>
                    <a:pt x="0" y="393"/>
                  </a:lnTo>
                  <a:cubicBezTo>
                    <a:pt x="111" y="522"/>
                    <a:pt x="266" y="625"/>
                    <a:pt x="439" y="667"/>
                  </a:cubicBezTo>
                  <a:lnTo>
                    <a:pt x="439" y="667"/>
                  </a:lnTo>
                  <a:cubicBezTo>
                    <a:pt x="518" y="598"/>
                    <a:pt x="602" y="530"/>
                    <a:pt x="671" y="470"/>
                  </a:cubicBezTo>
                  <a:cubicBezTo>
                    <a:pt x="690" y="441"/>
                    <a:pt x="709" y="432"/>
                    <a:pt x="709" y="403"/>
                  </a:cubicBezTo>
                  <a:cubicBezTo>
                    <a:pt x="709" y="384"/>
                    <a:pt x="700" y="374"/>
                    <a:pt x="690" y="346"/>
                  </a:cubicBezTo>
                  <a:cubicBezTo>
                    <a:pt x="604" y="211"/>
                    <a:pt x="498" y="106"/>
                    <a:pt x="383" y="1"/>
                  </a:cubicBezTo>
                  <a:close/>
                  <a:moveTo>
                    <a:pt x="439" y="667"/>
                  </a:moveTo>
                  <a:cubicBezTo>
                    <a:pt x="430" y="674"/>
                    <a:pt x="421" y="682"/>
                    <a:pt x="412" y="690"/>
                  </a:cubicBezTo>
                  <a:lnTo>
                    <a:pt x="460" y="671"/>
                  </a:lnTo>
                  <a:cubicBezTo>
                    <a:pt x="453" y="670"/>
                    <a:pt x="446" y="668"/>
                    <a:pt x="439" y="667"/>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4245245" y="813641"/>
              <a:ext cx="157804" cy="148091"/>
            </a:xfrm>
            <a:custGeom>
              <a:avLst/>
              <a:gdLst/>
              <a:ahLst/>
              <a:cxnLst/>
              <a:rect l="l" t="t" r="r" b="b"/>
              <a:pathLst>
                <a:path w="2406" h="2258" extrusionOk="0">
                  <a:moveTo>
                    <a:pt x="709" y="0"/>
                  </a:moveTo>
                  <a:cubicBezTo>
                    <a:pt x="566" y="0"/>
                    <a:pt x="437" y="42"/>
                    <a:pt x="336" y="129"/>
                  </a:cubicBezTo>
                  <a:cubicBezTo>
                    <a:pt x="0" y="416"/>
                    <a:pt x="135" y="1096"/>
                    <a:pt x="614" y="1652"/>
                  </a:cubicBezTo>
                  <a:cubicBezTo>
                    <a:pt x="949" y="2035"/>
                    <a:pt x="1370" y="2258"/>
                    <a:pt x="1703" y="2258"/>
                  </a:cubicBezTo>
                  <a:cubicBezTo>
                    <a:pt x="1846" y="2258"/>
                    <a:pt x="1972" y="2217"/>
                    <a:pt x="2070" y="2131"/>
                  </a:cubicBezTo>
                  <a:cubicBezTo>
                    <a:pt x="2405" y="1844"/>
                    <a:pt x="2271" y="1154"/>
                    <a:pt x="1792" y="608"/>
                  </a:cubicBezTo>
                  <a:cubicBezTo>
                    <a:pt x="1451" y="220"/>
                    <a:pt x="1040" y="0"/>
                    <a:pt x="709"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4368547" y="1023779"/>
              <a:ext cx="39484" cy="41122"/>
            </a:xfrm>
            <a:custGeom>
              <a:avLst/>
              <a:gdLst/>
              <a:ahLst/>
              <a:cxnLst/>
              <a:rect l="l" t="t" r="r" b="b"/>
              <a:pathLst>
                <a:path w="602" h="627" extrusionOk="0">
                  <a:moveTo>
                    <a:pt x="17" y="489"/>
                  </a:moveTo>
                  <a:lnTo>
                    <a:pt x="65" y="537"/>
                  </a:lnTo>
                  <a:cubicBezTo>
                    <a:pt x="61" y="526"/>
                    <a:pt x="57" y="515"/>
                    <a:pt x="53" y="505"/>
                  </a:cubicBezTo>
                  <a:lnTo>
                    <a:pt x="53" y="505"/>
                  </a:lnTo>
                  <a:cubicBezTo>
                    <a:pt x="41" y="499"/>
                    <a:pt x="29" y="494"/>
                    <a:pt x="17" y="489"/>
                  </a:cubicBezTo>
                  <a:close/>
                  <a:moveTo>
                    <a:pt x="75" y="0"/>
                  </a:moveTo>
                  <a:cubicBezTo>
                    <a:pt x="21" y="170"/>
                    <a:pt x="1" y="349"/>
                    <a:pt x="53" y="505"/>
                  </a:cubicBezTo>
                  <a:lnTo>
                    <a:pt x="53" y="505"/>
                  </a:lnTo>
                  <a:cubicBezTo>
                    <a:pt x="147" y="545"/>
                    <a:pt x="240" y="579"/>
                    <a:pt x="333" y="613"/>
                  </a:cubicBezTo>
                  <a:cubicBezTo>
                    <a:pt x="354" y="620"/>
                    <a:pt x="369" y="627"/>
                    <a:pt x="387" y="627"/>
                  </a:cubicBezTo>
                  <a:cubicBezTo>
                    <a:pt x="394" y="627"/>
                    <a:pt x="402" y="626"/>
                    <a:pt x="410" y="623"/>
                  </a:cubicBezTo>
                  <a:cubicBezTo>
                    <a:pt x="429" y="613"/>
                    <a:pt x="448" y="584"/>
                    <a:pt x="458" y="565"/>
                  </a:cubicBezTo>
                  <a:cubicBezTo>
                    <a:pt x="515" y="431"/>
                    <a:pt x="563" y="278"/>
                    <a:pt x="602" y="134"/>
                  </a:cubicBezTo>
                  <a:lnTo>
                    <a:pt x="602" y="134"/>
                  </a:lnTo>
                  <a:cubicBezTo>
                    <a:pt x="496" y="240"/>
                    <a:pt x="381" y="374"/>
                    <a:pt x="314" y="508"/>
                  </a:cubicBezTo>
                  <a:cubicBezTo>
                    <a:pt x="305" y="345"/>
                    <a:pt x="314" y="192"/>
                    <a:pt x="353" y="48"/>
                  </a:cubicBezTo>
                  <a:lnTo>
                    <a:pt x="353" y="48"/>
                  </a:lnTo>
                  <a:cubicBezTo>
                    <a:pt x="276" y="172"/>
                    <a:pt x="209" y="287"/>
                    <a:pt x="142" y="422"/>
                  </a:cubicBezTo>
                  <a:cubicBezTo>
                    <a:pt x="123" y="278"/>
                    <a:pt x="94" y="144"/>
                    <a:pt x="75"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4295484" y="1049882"/>
              <a:ext cx="128879" cy="168816"/>
            </a:xfrm>
            <a:custGeom>
              <a:avLst/>
              <a:gdLst/>
              <a:ahLst/>
              <a:cxnLst/>
              <a:rect l="l" t="t" r="r" b="b"/>
              <a:pathLst>
                <a:path w="1965" h="2574" extrusionOk="0">
                  <a:moveTo>
                    <a:pt x="1244" y="0"/>
                  </a:moveTo>
                  <a:cubicBezTo>
                    <a:pt x="868" y="0"/>
                    <a:pt x="434" y="430"/>
                    <a:pt x="231" y="1039"/>
                  </a:cubicBezTo>
                  <a:cubicBezTo>
                    <a:pt x="1" y="1738"/>
                    <a:pt x="145" y="2419"/>
                    <a:pt x="566" y="2553"/>
                  </a:cubicBezTo>
                  <a:cubicBezTo>
                    <a:pt x="611" y="2567"/>
                    <a:pt x="658" y="2573"/>
                    <a:pt x="705" y="2573"/>
                  </a:cubicBezTo>
                  <a:cubicBezTo>
                    <a:pt x="1083" y="2573"/>
                    <a:pt x="1521" y="2149"/>
                    <a:pt x="1725" y="1528"/>
                  </a:cubicBezTo>
                  <a:cubicBezTo>
                    <a:pt x="1965" y="828"/>
                    <a:pt x="1811" y="158"/>
                    <a:pt x="1390" y="24"/>
                  </a:cubicBezTo>
                  <a:cubicBezTo>
                    <a:pt x="1343" y="8"/>
                    <a:pt x="1294" y="0"/>
                    <a:pt x="1244"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4078722" y="1498163"/>
              <a:ext cx="40927" cy="39023"/>
            </a:xfrm>
            <a:custGeom>
              <a:avLst/>
              <a:gdLst/>
              <a:ahLst/>
              <a:cxnLst/>
              <a:rect l="l" t="t" r="r" b="b"/>
              <a:pathLst>
                <a:path w="624" h="595" extrusionOk="0">
                  <a:moveTo>
                    <a:pt x="537" y="0"/>
                  </a:moveTo>
                  <a:cubicBezTo>
                    <a:pt x="489" y="144"/>
                    <a:pt x="470" y="297"/>
                    <a:pt x="470" y="450"/>
                  </a:cubicBezTo>
                  <a:cubicBezTo>
                    <a:pt x="384" y="326"/>
                    <a:pt x="307" y="182"/>
                    <a:pt x="278" y="38"/>
                  </a:cubicBezTo>
                  <a:cubicBezTo>
                    <a:pt x="259" y="163"/>
                    <a:pt x="259" y="307"/>
                    <a:pt x="278" y="450"/>
                  </a:cubicBezTo>
                  <a:cubicBezTo>
                    <a:pt x="183" y="335"/>
                    <a:pt x="96" y="230"/>
                    <a:pt x="1" y="115"/>
                  </a:cubicBezTo>
                  <a:lnTo>
                    <a:pt x="1" y="115"/>
                  </a:lnTo>
                  <a:cubicBezTo>
                    <a:pt x="29" y="297"/>
                    <a:pt x="125" y="470"/>
                    <a:pt x="250" y="585"/>
                  </a:cubicBezTo>
                  <a:lnTo>
                    <a:pt x="202" y="594"/>
                  </a:lnTo>
                  <a:cubicBezTo>
                    <a:pt x="326" y="575"/>
                    <a:pt x="432" y="565"/>
                    <a:pt x="556" y="537"/>
                  </a:cubicBezTo>
                  <a:cubicBezTo>
                    <a:pt x="575" y="537"/>
                    <a:pt x="604" y="537"/>
                    <a:pt x="614" y="517"/>
                  </a:cubicBezTo>
                  <a:cubicBezTo>
                    <a:pt x="623" y="489"/>
                    <a:pt x="623" y="470"/>
                    <a:pt x="623" y="441"/>
                  </a:cubicBezTo>
                  <a:cubicBezTo>
                    <a:pt x="614" y="297"/>
                    <a:pt x="585" y="144"/>
                    <a:pt x="537"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4059243" y="1522561"/>
              <a:ext cx="120747" cy="171636"/>
            </a:xfrm>
            <a:custGeom>
              <a:avLst/>
              <a:gdLst/>
              <a:ahLst/>
              <a:cxnLst/>
              <a:rect l="l" t="t" r="r" b="b"/>
              <a:pathLst>
                <a:path w="1841" h="2617" extrusionOk="0">
                  <a:moveTo>
                    <a:pt x="776" y="0"/>
                  </a:moveTo>
                  <a:cubicBezTo>
                    <a:pt x="741" y="0"/>
                    <a:pt x="706" y="4"/>
                    <a:pt x="671" y="11"/>
                  </a:cubicBezTo>
                  <a:cubicBezTo>
                    <a:pt x="240" y="98"/>
                    <a:pt x="1" y="739"/>
                    <a:pt x="144" y="1458"/>
                  </a:cubicBezTo>
                  <a:cubicBezTo>
                    <a:pt x="278" y="2124"/>
                    <a:pt x="674" y="2617"/>
                    <a:pt x="1075" y="2617"/>
                  </a:cubicBezTo>
                  <a:cubicBezTo>
                    <a:pt x="1106" y="2617"/>
                    <a:pt x="1138" y="2614"/>
                    <a:pt x="1169" y="2608"/>
                  </a:cubicBezTo>
                  <a:cubicBezTo>
                    <a:pt x="1601" y="2531"/>
                    <a:pt x="1840" y="1880"/>
                    <a:pt x="1696" y="1161"/>
                  </a:cubicBezTo>
                  <a:cubicBezTo>
                    <a:pt x="1582" y="499"/>
                    <a:pt x="1183" y="0"/>
                    <a:pt x="77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4790005" y="878440"/>
              <a:ext cx="71097" cy="136548"/>
            </a:xfrm>
            <a:custGeom>
              <a:avLst/>
              <a:gdLst/>
              <a:ahLst/>
              <a:cxnLst/>
              <a:rect l="l" t="t" r="r" b="b"/>
              <a:pathLst>
                <a:path w="1084" h="2082" extrusionOk="0">
                  <a:moveTo>
                    <a:pt x="1060" y="0"/>
                  </a:moveTo>
                  <a:cubicBezTo>
                    <a:pt x="1053" y="0"/>
                    <a:pt x="1044" y="4"/>
                    <a:pt x="1035" y="13"/>
                  </a:cubicBezTo>
                  <a:cubicBezTo>
                    <a:pt x="805" y="319"/>
                    <a:pt x="614" y="674"/>
                    <a:pt x="451" y="1018"/>
                  </a:cubicBezTo>
                  <a:cubicBezTo>
                    <a:pt x="278" y="1354"/>
                    <a:pt x="115" y="1699"/>
                    <a:pt x="1" y="2072"/>
                  </a:cubicBezTo>
                  <a:cubicBezTo>
                    <a:pt x="1" y="2082"/>
                    <a:pt x="20" y="2082"/>
                    <a:pt x="20" y="2082"/>
                  </a:cubicBezTo>
                  <a:cubicBezTo>
                    <a:pt x="173" y="1737"/>
                    <a:pt x="326" y="1373"/>
                    <a:pt x="499" y="1038"/>
                  </a:cubicBezTo>
                  <a:cubicBezTo>
                    <a:pt x="671" y="693"/>
                    <a:pt x="882" y="386"/>
                    <a:pt x="1064" y="32"/>
                  </a:cubicBezTo>
                  <a:cubicBezTo>
                    <a:pt x="1084" y="18"/>
                    <a:pt x="1076" y="0"/>
                    <a:pt x="1060"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4780888" y="1066738"/>
              <a:ext cx="161608" cy="113134"/>
            </a:xfrm>
            <a:custGeom>
              <a:avLst/>
              <a:gdLst/>
              <a:ahLst/>
              <a:cxnLst/>
              <a:rect l="l" t="t" r="r" b="b"/>
              <a:pathLst>
                <a:path w="2464" h="1725" extrusionOk="0">
                  <a:moveTo>
                    <a:pt x="2430" y="1"/>
                  </a:moveTo>
                  <a:cubicBezTo>
                    <a:pt x="2424" y="1"/>
                    <a:pt x="2417" y="2"/>
                    <a:pt x="2410" y="6"/>
                  </a:cubicBezTo>
                  <a:cubicBezTo>
                    <a:pt x="2180" y="92"/>
                    <a:pt x="1979" y="236"/>
                    <a:pt x="1759" y="361"/>
                  </a:cubicBezTo>
                  <a:cubicBezTo>
                    <a:pt x="1548" y="495"/>
                    <a:pt x="1347" y="638"/>
                    <a:pt x="1136" y="782"/>
                  </a:cubicBezTo>
                  <a:cubicBezTo>
                    <a:pt x="944" y="916"/>
                    <a:pt x="753" y="1060"/>
                    <a:pt x="571" y="1204"/>
                  </a:cubicBezTo>
                  <a:cubicBezTo>
                    <a:pt x="379" y="1357"/>
                    <a:pt x="168" y="1510"/>
                    <a:pt x="15" y="1702"/>
                  </a:cubicBezTo>
                  <a:cubicBezTo>
                    <a:pt x="1" y="1716"/>
                    <a:pt x="7" y="1725"/>
                    <a:pt x="16" y="1725"/>
                  </a:cubicBezTo>
                  <a:cubicBezTo>
                    <a:pt x="19" y="1725"/>
                    <a:pt x="22" y="1723"/>
                    <a:pt x="25" y="1721"/>
                  </a:cubicBezTo>
                  <a:cubicBezTo>
                    <a:pt x="216" y="1587"/>
                    <a:pt x="398" y="1424"/>
                    <a:pt x="571" y="1290"/>
                  </a:cubicBezTo>
                  <a:cubicBezTo>
                    <a:pt x="781" y="1127"/>
                    <a:pt x="983" y="974"/>
                    <a:pt x="1203" y="830"/>
                  </a:cubicBezTo>
                  <a:cubicBezTo>
                    <a:pt x="1395" y="696"/>
                    <a:pt x="1596" y="571"/>
                    <a:pt x="1797" y="437"/>
                  </a:cubicBezTo>
                  <a:cubicBezTo>
                    <a:pt x="2008" y="303"/>
                    <a:pt x="2238" y="198"/>
                    <a:pt x="2448" y="44"/>
                  </a:cubicBezTo>
                  <a:cubicBezTo>
                    <a:pt x="2464" y="29"/>
                    <a:pt x="2454" y="1"/>
                    <a:pt x="243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4704087" y="1056506"/>
              <a:ext cx="31351" cy="144353"/>
            </a:xfrm>
            <a:custGeom>
              <a:avLst/>
              <a:gdLst/>
              <a:ahLst/>
              <a:cxnLst/>
              <a:rect l="l" t="t" r="r" b="b"/>
              <a:pathLst>
                <a:path w="478" h="2201" extrusionOk="0">
                  <a:moveTo>
                    <a:pt x="31" y="1"/>
                  </a:moveTo>
                  <a:cubicBezTo>
                    <a:pt x="17" y="1"/>
                    <a:pt x="1" y="12"/>
                    <a:pt x="8" y="18"/>
                  </a:cubicBezTo>
                  <a:cubicBezTo>
                    <a:pt x="27" y="105"/>
                    <a:pt x="55" y="181"/>
                    <a:pt x="84" y="267"/>
                  </a:cubicBezTo>
                  <a:cubicBezTo>
                    <a:pt x="103" y="354"/>
                    <a:pt x="132" y="421"/>
                    <a:pt x="151" y="507"/>
                  </a:cubicBezTo>
                  <a:cubicBezTo>
                    <a:pt x="199" y="689"/>
                    <a:pt x="247" y="861"/>
                    <a:pt x="295" y="1053"/>
                  </a:cubicBezTo>
                  <a:cubicBezTo>
                    <a:pt x="381" y="1427"/>
                    <a:pt x="429" y="1810"/>
                    <a:pt x="458" y="2193"/>
                  </a:cubicBezTo>
                  <a:cubicBezTo>
                    <a:pt x="458" y="2198"/>
                    <a:pt x="463" y="2200"/>
                    <a:pt x="467" y="2200"/>
                  </a:cubicBezTo>
                  <a:cubicBezTo>
                    <a:pt x="472" y="2200"/>
                    <a:pt x="477" y="2198"/>
                    <a:pt x="477" y="2193"/>
                  </a:cubicBezTo>
                  <a:cubicBezTo>
                    <a:pt x="477" y="1810"/>
                    <a:pt x="439" y="1436"/>
                    <a:pt x="372" y="1072"/>
                  </a:cubicBezTo>
                  <a:cubicBezTo>
                    <a:pt x="333" y="852"/>
                    <a:pt x="285" y="660"/>
                    <a:pt x="228" y="488"/>
                  </a:cubicBezTo>
                  <a:cubicBezTo>
                    <a:pt x="180" y="325"/>
                    <a:pt x="142" y="124"/>
                    <a:pt x="46" y="9"/>
                  </a:cubicBezTo>
                  <a:cubicBezTo>
                    <a:pt x="43" y="3"/>
                    <a:pt x="37" y="1"/>
                    <a:pt x="3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4671884" y="1277597"/>
              <a:ext cx="229753" cy="51025"/>
            </a:xfrm>
            <a:custGeom>
              <a:avLst/>
              <a:gdLst/>
              <a:ahLst/>
              <a:cxnLst/>
              <a:rect l="l" t="t" r="r" b="b"/>
              <a:pathLst>
                <a:path w="3503" h="778" extrusionOk="0">
                  <a:moveTo>
                    <a:pt x="3468" y="0"/>
                  </a:moveTo>
                  <a:cubicBezTo>
                    <a:pt x="3181" y="68"/>
                    <a:pt x="2894" y="163"/>
                    <a:pt x="2625" y="250"/>
                  </a:cubicBezTo>
                  <a:cubicBezTo>
                    <a:pt x="2338" y="336"/>
                    <a:pt x="2051" y="403"/>
                    <a:pt x="1754" y="460"/>
                  </a:cubicBezTo>
                  <a:cubicBezTo>
                    <a:pt x="1476" y="527"/>
                    <a:pt x="1198" y="585"/>
                    <a:pt x="911" y="633"/>
                  </a:cubicBezTo>
                  <a:cubicBezTo>
                    <a:pt x="604" y="681"/>
                    <a:pt x="297" y="690"/>
                    <a:pt x="10" y="767"/>
                  </a:cubicBezTo>
                  <a:cubicBezTo>
                    <a:pt x="0" y="767"/>
                    <a:pt x="0" y="776"/>
                    <a:pt x="10" y="776"/>
                  </a:cubicBezTo>
                  <a:cubicBezTo>
                    <a:pt x="31" y="777"/>
                    <a:pt x="53" y="778"/>
                    <a:pt x="74" y="778"/>
                  </a:cubicBezTo>
                  <a:cubicBezTo>
                    <a:pt x="342" y="778"/>
                    <a:pt x="616" y="725"/>
                    <a:pt x="882" y="681"/>
                  </a:cubicBezTo>
                  <a:cubicBezTo>
                    <a:pt x="1179" y="633"/>
                    <a:pt x="1485" y="585"/>
                    <a:pt x="1782" y="508"/>
                  </a:cubicBezTo>
                  <a:cubicBezTo>
                    <a:pt x="2070" y="451"/>
                    <a:pt x="2357" y="384"/>
                    <a:pt x="2645" y="297"/>
                  </a:cubicBezTo>
                  <a:cubicBezTo>
                    <a:pt x="2932" y="211"/>
                    <a:pt x="3229" y="144"/>
                    <a:pt x="3497" y="20"/>
                  </a:cubicBezTo>
                  <a:cubicBezTo>
                    <a:pt x="3499" y="23"/>
                    <a:pt x="3500" y="25"/>
                    <a:pt x="3501" y="25"/>
                  </a:cubicBezTo>
                  <a:cubicBezTo>
                    <a:pt x="3502" y="25"/>
                    <a:pt x="3491" y="0"/>
                    <a:pt x="346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4551861" y="1184137"/>
              <a:ext cx="27809" cy="177998"/>
            </a:xfrm>
            <a:custGeom>
              <a:avLst/>
              <a:gdLst/>
              <a:ahLst/>
              <a:cxnLst/>
              <a:rect l="l" t="t" r="r" b="b"/>
              <a:pathLst>
                <a:path w="424" h="2714" extrusionOk="0">
                  <a:moveTo>
                    <a:pt x="388" y="0"/>
                  </a:moveTo>
                  <a:cubicBezTo>
                    <a:pt x="372" y="0"/>
                    <a:pt x="354" y="9"/>
                    <a:pt x="345" y="27"/>
                  </a:cubicBezTo>
                  <a:cubicBezTo>
                    <a:pt x="259" y="228"/>
                    <a:pt x="211" y="477"/>
                    <a:pt x="173" y="688"/>
                  </a:cubicBezTo>
                  <a:cubicBezTo>
                    <a:pt x="125" y="908"/>
                    <a:pt x="96" y="1119"/>
                    <a:pt x="68" y="1349"/>
                  </a:cubicBezTo>
                  <a:cubicBezTo>
                    <a:pt x="48" y="1579"/>
                    <a:pt x="20" y="1790"/>
                    <a:pt x="20" y="2019"/>
                  </a:cubicBezTo>
                  <a:cubicBezTo>
                    <a:pt x="10" y="2240"/>
                    <a:pt x="1" y="2479"/>
                    <a:pt x="48" y="2700"/>
                  </a:cubicBezTo>
                  <a:cubicBezTo>
                    <a:pt x="48" y="2709"/>
                    <a:pt x="53" y="2714"/>
                    <a:pt x="58" y="2714"/>
                  </a:cubicBezTo>
                  <a:cubicBezTo>
                    <a:pt x="63" y="2714"/>
                    <a:pt x="68" y="2709"/>
                    <a:pt x="68" y="2700"/>
                  </a:cubicBezTo>
                  <a:cubicBezTo>
                    <a:pt x="96" y="2489"/>
                    <a:pt x="77" y="2249"/>
                    <a:pt x="96" y="2029"/>
                  </a:cubicBezTo>
                  <a:cubicBezTo>
                    <a:pt x="106" y="1809"/>
                    <a:pt x="125" y="1588"/>
                    <a:pt x="154" y="1368"/>
                  </a:cubicBezTo>
                  <a:cubicBezTo>
                    <a:pt x="173" y="1138"/>
                    <a:pt x="211" y="908"/>
                    <a:pt x="259" y="697"/>
                  </a:cubicBezTo>
                  <a:cubicBezTo>
                    <a:pt x="307" y="477"/>
                    <a:pt x="384" y="266"/>
                    <a:pt x="413" y="46"/>
                  </a:cubicBezTo>
                  <a:cubicBezTo>
                    <a:pt x="423" y="14"/>
                    <a:pt x="407" y="0"/>
                    <a:pt x="38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4407112" y="1446613"/>
              <a:ext cx="151114" cy="70045"/>
            </a:xfrm>
            <a:custGeom>
              <a:avLst/>
              <a:gdLst/>
              <a:ahLst/>
              <a:cxnLst/>
              <a:rect l="l" t="t" r="r" b="b"/>
              <a:pathLst>
                <a:path w="2304" h="1068" extrusionOk="0">
                  <a:moveTo>
                    <a:pt x="2265" y="1"/>
                  </a:moveTo>
                  <a:cubicBezTo>
                    <a:pt x="2035" y="48"/>
                    <a:pt x="1815" y="116"/>
                    <a:pt x="1594" y="183"/>
                  </a:cubicBezTo>
                  <a:cubicBezTo>
                    <a:pt x="1384" y="250"/>
                    <a:pt x="1173" y="317"/>
                    <a:pt x="981" y="393"/>
                  </a:cubicBezTo>
                  <a:cubicBezTo>
                    <a:pt x="608" y="537"/>
                    <a:pt x="263" y="738"/>
                    <a:pt x="14" y="1054"/>
                  </a:cubicBezTo>
                  <a:cubicBezTo>
                    <a:pt x="0" y="1061"/>
                    <a:pt x="6" y="1068"/>
                    <a:pt x="14" y="1068"/>
                  </a:cubicBezTo>
                  <a:cubicBezTo>
                    <a:pt x="17" y="1068"/>
                    <a:pt x="20" y="1067"/>
                    <a:pt x="23" y="1064"/>
                  </a:cubicBezTo>
                  <a:cubicBezTo>
                    <a:pt x="311" y="777"/>
                    <a:pt x="665" y="575"/>
                    <a:pt x="1039" y="422"/>
                  </a:cubicBezTo>
                  <a:cubicBezTo>
                    <a:pt x="1240" y="345"/>
                    <a:pt x="1460" y="278"/>
                    <a:pt x="1671" y="221"/>
                  </a:cubicBezTo>
                  <a:cubicBezTo>
                    <a:pt x="1882" y="163"/>
                    <a:pt x="2093" y="116"/>
                    <a:pt x="2284" y="29"/>
                  </a:cubicBezTo>
                  <a:cubicBezTo>
                    <a:pt x="2303" y="20"/>
                    <a:pt x="2284" y="1"/>
                    <a:pt x="2265"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4293648" y="1421624"/>
              <a:ext cx="66899" cy="182326"/>
            </a:xfrm>
            <a:custGeom>
              <a:avLst/>
              <a:gdLst/>
              <a:ahLst/>
              <a:cxnLst/>
              <a:rect l="l" t="t" r="r" b="b"/>
              <a:pathLst>
                <a:path w="1020" h="2780" extrusionOk="0">
                  <a:moveTo>
                    <a:pt x="10" y="1"/>
                  </a:moveTo>
                  <a:cubicBezTo>
                    <a:pt x="5" y="1"/>
                    <a:pt x="0" y="3"/>
                    <a:pt x="0" y="8"/>
                  </a:cubicBezTo>
                  <a:cubicBezTo>
                    <a:pt x="0" y="506"/>
                    <a:pt x="115" y="1014"/>
                    <a:pt x="278" y="1474"/>
                  </a:cubicBezTo>
                  <a:cubicBezTo>
                    <a:pt x="364" y="1704"/>
                    <a:pt x="460" y="1934"/>
                    <a:pt x="565" y="2144"/>
                  </a:cubicBezTo>
                  <a:cubicBezTo>
                    <a:pt x="623" y="2269"/>
                    <a:pt x="690" y="2374"/>
                    <a:pt x="757" y="2480"/>
                  </a:cubicBezTo>
                  <a:cubicBezTo>
                    <a:pt x="814" y="2575"/>
                    <a:pt x="881" y="2700"/>
                    <a:pt x="977" y="2767"/>
                  </a:cubicBezTo>
                  <a:cubicBezTo>
                    <a:pt x="983" y="2776"/>
                    <a:pt x="990" y="2779"/>
                    <a:pt x="996" y="2779"/>
                  </a:cubicBezTo>
                  <a:cubicBezTo>
                    <a:pt x="1009" y="2779"/>
                    <a:pt x="1019" y="2761"/>
                    <a:pt x="1006" y="2748"/>
                  </a:cubicBezTo>
                  <a:cubicBezTo>
                    <a:pt x="977" y="2643"/>
                    <a:pt x="881" y="2547"/>
                    <a:pt x="814" y="2441"/>
                  </a:cubicBezTo>
                  <a:cubicBezTo>
                    <a:pt x="757" y="2346"/>
                    <a:pt x="699" y="2231"/>
                    <a:pt x="642" y="2135"/>
                  </a:cubicBezTo>
                  <a:cubicBezTo>
                    <a:pt x="517" y="1914"/>
                    <a:pt x="412" y="1675"/>
                    <a:pt x="326" y="1435"/>
                  </a:cubicBezTo>
                  <a:cubicBezTo>
                    <a:pt x="163" y="976"/>
                    <a:pt x="77" y="497"/>
                    <a:pt x="19" y="8"/>
                  </a:cubicBezTo>
                  <a:cubicBezTo>
                    <a:pt x="19" y="3"/>
                    <a:pt x="14" y="1"/>
                    <a:pt x="1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4387633" y="1206305"/>
              <a:ext cx="58570" cy="137794"/>
            </a:xfrm>
            <a:custGeom>
              <a:avLst/>
              <a:gdLst/>
              <a:ahLst/>
              <a:cxnLst/>
              <a:rect l="l" t="t" r="r" b="b"/>
              <a:pathLst>
                <a:path w="893" h="2101" extrusionOk="0">
                  <a:moveTo>
                    <a:pt x="17" y="1"/>
                  </a:moveTo>
                  <a:cubicBezTo>
                    <a:pt x="9" y="1"/>
                    <a:pt x="1" y="5"/>
                    <a:pt x="14" y="5"/>
                  </a:cubicBezTo>
                  <a:cubicBezTo>
                    <a:pt x="23" y="196"/>
                    <a:pt x="81" y="388"/>
                    <a:pt x="129" y="570"/>
                  </a:cubicBezTo>
                  <a:cubicBezTo>
                    <a:pt x="177" y="752"/>
                    <a:pt x="234" y="944"/>
                    <a:pt x="301" y="1116"/>
                  </a:cubicBezTo>
                  <a:cubicBezTo>
                    <a:pt x="416" y="1452"/>
                    <a:pt x="589" y="1825"/>
                    <a:pt x="838" y="2093"/>
                  </a:cubicBezTo>
                  <a:cubicBezTo>
                    <a:pt x="843" y="2099"/>
                    <a:pt x="849" y="2101"/>
                    <a:pt x="856" y="2101"/>
                  </a:cubicBezTo>
                  <a:cubicBezTo>
                    <a:pt x="874" y="2101"/>
                    <a:pt x="893" y="2083"/>
                    <a:pt x="886" y="2055"/>
                  </a:cubicBezTo>
                  <a:cubicBezTo>
                    <a:pt x="761" y="1902"/>
                    <a:pt x="656" y="1748"/>
                    <a:pt x="569" y="1576"/>
                  </a:cubicBezTo>
                  <a:cubicBezTo>
                    <a:pt x="493" y="1404"/>
                    <a:pt x="406" y="1231"/>
                    <a:pt x="349" y="1049"/>
                  </a:cubicBezTo>
                  <a:cubicBezTo>
                    <a:pt x="282" y="867"/>
                    <a:pt x="224" y="704"/>
                    <a:pt x="177" y="522"/>
                  </a:cubicBezTo>
                  <a:cubicBezTo>
                    <a:pt x="129" y="350"/>
                    <a:pt x="90" y="177"/>
                    <a:pt x="23" y="5"/>
                  </a:cubicBezTo>
                  <a:cubicBezTo>
                    <a:pt x="23" y="2"/>
                    <a:pt x="20" y="1"/>
                    <a:pt x="17"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4206877" y="994593"/>
              <a:ext cx="122386" cy="38695"/>
            </a:xfrm>
            <a:custGeom>
              <a:avLst/>
              <a:gdLst/>
              <a:ahLst/>
              <a:cxnLst/>
              <a:rect l="l" t="t" r="r" b="b"/>
              <a:pathLst>
                <a:path w="1866" h="590" extrusionOk="0">
                  <a:moveTo>
                    <a:pt x="129" y="1"/>
                  </a:moveTo>
                  <a:cubicBezTo>
                    <a:pt x="90" y="1"/>
                    <a:pt x="50" y="2"/>
                    <a:pt x="11" y="4"/>
                  </a:cubicBezTo>
                  <a:cubicBezTo>
                    <a:pt x="1" y="4"/>
                    <a:pt x="1" y="23"/>
                    <a:pt x="11" y="23"/>
                  </a:cubicBezTo>
                  <a:cubicBezTo>
                    <a:pt x="662" y="43"/>
                    <a:pt x="1237" y="301"/>
                    <a:pt x="1793" y="589"/>
                  </a:cubicBezTo>
                  <a:cubicBezTo>
                    <a:pt x="1796" y="590"/>
                    <a:pt x="1799" y="590"/>
                    <a:pt x="1803" y="590"/>
                  </a:cubicBezTo>
                  <a:cubicBezTo>
                    <a:pt x="1837" y="590"/>
                    <a:pt x="1866" y="549"/>
                    <a:pt x="1831" y="531"/>
                  </a:cubicBezTo>
                  <a:cubicBezTo>
                    <a:pt x="1300" y="270"/>
                    <a:pt x="735" y="1"/>
                    <a:pt x="129"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4437479" y="787472"/>
              <a:ext cx="14036" cy="126448"/>
            </a:xfrm>
            <a:custGeom>
              <a:avLst/>
              <a:gdLst/>
              <a:ahLst/>
              <a:cxnLst/>
              <a:rect l="l" t="t" r="r" b="b"/>
              <a:pathLst>
                <a:path w="214" h="1928" extrusionOk="0">
                  <a:moveTo>
                    <a:pt x="58" y="1"/>
                  </a:moveTo>
                  <a:cubicBezTo>
                    <a:pt x="20" y="327"/>
                    <a:pt x="1" y="671"/>
                    <a:pt x="20" y="988"/>
                  </a:cubicBezTo>
                  <a:cubicBezTo>
                    <a:pt x="30" y="1294"/>
                    <a:pt x="39" y="1639"/>
                    <a:pt x="173" y="1917"/>
                  </a:cubicBezTo>
                  <a:cubicBezTo>
                    <a:pt x="177" y="1924"/>
                    <a:pt x="185" y="1927"/>
                    <a:pt x="192" y="1927"/>
                  </a:cubicBezTo>
                  <a:cubicBezTo>
                    <a:pt x="204" y="1927"/>
                    <a:pt x="214" y="1919"/>
                    <a:pt x="202" y="1907"/>
                  </a:cubicBezTo>
                  <a:cubicBezTo>
                    <a:pt x="183" y="1744"/>
                    <a:pt x="135" y="1601"/>
                    <a:pt x="106" y="1447"/>
                  </a:cubicBezTo>
                  <a:cubicBezTo>
                    <a:pt x="87" y="1285"/>
                    <a:pt x="78" y="1122"/>
                    <a:pt x="58" y="959"/>
                  </a:cubicBezTo>
                  <a:cubicBezTo>
                    <a:pt x="49" y="643"/>
                    <a:pt x="78" y="327"/>
                    <a:pt x="78" y="10"/>
                  </a:cubicBezTo>
                  <a:cubicBezTo>
                    <a:pt x="78" y="1"/>
                    <a:pt x="58" y="1"/>
                    <a:pt x="58"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4468894" y="918644"/>
              <a:ext cx="50174" cy="135040"/>
            </a:xfrm>
            <a:custGeom>
              <a:avLst/>
              <a:gdLst/>
              <a:ahLst/>
              <a:cxnLst/>
              <a:rect l="l" t="t" r="r" b="b"/>
              <a:pathLst>
                <a:path w="765" h="2059" extrusionOk="0">
                  <a:moveTo>
                    <a:pt x="743" y="1"/>
                  </a:moveTo>
                  <a:cubicBezTo>
                    <a:pt x="736" y="1"/>
                    <a:pt x="728" y="4"/>
                    <a:pt x="719" y="13"/>
                  </a:cubicBezTo>
                  <a:cubicBezTo>
                    <a:pt x="585" y="128"/>
                    <a:pt x="509" y="310"/>
                    <a:pt x="423" y="463"/>
                  </a:cubicBezTo>
                  <a:cubicBezTo>
                    <a:pt x="336" y="635"/>
                    <a:pt x="269" y="798"/>
                    <a:pt x="212" y="971"/>
                  </a:cubicBezTo>
                  <a:cubicBezTo>
                    <a:pt x="145" y="1153"/>
                    <a:pt x="97" y="1325"/>
                    <a:pt x="58" y="1507"/>
                  </a:cubicBezTo>
                  <a:cubicBezTo>
                    <a:pt x="30" y="1680"/>
                    <a:pt x="1" y="1871"/>
                    <a:pt x="20" y="2044"/>
                  </a:cubicBezTo>
                  <a:cubicBezTo>
                    <a:pt x="20" y="2053"/>
                    <a:pt x="25" y="2058"/>
                    <a:pt x="30" y="2058"/>
                  </a:cubicBezTo>
                  <a:cubicBezTo>
                    <a:pt x="35" y="2058"/>
                    <a:pt x="39" y="2053"/>
                    <a:pt x="39" y="2044"/>
                  </a:cubicBezTo>
                  <a:cubicBezTo>
                    <a:pt x="78" y="1881"/>
                    <a:pt x="87" y="1699"/>
                    <a:pt x="126" y="1536"/>
                  </a:cubicBezTo>
                  <a:cubicBezTo>
                    <a:pt x="164" y="1354"/>
                    <a:pt x="212" y="1181"/>
                    <a:pt x="269" y="1009"/>
                  </a:cubicBezTo>
                  <a:cubicBezTo>
                    <a:pt x="327" y="837"/>
                    <a:pt x="403" y="674"/>
                    <a:pt x="480" y="501"/>
                  </a:cubicBezTo>
                  <a:cubicBezTo>
                    <a:pt x="566" y="348"/>
                    <a:pt x="691" y="204"/>
                    <a:pt x="758" y="32"/>
                  </a:cubicBezTo>
                  <a:cubicBezTo>
                    <a:pt x="764" y="18"/>
                    <a:pt x="757" y="1"/>
                    <a:pt x="74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4129945" y="1295699"/>
              <a:ext cx="167970" cy="71619"/>
            </a:xfrm>
            <a:custGeom>
              <a:avLst/>
              <a:gdLst/>
              <a:ahLst/>
              <a:cxnLst/>
              <a:rect l="l" t="t" r="r" b="b"/>
              <a:pathLst>
                <a:path w="2561" h="1092" extrusionOk="0">
                  <a:moveTo>
                    <a:pt x="163" y="1"/>
                  </a:moveTo>
                  <a:cubicBezTo>
                    <a:pt x="100" y="1"/>
                    <a:pt x="35" y="10"/>
                    <a:pt x="15" y="79"/>
                  </a:cubicBezTo>
                  <a:cubicBezTo>
                    <a:pt x="1" y="100"/>
                    <a:pt x="12" y="115"/>
                    <a:pt x="26" y="115"/>
                  </a:cubicBezTo>
                  <a:cubicBezTo>
                    <a:pt x="32" y="115"/>
                    <a:pt x="38" y="113"/>
                    <a:pt x="44" y="108"/>
                  </a:cubicBezTo>
                  <a:cubicBezTo>
                    <a:pt x="89" y="71"/>
                    <a:pt x="149" y="61"/>
                    <a:pt x="211" y="61"/>
                  </a:cubicBezTo>
                  <a:cubicBezTo>
                    <a:pt x="281" y="61"/>
                    <a:pt x="352" y="74"/>
                    <a:pt x="408" y="79"/>
                  </a:cubicBezTo>
                  <a:cubicBezTo>
                    <a:pt x="523" y="89"/>
                    <a:pt x="647" y="117"/>
                    <a:pt x="762" y="146"/>
                  </a:cubicBezTo>
                  <a:cubicBezTo>
                    <a:pt x="982" y="194"/>
                    <a:pt x="1193" y="251"/>
                    <a:pt x="1394" y="347"/>
                  </a:cubicBezTo>
                  <a:cubicBezTo>
                    <a:pt x="1605" y="433"/>
                    <a:pt x="1806" y="539"/>
                    <a:pt x="1998" y="673"/>
                  </a:cubicBezTo>
                  <a:cubicBezTo>
                    <a:pt x="2094" y="730"/>
                    <a:pt x="2190" y="797"/>
                    <a:pt x="2276" y="874"/>
                  </a:cubicBezTo>
                  <a:cubicBezTo>
                    <a:pt x="2352" y="941"/>
                    <a:pt x="2439" y="1027"/>
                    <a:pt x="2525" y="1085"/>
                  </a:cubicBezTo>
                  <a:cubicBezTo>
                    <a:pt x="2527" y="1089"/>
                    <a:pt x="2531" y="1091"/>
                    <a:pt x="2534" y="1091"/>
                  </a:cubicBezTo>
                  <a:cubicBezTo>
                    <a:pt x="2546" y="1091"/>
                    <a:pt x="2561" y="1073"/>
                    <a:pt x="2554" y="1066"/>
                  </a:cubicBezTo>
                  <a:cubicBezTo>
                    <a:pt x="2486" y="941"/>
                    <a:pt x="2381" y="865"/>
                    <a:pt x="2285" y="788"/>
                  </a:cubicBezTo>
                  <a:cubicBezTo>
                    <a:pt x="2199" y="721"/>
                    <a:pt x="2103" y="644"/>
                    <a:pt x="2007" y="587"/>
                  </a:cubicBezTo>
                  <a:cubicBezTo>
                    <a:pt x="1797" y="443"/>
                    <a:pt x="1567" y="338"/>
                    <a:pt x="1337" y="242"/>
                  </a:cubicBezTo>
                  <a:cubicBezTo>
                    <a:pt x="1097" y="146"/>
                    <a:pt x="858" y="79"/>
                    <a:pt x="609" y="31"/>
                  </a:cubicBezTo>
                  <a:cubicBezTo>
                    <a:pt x="494" y="12"/>
                    <a:pt x="360" y="2"/>
                    <a:pt x="235" y="2"/>
                  </a:cubicBezTo>
                  <a:cubicBezTo>
                    <a:pt x="213" y="2"/>
                    <a:pt x="188" y="1"/>
                    <a:pt x="16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3931677" y="1387126"/>
              <a:ext cx="175381" cy="22496"/>
            </a:xfrm>
            <a:custGeom>
              <a:avLst/>
              <a:gdLst/>
              <a:ahLst/>
              <a:cxnLst/>
              <a:rect l="l" t="t" r="r" b="b"/>
              <a:pathLst>
                <a:path w="2674" h="343" extrusionOk="0">
                  <a:moveTo>
                    <a:pt x="1620" y="1"/>
                  </a:moveTo>
                  <a:cubicBezTo>
                    <a:pt x="1521" y="1"/>
                    <a:pt x="1422" y="3"/>
                    <a:pt x="1323" y="7"/>
                  </a:cubicBezTo>
                  <a:cubicBezTo>
                    <a:pt x="1103" y="17"/>
                    <a:pt x="892" y="55"/>
                    <a:pt x="671" y="93"/>
                  </a:cubicBezTo>
                  <a:cubicBezTo>
                    <a:pt x="461" y="141"/>
                    <a:pt x="231" y="189"/>
                    <a:pt x="30" y="294"/>
                  </a:cubicBezTo>
                  <a:cubicBezTo>
                    <a:pt x="1" y="304"/>
                    <a:pt x="20" y="342"/>
                    <a:pt x="39" y="342"/>
                  </a:cubicBezTo>
                  <a:cubicBezTo>
                    <a:pt x="240" y="294"/>
                    <a:pt x="451" y="208"/>
                    <a:pt x="662" y="160"/>
                  </a:cubicBezTo>
                  <a:cubicBezTo>
                    <a:pt x="892" y="112"/>
                    <a:pt x="1122" y="74"/>
                    <a:pt x="1342" y="64"/>
                  </a:cubicBezTo>
                  <a:cubicBezTo>
                    <a:pt x="1433" y="61"/>
                    <a:pt x="1523" y="58"/>
                    <a:pt x="1612" y="58"/>
                  </a:cubicBezTo>
                  <a:cubicBezTo>
                    <a:pt x="1739" y="58"/>
                    <a:pt x="1864" y="63"/>
                    <a:pt x="1994" y="74"/>
                  </a:cubicBezTo>
                  <a:cubicBezTo>
                    <a:pt x="2204" y="103"/>
                    <a:pt x="2425" y="151"/>
                    <a:pt x="2655" y="170"/>
                  </a:cubicBezTo>
                  <a:cubicBezTo>
                    <a:pt x="2674" y="170"/>
                    <a:pt x="2674" y="151"/>
                    <a:pt x="2664" y="151"/>
                  </a:cubicBezTo>
                  <a:cubicBezTo>
                    <a:pt x="2463" y="64"/>
                    <a:pt x="2243" y="45"/>
                    <a:pt x="2032" y="17"/>
                  </a:cubicBezTo>
                  <a:cubicBezTo>
                    <a:pt x="1897" y="5"/>
                    <a:pt x="1759" y="1"/>
                    <a:pt x="162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3923545" y="1576670"/>
              <a:ext cx="45518" cy="161864"/>
            </a:xfrm>
            <a:custGeom>
              <a:avLst/>
              <a:gdLst/>
              <a:ahLst/>
              <a:cxnLst/>
              <a:rect l="l" t="t" r="r" b="b"/>
              <a:pathLst>
                <a:path w="694" h="2468" extrusionOk="0">
                  <a:moveTo>
                    <a:pt x="661" y="1"/>
                  </a:moveTo>
                  <a:cubicBezTo>
                    <a:pt x="653" y="1"/>
                    <a:pt x="645" y="4"/>
                    <a:pt x="642" y="10"/>
                  </a:cubicBezTo>
                  <a:cubicBezTo>
                    <a:pt x="460" y="393"/>
                    <a:pt x="336" y="805"/>
                    <a:pt x="211" y="1208"/>
                  </a:cubicBezTo>
                  <a:cubicBezTo>
                    <a:pt x="106" y="1620"/>
                    <a:pt x="19" y="2041"/>
                    <a:pt x="0" y="2453"/>
                  </a:cubicBezTo>
                  <a:cubicBezTo>
                    <a:pt x="0" y="2463"/>
                    <a:pt x="3" y="2468"/>
                    <a:pt x="5" y="2468"/>
                  </a:cubicBezTo>
                  <a:cubicBezTo>
                    <a:pt x="7" y="2468"/>
                    <a:pt x="10" y="2463"/>
                    <a:pt x="10" y="2453"/>
                  </a:cubicBezTo>
                  <a:cubicBezTo>
                    <a:pt x="77" y="2041"/>
                    <a:pt x="144" y="1620"/>
                    <a:pt x="259" y="1208"/>
                  </a:cubicBezTo>
                  <a:cubicBezTo>
                    <a:pt x="364" y="815"/>
                    <a:pt x="508" y="422"/>
                    <a:pt x="680" y="39"/>
                  </a:cubicBezTo>
                  <a:cubicBezTo>
                    <a:pt x="693" y="13"/>
                    <a:pt x="676" y="1"/>
                    <a:pt x="66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4046060" y="1454155"/>
              <a:ext cx="18102" cy="112806"/>
            </a:xfrm>
            <a:custGeom>
              <a:avLst/>
              <a:gdLst/>
              <a:ahLst/>
              <a:cxnLst/>
              <a:rect l="l" t="t" r="r" b="b"/>
              <a:pathLst>
                <a:path w="276" h="1720" extrusionOk="0">
                  <a:moveTo>
                    <a:pt x="244" y="1"/>
                  </a:moveTo>
                  <a:cubicBezTo>
                    <a:pt x="236" y="1"/>
                    <a:pt x="227" y="4"/>
                    <a:pt x="221" y="10"/>
                  </a:cubicBezTo>
                  <a:cubicBezTo>
                    <a:pt x="29" y="537"/>
                    <a:pt x="0" y="1160"/>
                    <a:pt x="135" y="1715"/>
                  </a:cubicBezTo>
                  <a:cubicBezTo>
                    <a:pt x="135" y="1719"/>
                    <a:pt x="137" y="1720"/>
                    <a:pt x="140" y="1720"/>
                  </a:cubicBezTo>
                  <a:cubicBezTo>
                    <a:pt x="145" y="1720"/>
                    <a:pt x="154" y="1715"/>
                    <a:pt x="154" y="1715"/>
                  </a:cubicBezTo>
                  <a:cubicBezTo>
                    <a:pt x="115" y="1438"/>
                    <a:pt x="87" y="1150"/>
                    <a:pt x="115" y="863"/>
                  </a:cubicBezTo>
                  <a:cubicBezTo>
                    <a:pt x="125" y="575"/>
                    <a:pt x="202" y="298"/>
                    <a:pt x="269" y="39"/>
                  </a:cubicBezTo>
                  <a:cubicBezTo>
                    <a:pt x="275" y="13"/>
                    <a:pt x="260" y="1"/>
                    <a:pt x="244"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4135257" y="1381682"/>
              <a:ext cx="61652" cy="126448"/>
            </a:xfrm>
            <a:custGeom>
              <a:avLst/>
              <a:gdLst/>
              <a:ahLst/>
              <a:cxnLst/>
              <a:rect l="l" t="t" r="r" b="b"/>
              <a:pathLst>
                <a:path w="940" h="1928" extrusionOk="0">
                  <a:moveTo>
                    <a:pt x="889" y="0"/>
                  </a:moveTo>
                  <a:cubicBezTo>
                    <a:pt x="883" y="0"/>
                    <a:pt x="877" y="1"/>
                    <a:pt x="873" y="4"/>
                  </a:cubicBezTo>
                  <a:cubicBezTo>
                    <a:pt x="806" y="61"/>
                    <a:pt x="767" y="147"/>
                    <a:pt x="710" y="215"/>
                  </a:cubicBezTo>
                  <a:cubicBezTo>
                    <a:pt x="662" y="291"/>
                    <a:pt x="604" y="377"/>
                    <a:pt x="556" y="444"/>
                  </a:cubicBezTo>
                  <a:cubicBezTo>
                    <a:pt x="442" y="617"/>
                    <a:pt x="346" y="780"/>
                    <a:pt x="269" y="952"/>
                  </a:cubicBezTo>
                  <a:cubicBezTo>
                    <a:pt x="192" y="1106"/>
                    <a:pt x="135" y="1259"/>
                    <a:pt x="87" y="1431"/>
                  </a:cubicBezTo>
                  <a:cubicBezTo>
                    <a:pt x="49" y="1585"/>
                    <a:pt x="1" y="1767"/>
                    <a:pt x="30" y="1920"/>
                  </a:cubicBezTo>
                  <a:cubicBezTo>
                    <a:pt x="30" y="1925"/>
                    <a:pt x="32" y="1927"/>
                    <a:pt x="36" y="1927"/>
                  </a:cubicBezTo>
                  <a:cubicBezTo>
                    <a:pt x="39" y="1927"/>
                    <a:pt x="44" y="1925"/>
                    <a:pt x="49" y="1920"/>
                  </a:cubicBezTo>
                  <a:cubicBezTo>
                    <a:pt x="87" y="1767"/>
                    <a:pt x="97" y="1594"/>
                    <a:pt x="145" y="1431"/>
                  </a:cubicBezTo>
                  <a:cubicBezTo>
                    <a:pt x="192" y="1259"/>
                    <a:pt x="269" y="1096"/>
                    <a:pt x="346" y="943"/>
                  </a:cubicBezTo>
                  <a:cubicBezTo>
                    <a:pt x="432" y="780"/>
                    <a:pt x="528" y="626"/>
                    <a:pt x="624" y="473"/>
                  </a:cubicBezTo>
                  <a:cubicBezTo>
                    <a:pt x="671" y="397"/>
                    <a:pt x="719" y="330"/>
                    <a:pt x="777" y="253"/>
                  </a:cubicBezTo>
                  <a:cubicBezTo>
                    <a:pt x="825" y="186"/>
                    <a:pt x="901" y="109"/>
                    <a:pt x="940" y="33"/>
                  </a:cubicBezTo>
                  <a:cubicBezTo>
                    <a:pt x="925" y="11"/>
                    <a:pt x="906" y="0"/>
                    <a:pt x="889"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182"/>
        <p:cNvGrpSpPr/>
        <p:nvPr/>
      </p:nvGrpSpPr>
      <p:grpSpPr>
        <a:xfrm>
          <a:off x="0" y="0"/>
          <a:ext cx="0" cy="0"/>
          <a:chOff x="0" y="0"/>
          <a:chExt cx="0" cy="0"/>
        </a:xfrm>
      </p:grpSpPr>
      <p:sp>
        <p:nvSpPr>
          <p:cNvPr id="183" name="Google Shape;183;p13"/>
          <p:cNvSpPr txBox="1">
            <a:spLocks noGrp="1"/>
          </p:cNvSpPr>
          <p:nvPr>
            <p:ph type="subTitle" idx="1"/>
          </p:nvPr>
        </p:nvSpPr>
        <p:spPr>
          <a:xfrm>
            <a:off x="928731" y="2228700"/>
            <a:ext cx="3276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4" name="Google Shape;184;p13"/>
          <p:cNvSpPr txBox="1">
            <a:spLocks noGrp="1"/>
          </p:cNvSpPr>
          <p:nvPr>
            <p:ph type="subTitle" idx="2"/>
          </p:nvPr>
        </p:nvSpPr>
        <p:spPr>
          <a:xfrm>
            <a:off x="5001887" y="2228700"/>
            <a:ext cx="3276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5" name="Google Shape;185;p13"/>
          <p:cNvSpPr txBox="1">
            <a:spLocks noGrp="1"/>
          </p:cNvSpPr>
          <p:nvPr>
            <p:ph type="subTitle" idx="3"/>
          </p:nvPr>
        </p:nvSpPr>
        <p:spPr>
          <a:xfrm>
            <a:off x="2965309" y="3974948"/>
            <a:ext cx="3276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6" name="Google Shape;186;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13"/>
          <p:cNvSpPr txBox="1">
            <a:spLocks noGrp="1"/>
          </p:cNvSpPr>
          <p:nvPr>
            <p:ph type="title" idx="4" hasCustomPrompt="1"/>
          </p:nvPr>
        </p:nvSpPr>
        <p:spPr>
          <a:xfrm>
            <a:off x="2141499" y="1185975"/>
            <a:ext cx="850800" cy="73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title" idx="5" hasCustomPrompt="1"/>
          </p:nvPr>
        </p:nvSpPr>
        <p:spPr>
          <a:xfrm>
            <a:off x="4147780" y="2933147"/>
            <a:ext cx="848400" cy="73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title" idx="6" hasCustomPrompt="1"/>
          </p:nvPr>
        </p:nvSpPr>
        <p:spPr>
          <a:xfrm>
            <a:off x="6216056" y="1187018"/>
            <a:ext cx="848400" cy="73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7"/>
          </p:nvPr>
        </p:nvSpPr>
        <p:spPr>
          <a:xfrm>
            <a:off x="928600" y="1895550"/>
            <a:ext cx="32769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Raleway Black"/>
                <a:ea typeface="Raleway Black"/>
                <a:cs typeface="Raleway Black"/>
                <a:sym typeface="Raleway Black"/>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91" name="Google Shape;191;p13"/>
          <p:cNvSpPr txBox="1">
            <a:spLocks noGrp="1"/>
          </p:cNvSpPr>
          <p:nvPr>
            <p:ph type="subTitle" idx="8"/>
          </p:nvPr>
        </p:nvSpPr>
        <p:spPr>
          <a:xfrm>
            <a:off x="2933451" y="3641925"/>
            <a:ext cx="32769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Raleway Black"/>
                <a:ea typeface="Raleway Black"/>
                <a:cs typeface="Raleway Black"/>
                <a:sym typeface="Raleway Black"/>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92" name="Google Shape;192;p13"/>
          <p:cNvSpPr txBox="1">
            <a:spLocks noGrp="1"/>
          </p:cNvSpPr>
          <p:nvPr>
            <p:ph type="subTitle" idx="9"/>
          </p:nvPr>
        </p:nvSpPr>
        <p:spPr>
          <a:xfrm>
            <a:off x="5001887" y="1895550"/>
            <a:ext cx="32769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Raleway Black"/>
                <a:ea typeface="Raleway Black"/>
                <a:cs typeface="Raleway Black"/>
                <a:sym typeface="Raleway Black"/>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193" name="Google Shape;193;p13"/>
          <p:cNvGrpSpPr/>
          <p:nvPr/>
        </p:nvGrpSpPr>
        <p:grpSpPr>
          <a:xfrm>
            <a:off x="-435700" y="2851477"/>
            <a:ext cx="2012304" cy="2262860"/>
            <a:chOff x="3060036" y="983378"/>
            <a:chExt cx="480034" cy="539830"/>
          </a:xfrm>
        </p:grpSpPr>
        <p:sp>
          <p:nvSpPr>
            <p:cNvPr id="194" name="Google Shape;194;p13"/>
            <p:cNvSpPr/>
            <p:nvPr/>
          </p:nvSpPr>
          <p:spPr>
            <a:xfrm>
              <a:off x="3060036" y="1014990"/>
              <a:ext cx="477739" cy="505332"/>
            </a:xfrm>
            <a:custGeom>
              <a:avLst/>
              <a:gdLst/>
              <a:ahLst/>
              <a:cxnLst/>
              <a:rect l="l" t="t" r="r" b="b"/>
              <a:pathLst>
                <a:path w="7284" h="7705" extrusionOk="0">
                  <a:moveTo>
                    <a:pt x="6579" y="1"/>
                  </a:moveTo>
                  <a:cubicBezTo>
                    <a:pt x="6287" y="1"/>
                    <a:pt x="6077" y="387"/>
                    <a:pt x="6029" y="651"/>
                  </a:cubicBezTo>
                  <a:cubicBezTo>
                    <a:pt x="6010" y="738"/>
                    <a:pt x="6000" y="814"/>
                    <a:pt x="5952" y="891"/>
                  </a:cubicBezTo>
                  <a:cubicBezTo>
                    <a:pt x="5883" y="999"/>
                    <a:pt x="5768" y="1023"/>
                    <a:pt x="5638" y="1023"/>
                  </a:cubicBezTo>
                  <a:cubicBezTo>
                    <a:pt x="5534" y="1023"/>
                    <a:pt x="5421" y="1008"/>
                    <a:pt x="5312" y="1008"/>
                  </a:cubicBezTo>
                  <a:cubicBezTo>
                    <a:pt x="5255" y="1008"/>
                    <a:pt x="5200" y="1012"/>
                    <a:pt x="5148" y="1025"/>
                  </a:cubicBezTo>
                  <a:cubicBezTo>
                    <a:pt x="4784" y="1092"/>
                    <a:pt x="4621" y="1552"/>
                    <a:pt x="4563" y="1935"/>
                  </a:cubicBezTo>
                  <a:cubicBezTo>
                    <a:pt x="4496" y="2318"/>
                    <a:pt x="4381" y="2769"/>
                    <a:pt x="4017" y="2893"/>
                  </a:cubicBezTo>
                  <a:cubicBezTo>
                    <a:pt x="3951" y="2914"/>
                    <a:pt x="3882" y="2922"/>
                    <a:pt x="3812" y="2922"/>
                  </a:cubicBezTo>
                  <a:cubicBezTo>
                    <a:pt x="3662" y="2922"/>
                    <a:pt x="3506" y="2888"/>
                    <a:pt x="3355" y="2888"/>
                  </a:cubicBezTo>
                  <a:cubicBezTo>
                    <a:pt x="3323" y="2888"/>
                    <a:pt x="3292" y="2890"/>
                    <a:pt x="3260" y="2893"/>
                  </a:cubicBezTo>
                  <a:cubicBezTo>
                    <a:pt x="2944" y="2922"/>
                    <a:pt x="2685" y="3161"/>
                    <a:pt x="2532" y="3439"/>
                  </a:cubicBezTo>
                  <a:cubicBezTo>
                    <a:pt x="2369" y="3717"/>
                    <a:pt x="2302" y="4043"/>
                    <a:pt x="2206" y="4340"/>
                  </a:cubicBezTo>
                  <a:cubicBezTo>
                    <a:pt x="2159" y="4493"/>
                    <a:pt x="2101" y="4665"/>
                    <a:pt x="1957" y="4742"/>
                  </a:cubicBezTo>
                  <a:cubicBezTo>
                    <a:pt x="1814" y="4828"/>
                    <a:pt x="1632" y="4809"/>
                    <a:pt x="1459" y="4828"/>
                  </a:cubicBezTo>
                  <a:cubicBezTo>
                    <a:pt x="1" y="5056"/>
                    <a:pt x="572" y="7705"/>
                    <a:pt x="2075" y="7705"/>
                  </a:cubicBezTo>
                  <a:cubicBezTo>
                    <a:pt x="2152" y="7705"/>
                    <a:pt x="2231" y="7698"/>
                    <a:pt x="2312" y="7683"/>
                  </a:cubicBezTo>
                  <a:cubicBezTo>
                    <a:pt x="2867" y="7587"/>
                    <a:pt x="3327" y="7137"/>
                    <a:pt x="3461" y="6591"/>
                  </a:cubicBezTo>
                  <a:cubicBezTo>
                    <a:pt x="3490" y="6467"/>
                    <a:pt x="3500" y="6342"/>
                    <a:pt x="3586" y="6246"/>
                  </a:cubicBezTo>
                  <a:cubicBezTo>
                    <a:pt x="3701" y="6103"/>
                    <a:pt x="3931" y="6112"/>
                    <a:pt x="4122" y="6103"/>
                  </a:cubicBezTo>
                  <a:cubicBezTo>
                    <a:pt x="4764" y="6064"/>
                    <a:pt x="5416" y="5547"/>
                    <a:pt x="5435" y="4905"/>
                  </a:cubicBezTo>
                  <a:cubicBezTo>
                    <a:pt x="5435" y="4771"/>
                    <a:pt x="5425" y="4627"/>
                    <a:pt x="5483" y="4522"/>
                  </a:cubicBezTo>
                  <a:cubicBezTo>
                    <a:pt x="5550" y="4426"/>
                    <a:pt x="5646" y="4359"/>
                    <a:pt x="5742" y="4311"/>
                  </a:cubicBezTo>
                  <a:cubicBezTo>
                    <a:pt x="6106" y="4110"/>
                    <a:pt x="6470" y="3851"/>
                    <a:pt x="6680" y="3478"/>
                  </a:cubicBezTo>
                  <a:cubicBezTo>
                    <a:pt x="6901" y="3104"/>
                    <a:pt x="6920" y="2615"/>
                    <a:pt x="6671" y="2270"/>
                  </a:cubicBezTo>
                  <a:cubicBezTo>
                    <a:pt x="6613" y="2184"/>
                    <a:pt x="6527" y="2098"/>
                    <a:pt x="6537" y="2002"/>
                  </a:cubicBezTo>
                  <a:cubicBezTo>
                    <a:pt x="6556" y="1935"/>
                    <a:pt x="6604" y="1868"/>
                    <a:pt x="6652" y="1811"/>
                  </a:cubicBezTo>
                  <a:cubicBezTo>
                    <a:pt x="6910" y="1475"/>
                    <a:pt x="7284" y="326"/>
                    <a:pt x="6757" y="48"/>
                  </a:cubicBezTo>
                  <a:cubicBezTo>
                    <a:pt x="6695" y="15"/>
                    <a:pt x="6635" y="1"/>
                    <a:pt x="6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3"/>
            <p:cNvSpPr/>
            <p:nvPr/>
          </p:nvSpPr>
          <p:spPr>
            <a:xfrm>
              <a:off x="3085942" y="983378"/>
              <a:ext cx="454128" cy="539830"/>
            </a:xfrm>
            <a:custGeom>
              <a:avLst/>
              <a:gdLst/>
              <a:ahLst/>
              <a:cxnLst/>
              <a:rect l="l" t="t" r="r" b="b"/>
              <a:pathLst>
                <a:path w="6924" h="8231" extrusionOk="0">
                  <a:moveTo>
                    <a:pt x="6046" y="1296"/>
                  </a:moveTo>
                  <a:cubicBezTo>
                    <a:pt x="6049" y="1297"/>
                    <a:pt x="6051" y="1298"/>
                    <a:pt x="6054" y="1298"/>
                  </a:cubicBezTo>
                  <a:cubicBezTo>
                    <a:pt x="6057" y="1298"/>
                    <a:pt x="6059" y="1297"/>
                    <a:pt x="6061" y="1296"/>
                  </a:cubicBezTo>
                  <a:close/>
                  <a:moveTo>
                    <a:pt x="6896" y="0"/>
                  </a:moveTo>
                  <a:cubicBezTo>
                    <a:pt x="6893" y="0"/>
                    <a:pt x="6891" y="1"/>
                    <a:pt x="6889" y="3"/>
                  </a:cubicBezTo>
                  <a:cubicBezTo>
                    <a:pt x="6707" y="242"/>
                    <a:pt x="6563" y="511"/>
                    <a:pt x="6410" y="760"/>
                  </a:cubicBezTo>
                  <a:lnTo>
                    <a:pt x="6372" y="683"/>
                  </a:lnTo>
                  <a:cubicBezTo>
                    <a:pt x="6333" y="616"/>
                    <a:pt x="6305" y="559"/>
                    <a:pt x="6257" y="491"/>
                  </a:cubicBezTo>
                  <a:cubicBezTo>
                    <a:pt x="6250" y="485"/>
                    <a:pt x="6243" y="482"/>
                    <a:pt x="6236" y="482"/>
                  </a:cubicBezTo>
                  <a:cubicBezTo>
                    <a:pt x="6223" y="482"/>
                    <a:pt x="6212" y="495"/>
                    <a:pt x="6218" y="520"/>
                  </a:cubicBezTo>
                  <a:lnTo>
                    <a:pt x="6257" y="626"/>
                  </a:lnTo>
                  <a:cubicBezTo>
                    <a:pt x="6333" y="827"/>
                    <a:pt x="6324" y="903"/>
                    <a:pt x="6190" y="1095"/>
                  </a:cubicBezTo>
                  <a:cubicBezTo>
                    <a:pt x="6142" y="970"/>
                    <a:pt x="6123" y="856"/>
                    <a:pt x="6113" y="731"/>
                  </a:cubicBezTo>
                  <a:cubicBezTo>
                    <a:pt x="6113" y="726"/>
                    <a:pt x="6106" y="724"/>
                    <a:pt x="6099" y="724"/>
                  </a:cubicBezTo>
                  <a:cubicBezTo>
                    <a:pt x="6091" y="724"/>
                    <a:pt x="6084" y="726"/>
                    <a:pt x="6084" y="731"/>
                  </a:cubicBezTo>
                  <a:cubicBezTo>
                    <a:pt x="6084" y="767"/>
                    <a:pt x="6126" y="1262"/>
                    <a:pt x="6061" y="1296"/>
                  </a:cubicBezTo>
                  <a:lnTo>
                    <a:pt x="6065" y="1296"/>
                  </a:lnTo>
                  <a:lnTo>
                    <a:pt x="5988" y="1402"/>
                  </a:lnTo>
                  <a:cubicBezTo>
                    <a:pt x="5988" y="1354"/>
                    <a:pt x="5979" y="1325"/>
                    <a:pt x="5950" y="1277"/>
                  </a:cubicBezTo>
                  <a:lnTo>
                    <a:pt x="5902" y="1143"/>
                  </a:lnTo>
                  <a:cubicBezTo>
                    <a:pt x="5893" y="1095"/>
                    <a:pt x="5873" y="1057"/>
                    <a:pt x="5854" y="1009"/>
                  </a:cubicBezTo>
                  <a:cubicBezTo>
                    <a:pt x="5845" y="961"/>
                    <a:pt x="5826" y="923"/>
                    <a:pt x="5797" y="894"/>
                  </a:cubicBezTo>
                  <a:cubicBezTo>
                    <a:pt x="5793" y="885"/>
                    <a:pt x="5784" y="880"/>
                    <a:pt x="5778" y="880"/>
                  </a:cubicBezTo>
                  <a:cubicBezTo>
                    <a:pt x="5771" y="880"/>
                    <a:pt x="5767" y="888"/>
                    <a:pt x="5778" y="903"/>
                  </a:cubicBezTo>
                  <a:cubicBezTo>
                    <a:pt x="5787" y="951"/>
                    <a:pt x="5787" y="999"/>
                    <a:pt x="5797" y="1038"/>
                  </a:cubicBezTo>
                  <a:cubicBezTo>
                    <a:pt x="5806" y="1085"/>
                    <a:pt x="5826" y="1114"/>
                    <a:pt x="5835" y="1162"/>
                  </a:cubicBezTo>
                  <a:cubicBezTo>
                    <a:pt x="5845" y="1210"/>
                    <a:pt x="5854" y="1248"/>
                    <a:pt x="5873" y="1296"/>
                  </a:cubicBezTo>
                  <a:cubicBezTo>
                    <a:pt x="5883" y="1344"/>
                    <a:pt x="5893" y="1392"/>
                    <a:pt x="5921" y="1430"/>
                  </a:cubicBezTo>
                  <a:cubicBezTo>
                    <a:pt x="5931" y="1440"/>
                    <a:pt x="5941" y="1440"/>
                    <a:pt x="5950" y="1440"/>
                  </a:cubicBezTo>
                  <a:cubicBezTo>
                    <a:pt x="5941" y="1449"/>
                    <a:pt x="5931" y="1469"/>
                    <a:pt x="5931" y="1488"/>
                  </a:cubicBezTo>
                  <a:cubicBezTo>
                    <a:pt x="5921" y="1488"/>
                    <a:pt x="5921" y="1497"/>
                    <a:pt x="5902" y="1497"/>
                  </a:cubicBezTo>
                  <a:cubicBezTo>
                    <a:pt x="5893" y="1478"/>
                    <a:pt x="5873" y="1469"/>
                    <a:pt x="5854" y="1440"/>
                  </a:cubicBezTo>
                  <a:cubicBezTo>
                    <a:pt x="5835" y="1402"/>
                    <a:pt x="5826" y="1373"/>
                    <a:pt x="5806" y="1335"/>
                  </a:cubicBezTo>
                  <a:cubicBezTo>
                    <a:pt x="5787" y="1258"/>
                    <a:pt x="5778" y="1181"/>
                    <a:pt x="5787" y="1095"/>
                  </a:cubicBezTo>
                  <a:cubicBezTo>
                    <a:pt x="5787" y="1088"/>
                    <a:pt x="5774" y="1077"/>
                    <a:pt x="5765" y="1077"/>
                  </a:cubicBezTo>
                  <a:cubicBezTo>
                    <a:pt x="5761" y="1077"/>
                    <a:pt x="5758" y="1079"/>
                    <a:pt x="5758" y="1085"/>
                  </a:cubicBezTo>
                  <a:cubicBezTo>
                    <a:pt x="5682" y="1382"/>
                    <a:pt x="5854" y="1584"/>
                    <a:pt x="5663" y="1861"/>
                  </a:cubicBezTo>
                  <a:cubicBezTo>
                    <a:pt x="5663" y="1833"/>
                    <a:pt x="5644" y="1814"/>
                    <a:pt x="5644" y="1804"/>
                  </a:cubicBezTo>
                  <a:cubicBezTo>
                    <a:pt x="5634" y="1766"/>
                    <a:pt x="5605" y="1718"/>
                    <a:pt x="5596" y="1679"/>
                  </a:cubicBezTo>
                  <a:cubicBezTo>
                    <a:pt x="5586" y="1641"/>
                    <a:pt x="5567" y="1612"/>
                    <a:pt x="5557" y="1564"/>
                  </a:cubicBezTo>
                  <a:cubicBezTo>
                    <a:pt x="5548" y="1526"/>
                    <a:pt x="5538" y="1478"/>
                    <a:pt x="5519" y="1440"/>
                  </a:cubicBezTo>
                  <a:cubicBezTo>
                    <a:pt x="5519" y="1435"/>
                    <a:pt x="5514" y="1433"/>
                    <a:pt x="5509" y="1433"/>
                  </a:cubicBezTo>
                  <a:cubicBezTo>
                    <a:pt x="5505" y="1433"/>
                    <a:pt x="5500" y="1435"/>
                    <a:pt x="5500" y="1440"/>
                  </a:cubicBezTo>
                  <a:lnTo>
                    <a:pt x="5500" y="1574"/>
                  </a:lnTo>
                  <a:cubicBezTo>
                    <a:pt x="5538" y="1881"/>
                    <a:pt x="5596" y="1976"/>
                    <a:pt x="5414" y="2235"/>
                  </a:cubicBezTo>
                  <a:cubicBezTo>
                    <a:pt x="5327" y="2024"/>
                    <a:pt x="5260" y="1823"/>
                    <a:pt x="5212" y="1622"/>
                  </a:cubicBezTo>
                  <a:cubicBezTo>
                    <a:pt x="5212" y="1617"/>
                    <a:pt x="5205" y="1615"/>
                    <a:pt x="5198" y="1615"/>
                  </a:cubicBezTo>
                  <a:cubicBezTo>
                    <a:pt x="5191" y="1615"/>
                    <a:pt x="5184" y="1617"/>
                    <a:pt x="5184" y="1622"/>
                  </a:cubicBezTo>
                  <a:cubicBezTo>
                    <a:pt x="5222" y="1861"/>
                    <a:pt x="5279" y="2091"/>
                    <a:pt x="5366" y="2312"/>
                  </a:cubicBezTo>
                  <a:cubicBezTo>
                    <a:pt x="5327" y="2360"/>
                    <a:pt x="5299" y="2408"/>
                    <a:pt x="5270" y="2455"/>
                  </a:cubicBezTo>
                  <a:cubicBezTo>
                    <a:pt x="5260" y="2427"/>
                    <a:pt x="5260" y="2388"/>
                    <a:pt x="5251" y="2350"/>
                  </a:cubicBezTo>
                  <a:cubicBezTo>
                    <a:pt x="5232" y="2302"/>
                    <a:pt x="5222" y="2264"/>
                    <a:pt x="5212" y="2216"/>
                  </a:cubicBezTo>
                  <a:cubicBezTo>
                    <a:pt x="5203" y="2168"/>
                    <a:pt x="5184" y="2139"/>
                    <a:pt x="5174" y="2091"/>
                  </a:cubicBezTo>
                  <a:cubicBezTo>
                    <a:pt x="5165" y="2053"/>
                    <a:pt x="5155" y="1996"/>
                    <a:pt x="5126" y="1967"/>
                  </a:cubicBezTo>
                  <a:cubicBezTo>
                    <a:pt x="5121" y="1962"/>
                    <a:pt x="5117" y="1960"/>
                    <a:pt x="5113" y="1960"/>
                  </a:cubicBezTo>
                  <a:cubicBezTo>
                    <a:pt x="5109" y="1960"/>
                    <a:pt x="5107" y="1962"/>
                    <a:pt x="5107" y="1967"/>
                  </a:cubicBezTo>
                  <a:cubicBezTo>
                    <a:pt x="5088" y="2005"/>
                    <a:pt x="5107" y="2063"/>
                    <a:pt x="5107" y="2101"/>
                  </a:cubicBezTo>
                  <a:cubicBezTo>
                    <a:pt x="5107" y="2149"/>
                    <a:pt x="5117" y="2187"/>
                    <a:pt x="5126" y="2235"/>
                  </a:cubicBezTo>
                  <a:cubicBezTo>
                    <a:pt x="5136" y="2283"/>
                    <a:pt x="5136" y="2312"/>
                    <a:pt x="5155" y="2360"/>
                  </a:cubicBezTo>
                  <a:cubicBezTo>
                    <a:pt x="5165" y="2408"/>
                    <a:pt x="5165" y="2455"/>
                    <a:pt x="5174" y="2503"/>
                  </a:cubicBezTo>
                  <a:cubicBezTo>
                    <a:pt x="5174" y="2522"/>
                    <a:pt x="5184" y="2532"/>
                    <a:pt x="5212" y="2542"/>
                  </a:cubicBezTo>
                  <a:cubicBezTo>
                    <a:pt x="5184" y="2570"/>
                    <a:pt x="5174" y="2590"/>
                    <a:pt x="5155" y="2628"/>
                  </a:cubicBezTo>
                  <a:lnTo>
                    <a:pt x="5011" y="1976"/>
                  </a:lnTo>
                  <a:cubicBezTo>
                    <a:pt x="5011" y="1972"/>
                    <a:pt x="5002" y="1969"/>
                    <a:pt x="4992" y="1969"/>
                  </a:cubicBezTo>
                  <a:cubicBezTo>
                    <a:pt x="4982" y="1969"/>
                    <a:pt x="4973" y="1972"/>
                    <a:pt x="4973" y="1976"/>
                  </a:cubicBezTo>
                  <a:cubicBezTo>
                    <a:pt x="5021" y="2350"/>
                    <a:pt x="5126" y="2647"/>
                    <a:pt x="4896" y="2973"/>
                  </a:cubicBezTo>
                  <a:cubicBezTo>
                    <a:pt x="4915" y="2906"/>
                    <a:pt x="4887" y="2819"/>
                    <a:pt x="4877" y="2762"/>
                  </a:cubicBezTo>
                  <a:cubicBezTo>
                    <a:pt x="4868" y="2676"/>
                    <a:pt x="4848" y="2599"/>
                    <a:pt x="4839" y="2522"/>
                  </a:cubicBezTo>
                  <a:cubicBezTo>
                    <a:pt x="4820" y="2360"/>
                    <a:pt x="4791" y="2197"/>
                    <a:pt x="4772" y="2043"/>
                  </a:cubicBezTo>
                  <a:cubicBezTo>
                    <a:pt x="4772" y="2029"/>
                    <a:pt x="4762" y="2022"/>
                    <a:pt x="4753" y="2022"/>
                  </a:cubicBezTo>
                  <a:cubicBezTo>
                    <a:pt x="4743" y="2022"/>
                    <a:pt x="4733" y="2029"/>
                    <a:pt x="4733" y="2043"/>
                  </a:cubicBezTo>
                  <a:cubicBezTo>
                    <a:pt x="4743" y="2206"/>
                    <a:pt x="4753" y="2379"/>
                    <a:pt x="4772" y="2532"/>
                  </a:cubicBezTo>
                  <a:lnTo>
                    <a:pt x="4791" y="2772"/>
                  </a:lnTo>
                  <a:cubicBezTo>
                    <a:pt x="4800" y="3002"/>
                    <a:pt x="4791" y="3116"/>
                    <a:pt x="4657" y="3289"/>
                  </a:cubicBezTo>
                  <a:lnTo>
                    <a:pt x="4657" y="3212"/>
                  </a:lnTo>
                  <a:cubicBezTo>
                    <a:pt x="4609" y="3002"/>
                    <a:pt x="4551" y="2772"/>
                    <a:pt x="4465" y="2551"/>
                  </a:cubicBezTo>
                  <a:cubicBezTo>
                    <a:pt x="4465" y="2546"/>
                    <a:pt x="4460" y="2544"/>
                    <a:pt x="4456" y="2544"/>
                  </a:cubicBezTo>
                  <a:cubicBezTo>
                    <a:pt x="4451" y="2544"/>
                    <a:pt x="4446" y="2546"/>
                    <a:pt x="4446" y="2551"/>
                  </a:cubicBezTo>
                  <a:cubicBezTo>
                    <a:pt x="4456" y="2685"/>
                    <a:pt x="4484" y="2819"/>
                    <a:pt x="4503" y="2954"/>
                  </a:cubicBezTo>
                  <a:cubicBezTo>
                    <a:pt x="4513" y="3011"/>
                    <a:pt x="4532" y="3078"/>
                    <a:pt x="4542" y="3145"/>
                  </a:cubicBezTo>
                  <a:cubicBezTo>
                    <a:pt x="4580" y="3298"/>
                    <a:pt x="4494" y="3461"/>
                    <a:pt x="4408" y="3586"/>
                  </a:cubicBezTo>
                  <a:cubicBezTo>
                    <a:pt x="4398" y="3490"/>
                    <a:pt x="4398" y="3394"/>
                    <a:pt x="4369" y="3298"/>
                  </a:cubicBezTo>
                  <a:cubicBezTo>
                    <a:pt x="4360" y="3251"/>
                    <a:pt x="4350" y="3193"/>
                    <a:pt x="4341" y="3145"/>
                  </a:cubicBezTo>
                  <a:cubicBezTo>
                    <a:pt x="4321" y="3107"/>
                    <a:pt x="4312" y="3030"/>
                    <a:pt x="4264" y="3021"/>
                  </a:cubicBezTo>
                  <a:lnTo>
                    <a:pt x="4254" y="3021"/>
                  </a:lnTo>
                  <a:cubicBezTo>
                    <a:pt x="4226" y="3059"/>
                    <a:pt x="4245" y="3116"/>
                    <a:pt x="4254" y="3164"/>
                  </a:cubicBezTo>
                  <a:cubicBezTo>
                    <a:pt x="4264" y="3212"/>
                    <a:pt x="4264" y="3260"/>
                    <a:pt x="4274" y="3318"/>
                  </a:cubicBezTo>
                  <a:cubicBezTo>
                    <a:pt x="4293" y="3413"/>
                    <a:pt x="4302" y="3500"/>
                    <a:pt x="4302" y="3595"/>
                  </a:cubicBezTo>
                  <a:lnTo>
                    <a:pt x="4302" y="3634"/>
                  </a:lnTo>
                  <a:cubicBezTo>
                    <a:pt x="4302" y="3653"/>
                    <a:pt x="4312" y="3672"/>
                    <a:pt x="4321" y="3672"/>
                  </a:cubicBezTo>
                  <a:cubicBezTo>
                    <a:pt x="4321" y="3682"/>
                    <a:pt x="4321" y="3691"/>
                    <a:pt x="4341" y="3691"/>
                  </a:cubicBezTo>
                  <a:cubicBezTo>
                    <a:pt x="4312" y="3720"/>
                    <a:pt x="4302" y="3739"/>
                    <a:pt x="4274" y="3768"/>
                  </a:cubicBezTo>
                  <a:cubicBezTo>
                    <a:pt x="4274" y="3749"/>
                    <a:pt x="4274" y="3730"/>
                    <a:pt x="4264" y="3720"/>
                  </a:cubicBezTo>
                  <a:lnTo>
                    <a:pt x="4264" y="3653"/>
                  </a:lnTo>
                  <a:cubicBezTo>
                    <a:pt x="4264" y="3634"/>
                    <a:pt x="4254" y="3605"/>
                    <a:pt x="4254" y="3576"/>
                  </a:cubicBezTo>
                  <a:lnTo>
                    <a:pt x="4216" y="3394"/>
                  </a:lnTo>
                  <a:cubicBezTo>
                    <a:pt x="4197" y="3270"/>
                    <a:pt x="4159" y="3164"/>
                    <a:pt x="4130" y="3049"/>
                  </a:cubicBezTo>
                  <a:cubicBezTo>
                    <a:pt x="4130" y="3040"/>
                    <a:pt x="4125" y="3035"/>
                    <a:pt x="4120" y="3035"/>
                  </a:cubicBezTo>
                  <a:cubicBezTo>
                    <a:pt x="4115" y="3035"/>
                    <a:pt x="4111" y="3040"/>
                    <a:pt x="4111" y="3049"/>
                  </a:cubicBezTo>
                  <a:cubicBezTo>
                    <a:pt x="4120" y="3222"/>
                    <a:pt x="4168" y="3413"/>
                    <a:pt x="4159" y="3595"/>
                  </a:cubicBezTo>
                  <a:cubicBezTo>
                    <a:pt x="4159" y="3701"/>
                    <a:pt x="4101" y="4103"/>
                    <a:pt x="3957" y="4113"/>
                  </a:cubicBezTo>
                  <a:cubicBezTo>
                    <a:pt x="3929" y="4113"/>
                    <a:pt x="3929" y="4151"/>
                    <a:pt x="3957" y="4151"/>
                  </a:cubicBezTo>
                  <a:cubicBezTo>
                    <a:pt x="3929" y="4180"/>
                    <a:pt x="3909" y="4209"/>
                    <a:pt x="3881" y="4247"/>
                  </a:cubicBezTo>
                  <a:lnTo>
                    <a:pt x="3881" y="4228"/>
                  </a:lnTo>
                  <a:cubicBezTo>
                    <a:pt x="3919" y="4170"/>
                    <a:pt x="3890" y="4084"/>
                    <a:pt x="3881" y="4027"/>
                  </a:cubicBezTo>
                  <a:cubicBezTo>
                    <a:pt x="3871" y="3960"/>
                    <a:pt x="3871" y="3873"/>
                    <a:pt x="3862" y="3797"/>
                  </a:cubicBezTo>
                  <a:cubicBezTo>
                    <a:pt x="3842" y="3643"/>
                    <a:pt x="3823" y="3481"/>
                    <a:pt x="3814" y="3318"/>
                  </a:cubicBezTo>
                  <a:cubicBezTo>
                    <a:pt x="3814" y="3308"/>
                    <a:pt x="3804" y="3303"/>
                    <a:pt x="3795" y="3303"/>
                  </a:cubicBezTo>
                  <a:cubicBezTo>
                    <a:pt x="3785" y="3303"/>
                    <a:pt x="3775" y="3308"/>
                    <a:pt x="3775" y="3318"/>
                  </a:cubicBezTo>
                  <a:cubicBezTo>
                    <a:pt x="3775" y="3481"/>
                    <a:pt x="3775" y="3643"/>
                    <a:pt x="3785" y="3797"/>
                  </a:cubicBezTo>
                  <a:cubicBezTo>
                    <a:pt x="3785" y="3873"/>
                    <a:pt x="3795" y="3960"/>
                    <a:pt x="3795" y="4027"/>
                  </a:cubicBezTo>
                  <a:cubicBezTo>
                    <a:pt x="3795" y="4113"/>
                    <a:pt x="3775" y="4218"/>
                    <a:pt x="3747" y="4304"/>
                  </a:cubicBezTo>
                  <a:cubicBezTo>
                    <a:pt x="3747" y="4304"/>
                    <a:pt x="3713" y="4467"/>
                    <a:pt x="3696" y="4467"/>
                  </a:cubicBezTo>
                  <a:cubicBezTo>
                    <a:pt x="3693" y="4467"/>
                    <a:pt x="3691" y="4462"/>
                    <a:pt x="3689" y="4448"/>
                  </a:cubicBezTo>
                  <a:lnTo>
                    <a:pt x="3689" y="4439"/>
                  </a:lnTo>
                  <a:cubicBezTo>
                    <a:pt x="3718" y="4400"/>
                    <a:pt x="3699" y="4343"/>
                    <a:pt x="3699" y="4314"/>
                  </a:cubicBezTo>
                  <a:cubicBezTo>
                    <a:pt x="3699" y="4257"/>
                    <a:pt x="3689" y="4199"/>
                    <a:pt x="3689" y="4132"/>
                  </a:cubicBezTo>
                  <a:cubicBezTo>
                    <a:pt x="3680" y="4074"/>
                    <a:pt x="3680" y="4017"/>
                    <a:pt x="3670" y="3960"/>
                  </a:cubicBezTo>
                  <a:cubicBezTo>
                    <a:pt x="3651" y="3931"/>
                    <a:pt x="3651" y="3892"/>
                    <a:pt x="3641" y="3873"/>
                  </a:cubicBezTo>
                  <a:cubicBezTo>
                    <a:pt x="3632" y="3835"/>
                    <a:pt x="3622" y="3825"/>
                    <a:pt x="3603" y="3787"/>
                  </a:cubicBezTo>
                  <a:cubicBezTo>
                    <a:pt x="3603" y="3782"/>
                    <a:pt x="3601" y="3780"/>
                    <a:pt x="3597" y="3780"/>
                  </a:cubicBezTo>
                  <a:cubicBezTo>
                    <a:pt x="3593" y="3780"/>
                    <a:pt x="3589" y="3782"/>
                    <a:pt x="3584" y="3787"/>
                  </a:cubicBezTo>
                  <a:cubicBezTo>
                    <a:pt x="3584" y="3816"/>
                    <a:pt x="3574" y="3845"/>
                    <a:pt x="3584" y="3873"/>
                  </a:cubicBezTo>
                  <a:cubicBezTo>
                    <a:pt x="3584" y="3892"/>
                    <a:pt x="3584" y="3931"/>
                    <a:pt x="3593" y="3960"/>
                  </a:cubicBezTo>
                  <a:cubicBezTo>
                    <a:pt x="3593" y="4017"/>
                    <a:pt x="3603" y="4074"/>
                    <a:pt x="3603" y="4132"/>
                  </a:cubicBezTo>
                  <a:cubicBezTo>
                    <a:pt x="3603" y="4199"/>
                    <a:pt x="3622" y="4257"/>
                    <a:pt x="3622" y="4314"/>
                  </a:cubicBezTo>
                  <a:cubicBezTo>
                    <a:pt x="3622" y="4439"/>
                    <a:pt x="3603" y="4496"/>
                    <a:pt x="3555" y="4601"/>
                  </a:cubicBezTo>
                  <a:lnTo>
                    <a:pt x="3507" y="4477"/>
                  </a:lnTo>
                  <a:lnTo>
                    <a:pt x="3507" y="4496"/>
                  </a:lnTo>
                  <a:lnTo>
                    <a:pt x="3507" y="4525"/>
                  </a:lnTo>
                  <a:cubicBezTo>
                    <a:pt x="3507" y="4582"/>
                    <a:pt x="3498" y="4630"/>
                    <a:pt x="3430" y="4678"/>
                  </a:cubicBezTo>
                  <a:cubicBezTo>
                    <a:pt x="3411" y="4525"/>
                    <a:pt x="3383" y="4352"/>
                    <a:pt x="3363" y="4199"/>
                  </a:cubicBezTo>
                  <a:cubicBezTo>
                    <a:pt x="3344" y="4046"/>
                    <a:pt x="3335" y="3902"/>
                    <a:pt x="3316" y="3739"/>
                  </a:cubicBezTo>
                  <a:cubicBezTo>
                    <a:pt x="3316" y="3730"/>
                    <a:pt x="3308" y="3725"/>
                    <a:pt x="3301" y="3725"/>
                  </a:cubicBezTo>
                  <a:cubicBezTo>
                    <a:pt x="3294" y="3725"/>
                    <a:pt x="3287" y="3730"/>
                    <a:pt x="3287" y="3739"/>
                  </a:cubicBezTo>
                  <a:lnTo>
                    <a:pt x="3287" y="4199"/>
                  </a:lnTo>
                  <a:cubicBezTo>
                    <a:pt x="3287" y="4544"/>
                    <a:pt x="3306" y="4831"/>
                    <a:pt x="3066" y="5109"/>
                  </a:cubicBezTo>
                  <a:lnTo>
                    <a:pt x="3066" y="5080"/>
                  </a:lnTo>
                  <a:cubicBezTo>
                    <a:pt x="3076" y="5071"/>
                    <a:pt x="3076" y="5061"/>
                    <a:pt x="3076" y="5052"/>
                  </a:cubicBezTo>
                  <a:cubicBezTo>
                    <a:pt x="3076" y="4726"/>
                    <a:pt x="3124" y="4199"/>
                    <a:pt x="2961" y="3921"/>
                  </a:cubicBezTo>
                  <a:cubicBezTo>
                    <a:pt x="2923" y="3950"/>
                    <a:pt x="2913" y="3979"/>
                    <a:pt x="2913" y="4027"/>
                  </a:cubicBezTo>
                  <a:cubicBezTo>
                    <a:pt x="2923" y="4362"/>
                    <a:pt x="3057" y="4918"/>
                    <a:pt x="2913" y="5224"/>
                  </a:cubicBezTo>
                  <a:cubicBezTo>
                    <a:pt x="2875" y="5310"/>
                    <a:pt x="2664" y="5512"/>
                    <a:pt x="2664" y="5579"/>
                  </a:cubicBezTo>
                  <a:lnTo>
                    <a:pt x="2664" y="5531"/>
                  </a:lnTo>
                  <a:cubicBezTo>
                    <a:pt x="2664" y="5502"/>
                    <a:pt x="2664" y="5492"/>
                    <a:pt x="2645" y="5464"/>
                  </a:cubicBezTo>
                  <a:lnTo>
                    <a:pt x="2645" y="5454"/>
                  </a:lnTo>
                  <a:cubicBezTo>
                    <a:pt x="2645" y="5435"/>
                    <a:pt x="2635" y="5406"/>
                    <a:pt x="2626" y="5387"/>
                  </a:cubicBezTo>
                  <a:cubicBezTo>
                    <a:pt x="2626" y="5243"/>
                    <a:pt x="2616" y="5109"/>
                    <a:pt x="2616" y="4965"/>
                  </a:cubicBezTo>
                  <a:cubicBezTo>
                    <a:pt x="2597" y="4774"/>
                    <a:pt x="2597" y="4573"/>
                    <a:pt x="2568" y="4381"/>
                  </a:cubicBezTo>
                  <a:cubicBezTo>
                    <a:pt x="2568" y="4371"/>
                    <a:pt x="2561" y="4367"/>
                    <a:pt x="2554" y="4367"/>
                  </a:cubicBezTo>
                  <a:cubicBezTo>
                    <a:pt x="2547" y="4367"/>
                    <a:pt x="2540" y="4371"/>
                    <a:pt x="2540" y="4381"/>
                  </a:cubicBezTo>
                  <a:cubicBezTo>
                    <a:pt x="2540" y="4582"/>
                    <a:pt x="2549" y="4774"/>
                    <a:pt x="2540" y="4975"/>
                  </a:cubicBezTo>
                  <a:cubicBezTo>
                    <a:pt x="2540" y="5215"/>
                    <a:pt x="2597" y="5732"/>
                    <a:pt x="2357" y="5885"/>
                  </a:cubicBezTo>
                  <a:lnTo>
                    <a:pt x="2357" y="5789"/>
                  </a:lnTo>
                  <a:lnTo>
                    <a:pt x="2357" y="5512"/>
                  </a:lnTo>
                  <a:cubicBezTo>
                    <a:pt x="2357" y="5435"/>
                    <a:pt x="2357" y="5349"/>
                    <a:pt x="2348" y="5262"/>
                  </a:cubicBezTo>
                  <a:cubicBezTo>
                    <a:pt x="2338" y="5080"/>
                    <a:pt x="2310" y="4918"/>
                    <a:pt x="2281" y="4736"/>
                  </a:cubicBezTo>
                  <a:cubicBezTo>
                    <a:pt x="2281" y="4731"/>
                    <a:pt x="2271" y="4728"/>
                    <a:pt x="2263" y="4728"/>
                  </a:cubicBezTo>
                  <a:cubicBezTo>
                    <a:pt x="2254" y="4728"/>
                    <a:pt x="2247" y="4731"/>
                    <a:pt x="2252" y="4736"/>
                  </a:cubicBezTo>
                  <a:cubicBezTo>
                    <a:pt x="2262" y="4908"/>
                    <a:pt x="2281" y="5080"/>
                    <a:pt x="2262" y="5262"/>
                  </a:cubicBezTo>
                  <a:lnTo>
                    <a:pt x="2262" y="5512"/>
                  </a:lnTo>
                  <a:cubicBezTo>
                    <a:pt x="2262" y="5550"/>
                    <a:pt x="2262" y="5598"/>
                    <a:pt x="2252" y="5636"/>
                  </a:cubicBezTo>
                  <a:cubicBezTo>
                    <a:pt x="2243" y="5866"/>
                    <a:pt x="2166" y="6163"/>
                    <a:pt x="1965" y="6297"/>
                  </a:cubicBezTo>
                  <a:cubicBezTo>
                    <a:pt x="1878" y="6211"/>
                    <a:pt x="1946" y="6067"/>
                    <a:pt x="1955" y="5971"/>
                  </a:cubicBezTo>
                  <a:cubicBezTo>
                    <a:pt x="1965" y="5876"/>
                    <a:pt x="1965" y="5780"/>
                    <a:pt x="1965" y="5684"/>
                  </a:cubicBezTo>
                  <a:cubicBezTo>
                    <a:pt x="1965" y="5492"/>
                    <a:pt x="1946" y="5291"/>
                    <a:pt x="1878" y="5090"/>
                  </a:cubicBezTo>
                  <a:cubicBezTo>
                    <a:pt x="1878" y="5085"/>
                    <a:pt x="1871" y="5083"/>
                    <a:pt x="1865" y="5083"/>
                  </a:cubicBezTo>
                  <a:cubicBezTo>
                    <a:pt x="1859" y="5083"/>
                    <a:pt x="1855" y="5085"/>
                    <a:pt x="1859" y="5090"/>
                  </a:cubicBezTo>
                  <a:cubicBezTo>
                    <a:pt x="1878" y="5253"/>
                    <a:pt x="1898" y="5406"/>
                    <a:pt x="1898" y="5559"/>
                  </a:cubicBezTo>
                  <a:cubicBezTo>
                    <a:pt x="1898" y="5636"/>
                    <a:pt x="1898" y="5703"/>
                    <a:pt x="1878" y="5780"/>
                  </a:cubicBezTo>
                  <a:cubicBezTo>
                    <a:pt x="1869" y="5828"/>
                    <a:pt x="1859" y="5876"/>
                    <a:pt x="1850" y="5933"/>
                  </a:cubicBezTo>
                  <a:cubicBezTo>
                    <a:pt x="1831" y="5981"/>
                    <a:pt x="1831" y="6038"/>
                    <a:pt x="1821" y="6086"/>
                  </a:cubicBezTo>
                  <a:cubicBezTo>
                    <a:pt x="1802" y="6355"/>
                    <a:pt x="1754" y="6517"/>
                    <a:pt x="1572" y="6699"/>
                  </a:cubicBezTo>
                  <a:lnTo>
                    <a:pt x="1572" y="6623"/>
                  </a:lnTo>
                  <a:cubicBezTo>
                    <a:pt x="1581" y="6623"/>
                    <a:pt x="1581" y="6613"/>
                    <a:pt x="1591" y="6604"/>
                  </a:cubicBezTo>
                  <a:cubicBezTo>
                    <a:pt x="1620" y="6431"/>
                    <a:pt x="1610" y="6268"/>
                    <a:pt x="1591" y="6096"/>
                  </a:cubicBezTo>
                  <a:cubicBezTo>
                    <a:pt x="1591" y="5933"/>
                    <a:pt x="1581" y="5761"/>
                    <a:pt x="1572" y="5598"/>
                  </a:cubicBezTo>
                  <a:cubicBezTo>
                    <a:pt x="1572" y="5593"/>
                    <a:pt x="1565" y="5591"/>
                    <a:pt x="1558" y="5591"/>
                  </a:cubicBezTo>
                  <a:cubicBezTo>
                    <a:pt x="1550" y="5591"/>
                    <a:pt x="1543" y="5593"/>
                    <a:pt x="1543" y="5598"/>
                  </a:cubicBezTo>
                  <a:cubicBezTo>
                    <a:pt x="1534" y="5761"/>
                    <a:pt x="1524" y="5933"/>
                    <a:pt x="1524" y="6096"/>
                  </a:cubicBezTo>
                  <a:cubicBezTo>
                    <a:pt x="1524" y="6220"/>
                    <a:pt x="1514" y="6326"/>
                    <a:pt x="1514" y="6450"/>
                  </a:cubicBezTo>
                  <a:lnTo>
                    <a:pt x="1514" y="6460"/>
                  </a:lnTo>
                  <a:cubicBezTo>
                    <a:pt x="1514" y="6470"/>
                    <a:pt x="1514" y="6479"/>
                    <a:pt x="1495" y="6498"/>
                  </a:cubicBezTo>
                  <a:cubicBezTo>
                    <a:pt x="1467" y="6747"/>
                    <a:pt x="1419" y="6853"/>
                    <a:pt x="1237" y="7025"/>
                  </a:cubicBezTo>
                  <a:lnTo>
                    <a:pt x="1237" y="6996"/>
                  </a:lnTo>
                  <a:cubicBezTo>
                    <a:pt x="1237" y="6977"/>
                    <a:pt x="1237" y="6939"/>
                    <a:pt x="1227" y="6910"/>
                  </a:cubicBezTo>
                  <a:cubicBezTo>
                    <a:pt x="1227" y="6901"/>
                    <a:pt x="1227" y="6901"/>
                    <a:pt x="1208" y="6891"/>
                  </a:cubicBezTo>
                  <a:cubicBezTo>
                    <a:pt x="1227" y="6814"/>
                    <a:pt x="1208" y="6738"/>
                    <a:pt x="1208" y="6661"/>
                  </a:cubicBezTo>
                  <a:lnTo>
                    <a:pt x="1208" y="6403"/>
                  </a:lnTo>
                  <a:cubicBezTo>
                    <a:pt x="1208" y="6220"/>
                    <a:pt x="1208" y="6038"/>
                    <a:pt x="1189" y="5876"/>
                  </a:cubicBezTo>
                  <a:cubicBezTo>
                    <a:pt x="1189" y="5866"/>
                    <a:pt x="1182" y="5861"/>
                    <a:pt x="1174" y="5861"/>
                  </a:cubicBezTo>
                  <a:cubicBezTo>
                    <a:pt x="1167" y="5861"/>
                    <a:pt x="1160" y="5866"/>
                    <a:pt x="1160" y="5876"/>
                  </a:cubicBezTo>
                  <a:cubicBezTo>
                    <a:pt x="1141" y="6038"/>
                    <a:pt x="1141" y="6220"/>
                    <a:pt x="1141" y="6403"/>
                  </a:cubicBezTo>
                  <a:cubicBezTo>
                    <a:pt x="1141" y="6738"/>
                    <a:pt x="1150" y="7102"/>
                    <a:pt x="873" y="7361"/>
                  </a:cubicBezTo>
                  <a:lnTo>
                    <a:pt x="873" y="7332"/>
                  </a:lnTo>
                  <a:lnTo>
                    <a:pt x="873" y="7313"/>
                  </a:lnTo>
                  <a:cubicBezTo>
                    <a:pt x="892" y="7313"/>
                    <a:pt x="901" y="7293"/>
                    <a:pt x="901" y="7284"/>
                  </a:cubicBezTo>
                  <a:cubicBezTo>
                    <a:pt x="920" y="7217"/>
                    <a:pt x="901" y="7140"/>
                    <a:pt x="892" y="7054"/>
                  </a:cubicBezTo>
                  <a:cubicBezTo>
                    <a:pt x="873" y="6977"/>
                    <a:pt x="863" y="6901"/>
                    <a:pt x="853" y="6814"/>
                  </a:cubicBezTo>
                  <a:cubicBezTo>
                    <a:pt x="825" y="6661"/>
                    <a:pt x="805" y="6508"/>
                    <a:pt x="767" y="6355"/>
                  </a:cubicBezTo>
                  <a:cubicBezTo>
                    <a:pt x="763" y="6341"/>
                    <a:pt x="752" y="6334"/>
                    <a:pt x="742" y="6334"/>
                  </a:cubicBezTo>
                  <a:cubicBezTo>
                    <a:pt x="730" y="6334"/>
                    <a:pt x="719" y="6344"/>
                    <a:pt x="719" y="6364"/>
                  </a:cubicBezTo>
                  <a:cubicBezTo>
                    <a:pt x="729" y="6517"/>
                    <a:pt x="758" y="6671"/>
                    <a:pt x="777" y="6843"/>
                  </a:cubicBezTo>
                  <a:cubicBezTo>
                    <a:pt x="796" y="6910"/>
                    <a:pt x="805" y="6996"/>
                    <a:pt x="815" y="7073"/>
                  </a:cubicBezTo>
                  <a:cubicBezTo>
                    <a:pt x="825" y="7121"/>
                    <a:pt x="825" y="7169"/>
                    <a:pt x="844" y="7198"/>
                  </a:cubicBezTo>
                  <a:cubicBezTo>
                    <a:pt x="863" y="7284"/>
                    <a:pt x="758" y="7504"/>
                    <a:pt x="671" y="7552"/>
                  </a:cubicBezTo>
                  <a:cubicBezTo>
                    <a:pt x="633" y="7418"/>
                    <a:pt x="623" y="7274"/>
                    <a:pt x="604" y="7140"/>
                  </a:cubicBezTo>
                  <a:cubicBezTo>
                    <a:pt x="576" y="6987"/>
                    <a:pt x="537" y="6834"/>
                    <a:pt x="508" y="6671"/>
                  </a:cubicBezTo>
                  <a:cubicBezTo>
                    <a:pt x="508" y="6666"/>
                    <a:pt x="501" y="6664"/>
                    <a:pt x="494" y="6664"/>
                  </a:cubicBezTo>
                  <a:cubicBezTo>
                    <a:pt x="487" y="6664"/>
                    <a:pt x="480" y="6666"/>
                    <a:pt x="480" y="6671"/>
                  </a:cubicBezTo>
                  <a:cubicBezTo>
                    <a:pt x="480" y="6834"/>
                    <a:pt x="489" y="6987"/>
                    <a:pt x="518" y="7140"/>
                  </a:cubicBezTo>
                  <a:cubicBezTo>
                    <a:pt x="528" y="7293"/>
                    <a:pt x="556" y="7456"/>
                    <a:pt x="576" y="7610"/>
                  </a:cubicBezTo>
                  <a:cubicBezTo>
                    <a:pt x="576" y="7619"/>
                    <a:pt x="576" y="7629"/>
                    <a:pt x="585" y="7629"/>
                  </a:cubicBezTo>
                  <a:cubicBezTo>
                    <a:pt x="413" y="7801"/>
                    <a:pt x="231" y="7983"/>
                    <a:pt x="39" y="8146"/>
                  </a:cubicBezTo>
                  <a:cubicBezTo>
                    <a:pt x="0" y="8185"/>
                    <a:pt x="37" y="8230"/>
                    <a:pt x="78" y="8230"/>
                  </a:cubicBezTo>
                  <a:cubicBezTo>
                    <a:pt x="88" y="8230"/>
                    <a:pt x="97" y="8228"/>
                    <a:pt x="106" y="8223"/>
                  </a:cubicBezTo>
                  <a:cubicBezTo>
                    <a:pt x="250" y="8098"/>
                    <a:pt x="461" y="7820"/>
                    <a:pt x="623" y="7753"/>
                  </a:cubicBezTo>
                  <a:cubicBezTo>
                    <a:pt x="648" y="7744"/>
                    <a:pt x="674" y="7740"/>
                    <a:pt x="700" y="7740"/>
                  </a:cubicBezTo>
                  <a:cubicBezTo>
                    <a:pt x="837" y="7740"/>
                    <a:pt x="990" y="7850"/>
                    <a:pt x="1102" y="7907"/>
                  </a:cubicBezTo>
                  <a:cubicBezTo>
                    <a:pt x="1150" y="7935"/>
                    <a:pt x="1208" y="7964"/>
                    <a:pt x="1256" y="7993"/>
                  </a:cubicBezTo>
                  <a:cubicBezTo>
                    <a:pt x="1269" y="7996"/>
                    <a:pt x="1281" y="7998"/>
                    <a:pt x="1293" y="7998"/>
                  </a:cubicBezTo>
                  <a:cubicBezTo>
                    <a:pt x="1316" y="7998"/>
                    <a:pt x="1336" y="7990"/>
                    <a:pt x="1342" y="7964"/>
                  </a:cubicBezTo>
                  <a:cubicBezTo>
                    <a:pt x="1352" y="7935"/>
                    <a:pt x="1342" y="7897"/>
                    <a:pt x="1323" y="7887"/>
                  </a:cubicBezTo>
                  <a:cubicBezTo>
                    <a:pt x="1275" y="7859"/>
                    <a:pt x="1208" y="7840"/>
                    <a:pt x="1160" y="7811"/>
                  </a:cubicBezTo>
                  <a:cubicBezTo>
                    <a:pt x="1102" y="7792"/>
                    <a:pt x="1055" y="7763"/>
                    <a:pt x="997" y="7744"/>
                  </a:cubicBezTo>
                  <a:cubicBezTo>
                    <a:pt x="940" y="7715"/>
                    <a:pt x="892" y="7696"/>
                    <a:pt x="825" y="7667"/>
                  </a:cubicBezTo>
                  <a:cubicBezTo>
                    <a:pt x="805" y="7667"/>
                    <a:pt x="777" y="7658"/>
                    <a:pt x="767" y="7648"/>
                  </a:cubicBezTo>
                  <a:cubicBezTo>
                    <a:pt x="822" y="7604"/>
                    <a:pt x="924" y="7589"/>
                    <a:pt x="1024" y="7589"/>
                  </a:cubicBezTo>
                  <a:cubicBezTo>
                    <a:pt x="1099" y="7589"/>
                    <a:pt x="1174" y="7597"/>
                    <a:pt x="1227" y="7610"/>
                  </a:cubicBezTo>
                  <a:cubicBezTo>
                    <a:pt x="1294" y="7619"/>
                    <a:pt x="1371" y="7648"/>
                    <a:pt x="1438" y="7667"/>
                  </a:cubicBezTo>
                  <a:cubicBezTo>
                    <a:pt x="1514" y="7696"/>
                    <a:pt x="1581" y="7725"/>
                    <a:pt x="1658" y="7744"/>
                  </a:cubicBezTo>
                  <a:cubicBezTo>
                    <a:pt x="1687" y="7744"/>
                    <a:pt x="1716" y="7705"/>
                    <a:pt x="1687" y="7677"/>
                  </a:cubicBezTo>
                  <a:cubicBezTo>
                    <a:pt x="1639" y="7619"/>
                    <a:pt x="1562" y="7610"/>
                    <a:pt x="1486" y="7571"/>
                  </a:cubicBezTo>
                  <a:cubicBezTo>
                    <a:pt x="1419" y="7552"/>
                    <a:pt x="1342" y="7533"/>
                    <a:pt x="1275" y="7523"/>
                  </a:cubicBezTo>
                  <a:cubicBezTo>
                    <a:pt x="1198" y="7514"/>
                    <a:pt x="1131" y="7504"/>
                    <a:pt x="1055" y="7504"/>
                  </a:cubicBezTo>
                  <a:lnTo>
                    <a:pt x="911" y="7504"/>
                  </a:lnTo>
                  <a:cubicBezTo>
                    <a:pt x="1077" y="7338"/>
                    <a:pt x="1219" y="7292"/>
                    <a:pt x="1387" y="7292"/>
                  </a:cubicBezTo>
                  <a:cubicBezTo>
                    <a:pt x="1499" y="7292"/>
                    <a:pt x="1623" y="7313"/>
                    <a:pt x="1773" y="7332"/>
                  </a:cubicBezTo>
                  <a:cubicBezTo>
                    <a:pt x="1802" y="7337"/>
                    <a:pt x="1838" y="7339"/>
                    <a:pt x="1874" y="7339"/>
                  </a:cubicBezTo>
                  <a:cubicBezTo>
                    <a:pt x="1910" y="7339"/>
                    <a:pt x="1946" y="7337"/>
                    <a:pt x="1974" y="7332"/>
                  </a:cubicBezTo>
                  <a:cubicBezTo>
                    <a:pt x="2013" y="7322"/>
                    <a:pt x="2022" y="7265"/>
                    <a:pt x="1993" y="7236"/>
                  </a:cubicBezTo>
                  <a:cubicBezTo>
                    <a:pt x="1926" y="7217"/>
                    <a:pt x="1859" y="7217"/>
                    <a:pt x="1802" y="7217"/>
                  </a:cubicBezTo>
                  <a:cubicBezTo>
                    <a:pt x="1735" y="7217"/>
                    <a:pt x="1677" y="7198"/>
                    <a:pt x="1620" y="7198"/>
                  </a:cubicBezTo>
                  <a:lnTo>
                    <a:pt x="1294" y="7169"/>
                  </a:lnTo>
                  <a:cubicBezTo>
                    <a:pt x="1409" y="7024"/>
                    <a:pt x="1537" y="6984"/>
                    <a:pt x="1672" y="6984"/>
                  </a:cubicBezTo>
                  <a:cubicBezTo>
                    <a:pt x="1839" y="6984"/>
                    <a:pt x="2017" y="7045"/>
                    <a:pt x="2193" y="7045"/>
                  </a:cubicBezTo>
                  <a:cubicBezTo>
                    <a:pt x="2232" y="7045"/>
                    <a:pt x="2271" y="7042"/>
                    <a:pt x="2310" y="7035"/>
                  </a:cubicBezTo>
                  <a:cubicBezTo>
                    <a:pt x="2357" y="7025"/>
                    <a:pt x="2357" y="6939"/>
                    <a:pt x="2310" y="6939"/>
                  </a:cubicBezTo>
                  <a:cubicBezTo>
                    <a:pt x="2276" y="6934"/>
                    <a:pt x="2240" y="6934"/>
                    <a:pt x="2205" y="6934"/>
                  </a:cubicBezTo>
                  <a:cubicBezTo>
                    <a:pt x="2171" y="6934"/>
                    <a:pt x="2137" y="6934"/>
                    <a:pt x="2108" y="6929"/>
                  </a:cubicBezTo>
                  <a:cubicBezTo>
                    <a:pt x="2041" y="6929"/>
                    <a:pt x="1965" y="6910"/>
                    <a:pt x="1907" y="6901"/>
                  </a:cubicBezTo>
                  <a:lnTo>
                    <a:pt x="1620" y="6834"/>
                  </a:lnTo>
                  <a:cubicBezTo>
                    <a:pt x="1703" y="6767"/>
                    <a:pt x="1830" y="6715"/>
                    <a:pt x="1943" y="6715"/>
                  </a:cubicBezTo>
                  <a:cubicBezTo>
                    <a:pt x="1960" y="6715"/>
                    <a:pt x="1977" y="6716"/>
                    <a:pt x="1993" y="6719"/>
                  </a:cubicBezTo>
                  <a:cubicBezTo>
                    <a:pt x="2051" y="6738"/>
                    <a:pt x="2118" y="6747"/>
                    <a:pt x="2185" y="6757"/>
                  </a:cubicBezTo>
                  <a:cubicBezTo>
                    <a:pt x="2310" y="6786"/>
                    <a:pt x="2444" y="6805"/>
                    <a:pt x="2578" y="6814"/>
                  </a:cubicBezTo>
                  <a:cubicBezTo>
                    <a:pt x="2635" y="6814"/>
                    <a:pt x="2645" y="6719"/>
                    <a:pt x="2587" y="6709"/>
                  </a:cubicBezTo>
                  <a:cubicBezTo>
                    <a:pt x="2453" y="6690"/>
                    <a:pt x="2329" y="6671"/>
                    <a:pt x="2195" y="6661"/>
                  </a:cubicBezTo>
                  <a:cubicBezTo>
                    <a:pt x="2137" y="6652"/>
                    <a:pt x="2060" y="6652"/>
                    <a:pt x="2003" y="6642"/>
                  </a:cubicBezTo>
                  <a:cubicBezTo>
                    <a:pt x="1971" y="6632"/>
                    <a:pt x="1937" y="6624"/>
                    <a:pt x="1903" y="6624"/>
                  </a:cubicBezTo>
                  <a:cubicBezTo>
                    <a:pt x="1875" y="6624"/>
                    <a:pt x="1847" y="6629"/>
                    <a:pt x="1821" y="6642"/>
                  </a:cubicBezTo>
                  <a:lnTo>
                    <a:pt x="1811" y="6642"/>
                  </a:lnTo>
                  <a:cubicBezTo>
                    <a:pt x="1941" y="6506"/>
                    <a:pt x="2045" y="6469"/>
                    <a:pt x="2173" y="6469"/>
                  </a:cubicBezTo>
                  <a:cubicBezTo>
                    <a:pt x="2253" y="6469"/>
                    <a:pt x="2343" y="6484"/>
                    <a:pt x="2453" y="6498"/>
                  </a:cubicBezTo>
                  <a:cubicBezTo>
                    <a:pt x="2549" y="6508"/>
                    <a:pt x="2635" y="6517"/>
                    <a:pt x="2731" y="6527"/>
                  </a:cubicBezTo>
                  <a:cubicBezTo>
                    <a:pt x="2761" y="6534"/>
                    <a:pt x="2791" y="6538"/>
                    <a:pt x="2820" y="6538"/>
                  </a:cubicBezTo>
                  <a:cubicBezTo>
                    <a:pt x="2875" y="6538"/>
                    <a:pt x="2927" y="6523"/>
                    <a:pt x="2971" y="6479"/>
                  </a:cubicBezTo>
                  <a:cubicBezTo>
                    <a:pt x="3009" y="6450"/>
                    <a:pt x="2971" y="6403"/>
                    <a:pt x="2923" y="6403"/>
                  </a:cubicBezTo>
                  <a:cubicBezTo>
                    <a:pt x="2866" y="6414"/>
                    <a:pt x="2810" y="6418"/>
                    <a:pt x="2754" y="6418"/>
                  </a:cubicBezTo>
                  <a:cubicBezTo>
                    <a:pt x="2666" y="6418"/>
                    <a:pt x="2579" y="6408"/>
                    <a:pt x="2492" y="6403"/>
                  </a:cubicBezTo>
                  <a:cubicBezTo>
                    <a:pt x="2405" y="6403"/>
                    <a:pt x="2338" y="6383"/>
                    <a:pt x="2252" y="6383"/>
                  </a:cubicBezTo>
                  <a:lnTo>
                    <a:pt x="2156" y="6383"/>
                  </a:lnTo>
                  <a:cubicBezTo>
                    <a:pt x="2137" y="6383"/>
                    <a:pt x="2108" y="6374"/>
                    <a:pt x="2089" y="6355"/>
                  </a:cubicBezTo>
                  <a:cubicBezTo>
                    <a:pt x="2204" y="6240"/>
                    <a:pt x="2318" y="6215"/>
                    <a:pt x="2445" y="6215"/>
                  </a:cubicBezTo>
                  <a:cubicBezTo>
                    <a:pt x="2530" y="6215"/>
                    <a:pt x="2621" y="6226"/>
                    <a:pt x="2722" y="6230"/>
                  </a:cubicBezTo>
                  <a:cubicBezTo>
                    <a:pt x="2784" y="6234"/>
                    <a:pt x="2846" y="6240"/>
                    <a:pt x="2907" y="6240"/>
                  </a:cubicBezTo>
                  <a:cubicBezTo>
                    <a:pt x="2988" y="6240"/>
                    <a:pt x="3067" y="6230"/>
                    <a:pt x="3143" y="6192"/>
                  </a:cubicBezTo>
                  <a:cubicBezTo>
                    <a:pt x="3172" y="6182"/>
                    <a:pt x="3191" y="6125"/>
                    <a:pt x="3143" y="6115"/>
                  </a:cubicBezTo>
                  <a:cubicBezTo>
                    <a:pt x="3098" y="6106"/>
                    <a:pt x="3053" y="6102"/>
                    <a:pt x="3006" y="6102"/>
                  </a:cubicBezTo>
                  <a:cubicBezTo>
                    <a:pt x="2914" y="6102"/>
                    <a:pt x="2821" y="6115"/>
                    <a:pt x="2731" y="6115"/>
                  </a:cubicBezTo>
                  <a:cubicBezTo>
                    <a:pt x="2597" y="6115"/>
                    <a:pt x="2482" y="6086"/>
                    <a:pt x="2348" y="6086"/>
                  </a:cubicBezTo>
                  <a:cubicBezTo>
                    <a:pt x="2348" y="6077"/>
                    <a:pt x="2348" y="6077"/>
                    <a:pt x="2357" y="6067"/>
                  </a:cubicBezTo>
                  <a:cubicBezTo>
                    <a:pt x="2450" y="5962"/>
                    <a:pt x="2578" y="5933"/>
                    <a:pt x="2709" y="5933"/>
                  </a:cubicBezTo>
                  <a:cubicBezTo>
                    <a:pt x="2781" y="5933"/>
                    <a:pt x="2854" y="5942"/>
                    <a:pt x="2923" y="5952"/>
                  </a:cubicBezTo>
                  <a:cubicBezTo>
                    <a:pt x="3009" y="5971"/>
                    <a:pt x="3095" y="5981"/>
                    <a:pt x="3172" y="5981"/>
                  </a:cubicBezTo>
                  <a:cubicBezTo>
                    <a:pt x="3220" y="5981"/>
                    <a:pt x="3258" y="5991"/>
                    <a:pt x="3306" y="5991"/>
                  </a:cubicBezTo>
                  <a:cubicBezTo>
                    <a:pt x="3354" y="5991"/>
                    <a:pt x="3392" y="5991"/>
                    <a:pt x="3440" y="5981"/>
                  </a:cubicBezTo>
                  <a:cubicBezTo>
                    <a:pt x="3488" y="5971"/>
                    <a:pt x="3498" y="5904"/>
                    <a:pt x="3450" y="5895"/>
                  </a:cubicBezTo>
                  <a:cubicBezTo>
                    <a:pt x="3411" y="5885"/>
                    <a:pt x="3383" y="5876"/>
                    <a:pt x="3335" y="5876"/>
                  </a:cubicBezTo>
                  <a:cubicBezTo>
                    <a:pt x="3296" y="5876"/>
                    <a:pt x="3258" y="5856"/>
                    <a:pt x="3239" y="5856"/>
                  </a:cubicBezTo>
                  <a:cubicBezTo>
                    <a:pt x="3162" y="5856"/>
                    <a:pt x="3095" y="5847"/>
                    <a:pt x="3019" y="5847"/>
                  </a:cubicBezTo>
                  <a:cubicBezTo>
                    <a:pt x="2951" y="5847"/>
                    <a:pt x="2875" y="5837"/>
                    <a:pt x="2808" y="5837"/>
                  </a:cubicBezTo>
                  <a:cubicBezTo>
                    <a:pt x="2769" y="5837"/>
                    <a:pt x="2731" y="5837"/>
                    <a:pt x="2712" y="5828"/>
                  </a:cubicBezTo>
                  <a:cubicBezTo>
                    <a:pt x="2674" y="5828"/>
                    <a:pt x="2645" y="5828"/>
                    <a:pt x="2616" y="5809"/>
                  </a:cubicBezTo>
                  <a:cubicBezTo>
                    <a:pt x="2658" y="5715"/>
                    <a:pt x="2770" y="5692"/>
                    <a:pt x="2888" y="5692"/>
                  </a:cubicBezTo>
                  <a:cubicBezTo>
                    <a:pt x="2988" y="5692"/>
                    <a:pt x="3092" y="5708"/>
                    <a:pt x="3162" y="5713"/>
                  </a:cubicBezTo>
                  <a:cubicBezTo>
                    <a:pt x="3288" y="5727"/>
                    <a:pt x="3410" y="5736"/>
                    <a:pt x="3533" y="5736"/>
                  </a:cubicBezTo>
                  <a:cubicBezTo>
                    <a:pt x="3578" y="5736"/>
                    <a:pt x="3624" y="5734"/>
                    <a:pt x="3670" y="5732"/>
                  </a:cubicBezTo>
                  <a:cubicBezTo>
                    <a:pt x="3727" y="5713"/>
                    <a:pt x="3727" y="5636"/>
                    <a:pt x="3670" y="5636"/>
                  </a:cubicBezTo>
                  <a:cubicBezTo>
                    <a:pt x="3613" y="5630"/>
                    <a:pt x="3557" y="5628"/>
                    <a:pt x="3503" y="5628"/>
                  </a:cubicBezTo>
                  <a:cubicBezTo>
                    <a:pt x="3393" y="5628"/>
                    <a:pt x="3287" y="5636"/>
                    <a:pt x="3172" y="5636"/>
                  </a:cubicBezTo>
                  <a:cubicBezTo>
                    <a:pt x="3047" y="5636"/>
                    <a:pt x="2913" y="5636"/>
                    <a:pt x="2779" y="5617"/>
                  </a:cubicBezTo>
                  <a:cubicBezTo>
                    <a:pt x="2892" y="5504"/>
                    <a:pt x="2981" y="5462"/>
                    <a:pt x="3124" y="5462"/>
                  </a:cubicBezTo>
                  <a:cubicBezTo>
                    <a:pt x="3139" y="5462"/>
                    <a:pt x="3155" y="5463"/>
                    <a:pt x="3172" y="5464"/>
                  </a:cubicBezTo>
                  <a:lnTo>
                    <a:pt x="3430" y="5492"/>
                  </a:lnTo>
                  <a:cubicBezTo>
                    <a:pt x="3562" y="5500"/>
                    <a:pt x="3700" y="5514"/>
                    <a:pt x="3840" y="5514"/>
                  </a:cubicBezTo>
                  <a:cubicBezTo>
                    <a:pt x="3872" y="5514"/>
                    <a:pt x="3905" y="5513"/>
                    <a:pt x="3938" y="5512"/>
                  </a:cubicBezTo>
                  <a:cubicBezTo>
                    <a:pt x="3986" y="5512"/>
                    <a:pt x="4005" y="5444"/>
                    <a:pt x="3957" y="5425"/>
                  </a:cubicBezTo>
                  <a:cubicBezTo>
                    <a:pt x="3775" y="5397"/>
                    <a:pt x="3584" y="5377"/>
                    <a:pt x="3402" y="5377"/>
                  </a:cubicBezTo>
                  <a:cubicBezTo>
                    <a:pt x="3306" y="5377"/>
                    <a:pt x="3210" y="5368"/>
                    <a:pt x="3124" y="5368"/>
                  </a:cubicBezTo>
                  <a:cubicBezTo>
                    <a:pt x="3114" y="5368"/>
                    <a:pt x="3047" y="5368"/>
                    <a:pt x="3009" y="5377"/>
                  </a:cubicBezTo>
                  <a:cubicBezTo>
                    <a:pt x="3124" y="5242"/>
                    <a:pt x="3253" y="5217"/>
                    <a:pt x="3413" y="5217"/>
                  </a:cubicBezTo>
                  <a:cubicBezTo>
                    <a:pt x="3480" y="5217"/>
                    <a:pt x="3552" y="5221"/>
                    <a:pt x="3632" y="5224"/>
                  </a:cubicBezTo>
                  <a:cubicBezTo>
                    <a:pt x="3713" y="5224"/>
                    <a:pt x="3797" y="5227"/>
                    <a:pt x="3881" y="5227"/>
                  </a:cubicBezTo>
                  <a:cubicBezTo>
                    <a:pt x="3965" y="5227"/>
                    <a:pt x="4048" y="5224"/>
                    <a:pt x="4130" y="5215"/>
                  </a:cubicBezTo>
                  <a:cubicBezTo>
                    <a:pt x="4206" y="5205"/>
                    <a:pt x="4197" y="5119"/>
                    <a:pt x="4130" y="5109"/>
                  </a:cubicBezTo>
                  <a:cubicBezTo>
                    <a:pt x="4079" y="5103"/>
                    <a:pt x="4028" y="5101"/>
                    <a:pt x="3976" y="5101"/>
                  </a:cubicBezTo>
                  <a:cubicBezTo>
                    <a:pt x="3861" y="5101"/>
                    <a:pt x="3744" y="5112"/>
                    <a:pt x="3632" y="5119"/>
                  </a:cubicBezTo>
                  <a:cubicBezTo>
                    <a:pt x="3545" y="5119"/>
                    <a:pt x="3459" y="5128"/>
                    <a:pt x="3383" y="5128"/>
                  </a:cubicBezTo>
                  <a:cubicBezTo>
                    <a:pt x="3335" y="5128"/>
                    <a:pt x="3268" y="5138"/>
                    <a:pt x="3210" y="5138"/>
                  </a:cubicBezTo>
                  <a:cubicBezTo>
                    <a:pt x="3325" y="5009"/>
                    <a:pt x="3419" y="4976"/>
                    <a:pt x="3559" y="4976"/>
                  </a:cubicBezTo>
                  <a:cubicBezTo>
                    <a:pt x="3606" y="4976"/>
                    <a:pt x="3658" y="4980"/>
                    <a:pt x="3718" y="4985"/>
                  </a:cubicBezTo>
                  <a:cubicBezTo>
                    <a:pt x="3775" y="4985"/>
                    <a:pt x="3842" y="4994"/>
                    <a:pt x="3909" y="4994"/>
                  </a:cubicBezTo>
                  <a:cubicBezTo>
                    <a:pt x="3977" y="4994"/>
                    <a:pt x="4034" y="4994"/>
                    <a:pt x="4111" y="4985"/>
                  </a:cubicBezTo>
                  <a:cubicBezTo>
                    <a:pt x="4159" y="4975"/>
                    <a:pt x="4159" y="4898"/>
                    <a:pt x="4111" y="4898"/>
                  </a:cubicBezTo>
                  <a:lnTo>
                    <a:pt x="3727" y="4898"/>
                  </a:lnTo>
                  <a:cubicBezTo>
                    <a:pt x="3670" y="4898"/>
                    <a:pt x="3603" y="4889"/>
                    <a:pt x="3536" y="4889"/>
                  </a:cubicBezTo>
                  <a:cubicBezTo>
                    <a:pt x="3498" y="4889"/>
                    <a:pt x="3478" y="4889"/>
                    <a:pt x="3450" y="4879"/>
                  </a:cubicBezTo>
                  <a:cubicBezTo>
                    <a:pt x="3507" y="4755"/>
                    <a:pt x="3689" y="4755"/>
                    <a:pt x="3814" y="4755"/>
                  </a:cubicBezTo>
                  <a:lnTo>
                    <a:pt x="4082" y="4755"/>
                  </a:lnTo>
                  <a:cubicBezTo>
                    <a:pt x="4178" y="4755"/>
                    <a:pt x="4274" y="4745"/>
                    <a:pt x="4360" y="4745"/>
                  </a:cubicBezTo>
                  <a:cubicBezTo>
                    <a:pt x="4446" y="4736"/>
                    <a:pt x="4551" y="4736"/>
                    <a:pt x="4628" y="4697"/>
                  </a:cubicBezTo>
                  <a:cubicBezTo>
                    <a:pt x="4657" y="4678"/>
                    <a:pt x="4647" y="4630"/>
                    <a:pt x="4609" y="4611"/>
                  </a:cubicBezTo>
                  <a:cubicBezTo>
                    <a:pt x="4586" y="4605"/>
                    <a:pt x="4561" y="4603"/>
                    <a:pt x="4534" y="4603"/>
                  </a:cubicBezTo>
                  <a:cubicBezTo>
                    <a:pt x="4468" y="4603"/>
                    <a:pt x="4395" y="4617"/>
                    <a:pt x="4341" y="4630"/>
                  </a:cubicBezTo>
                  <a:cubicBezTo>
                    <a:pt x="4254" y="4640"/>
                    <a:pt x="4159" y="4640"/>
                    <a:pt x="4072" y="4649"/>
                  </a:cubicBezTo>
                  <a:cubicBezTo>
                    <a:pt x="3986" y="4659"/>
                    <a:pt x="3890" y="4659"/>
                    <a:pt x="3814" y="4659"/>
                  </a:cubicBezTo>
                  <a:cubicBezTo>
                    <a:pt x="3747" y="4659"/>
                    <a:pt x="3689" y="4659"/>
                    <a:pt x="3632" y="4678"/>
                  </a:cubicBezTo>
                  <a:cubicBezTo>
                    <a:pt x="3764" y="4516"/>
                    <a:pt x="3877" y="4485"/>
                    <a:pt x="4019" y="4485"/>
                  </a:cubicBezTo>
                  <a:cubicBezTo>
                    <a:pt x="4104" y="4485"/>
                    <a:pt x="4198" y="4496"/>
                    <a:pt x="4312" y="4496"/>
                  </a:cubicBezTo>
                  <a:lnTo>
                    <a:pt x="4590" y="4496"/>
                  </a:lnTo>
                  <a:cubicBezTo>
                    <a:pt x="4638" y="4496"/>
                    <a:pt x="4685" y="4498"/>
                    <a:pt x="4733" y="4498"/>
                  </a:cubicBezTo>
                  <a:cubicBezTo>
                    <a:pt x="4781" y="4498"/>
                    <a:pt x="4829" y="4496"/>
                    <a:pt x="4877" y="4486"/>
                  </a:cubicBezTo>
                  <a:cubicBezTo>
                    <a:pt x="4925" y="4467"/>
                    <a:pt x="4915" y="4400"/>
                    <a:pt x="4877" y="4391"/>
                  </a:cubicBezTo>
                  <a:cubicBezTo>
                    <a:pt x="4834" y="4378"/>
                    <a:pt x="4791" y="4373"/>
                    <a:pt x="4747" y="4373"/>
                  </a:cubicBezTo>
                  <a:cubicBezTo>
                    <a:pt x="4695" y="4373"/>
                    <a:pt x="4642" y="4380"/>
                    <a:pt x="4590" y="4391"/>
                  </a:cubicBezTo>
                  <a:lnTo>
                    <a:pt x="4302" y="4391"/>
                  </a:lnTo>
                  <a:cubicBezTo>
                    <a:pt x="4206" y="4391"/>
                    <a:pt x="4111" y="4391"/>
                    <a:pt x="4015" y="4400"/>
                  </a:cubicBezTo>
                  <a:cubicBezTo>
                    <a:pt x="3957" y="4400"/>
                    <a:pt x="3890" y="4400"/>
                    <a:pt x="3842" y="4410"/>
                  </a:cubicBezTo>
                  <a:cubicBezTo>
                    <a:pt x="4015" y="4209"/>
                    <a:pt x="4130" y="4209"/>
                    <a:pt x="4369" y="4209"/>
                  </a:cubicBezTo>
                  <a:lnTo>
                    <a:pt x="4839" y="4209"/>
                  </a:lnTo>
                  <a:cubicBezTo>
                    <a:pt x="4887" y="4199"/>
                    <a:pt x="4915" y="4122"/>
                    <a:pt x="4848" y="4113"/>
                  </a:cubicBezTo>
                  <a:cubicBezTo>
                    <a:pt x="4826" y="4110"/>
                    <a:pt x="4802" y="4109"/>
                    <a:pt x="4776" y="4109"/>
                  </a:cubicBezTo>
                  <a:cubicBezTo>
                    <a:pt x="4726" y="4109"/>
                    <a:pt x="4673" y="4113"/>
                    <a:pt x="4628" y="4113"/>
                  </a:cubicBezTo>
                  <a:cubicBezTo>
                    <a:pt x="4542" y="4113"/>
                    <a:pt x="4465" y="4113"/>
                    <a:pt x="4389" y="4122"/>
                  </a:cubicBezTo>
                  <a:cubicBezTo>
                    <a:pt x="4274" y="4122"/>
                    <a:pt x="4178" y="4132"/>
                    <a:pt x="4072" y="4151"/>
                  </a:cubicBezTo>
                  <a:cubicBezTo>
                    <a:pt x="4164" y="4040"/>
                    <a:pt x="4277" y="4023"/>
                    <a:pt x="4400" y="4023"/>
                  </a:cubicBezTo>
                  <a:cubicBezTo>
                    <a:pt x="4458" y="4023"/>
                    <a:pt x="4519" y="4027"/>
                    <a:pt x="4580" y="4027"/>
                  </a:cubicBezTo>
                  <a:cubicBezTo>
                    <a:pt x="4733" y="4027"/>
                    <a:pt x="4887" y="4017"/>
                    <a:pt x="5040" y="3979"/>
                  </a:cubicBezTo>
                  <a:cubicBezTo>
                    <a:pt x="5085" y="3970"/>
                    <a:pt x="5079" y="3892"/>
                    <a:pt x="5038" y="3892"/>
                  </a:cubicBezTo>
                  <a:cubicBezTo>
                    <a:pt x="5035" y="3892"/>
                    <a:pt x="5033" y="3892"/>
                    <a:pt x="5030" y="3892"/>
                  </a:cubicBezTo>
                  <a:cubicBezTo>
                    <a:pt x="4877" y="3912"/>
                    <a:pt x="4733" y="3931"/>
                    <a:pt x="4580" y="3940"/>
                  </a:cubicBezTo>
                  <a:cubicBezTo>
                    <a:pt x="4503" y="3960"/>
                    <a:pt x="4436" y="3960"/>
                    <a:pt x="4360" y="3960"/>
                  </a:cubicBezTo>
                  <a:lnTo>
                    <a:pt x="4245" y="3960"/>
                  </a:lnTo>
                  <a:cubicBezTo>
                    <a:pt x="4408" y="3739"/>
                    <a:pt x="4599" y="3739"/>
                    <a:pt x="4848" y="3730"/>
                  </a:cubicBezTo>
                  <a:cubicBezTo>
                    <a:pt x="4935" y="3730"/>
                    <a:pt x="5030" y="3720"/>
                    <a:pt x="5117" y="3720"/>
                  </a:cubicBezTo>
                  <a:cubicBezTo>
                    <a:pt x="5133" y="3720"/>
                    <a:pt x="5154" y="3721"/>
                    <a:pt x="5176" y="3721"/>
                  </a:cubicBezTo>
                  <a:cubicBezTo>
                    <a:pt x="5242" y="3721"/>
                    <a:pt x="5323" y="3715"/>
                    <a:pt x="5366" y="3672"/>
                  </a:cubicBezTo>
                  <a:cubicBezTo>
                    <a:pt x="5375" y="3653"/>
                    <a:pt x="5375" y="3634"/>
                    <a:pt x="5366" y="3624"/>
                  </a:cubicBezTo>
                  <a:cubicBezTo>
                    <a:pt x="5340" y="3602"/>
                    <a:pt x="5300" y="3597"/>
                    <a:pt x="5257" y="3597"/>
                  </a:cubicBezTo>
                  <a:cubicBezTo>
                    <a:pt x="5207" y="3597"/>
                    <a:pt x="5153" y="3605"/>
                    <a:pt x="5117" y="3605"/>
                  </a:cubicBezTo>
                  <a:cubicBezTo>
                    <a:pt x="5021" y="3624"/>
                    <a:pt x="4935" y="3624"/>
                    <a:pt x="4839" y="3634"/>
                  </a:cubicBezTo>
                  <a:cubicBezTo>
                    <a:pt x="4705" y="3643"/>
                    <a:pt x="4580" y="3672"/>
                    <a:pt x="4456" y="3682"/>
                  </a:cubicBezTo>
                  <a:cubicBezTo>
                    <a:pt x="4599" y="3500"/>
                    <a:pt x="4820" y="3538"/>
                    <a:pt x="5011" y="3509"/>
                  </a:cubicBezTo>
                  <a:cubicBezTo>
                    <a:pt x="5165" y="3490"/>
                    <a:pt x="5318" y="3461"/>
                    <a:pt x="5462" y="3413"/>
                  </a:cubicBezTo>
                  <a:cubicBezTo>
                    <a:pt x="5505" y="3405"/>
                    <a:pt x="5501" y="3334"/>
                    <a:pt x="5465" y="3334"/>
                  </a:cubicBezTo>
                  <a:cubicBezTo>
                    <a:pt x="5461" y="3334"/>
                    <a:pt x="5457" y="3335"/>
                    <a:pt x="5452" y="3337"/>
                  </a:cubicBezTo>
                  <a:cubicBezTo>
                    <a:pt x="5299" y="3356"/>
                    <a:pt x="5155" y="3394"/>
                    <a:pt x="4992" y="3413"/>
                  </a:cubicBezTo>
                  <a:cubicBezTo>
                    <a:pt x="4868" y="3442"/>
                    <a:pt x="4733" y="3452"/>
                    <a:pt x="4599" y="3481"/>
                  </a:cubicBezTo>
                  <a:cubicBezTo>
                    <a:pt x="4743" y="3289"/>
                    <a:pt x="4800" y="3212"/>
                    <a:pt x="5059" y="3203"/>
                  </a:cubicBezTo>
                  <a:cubicBezTo>
                    <a:pt x="5136" y="3203"/>
                    <a:pt x="5222" y="3203"/>
                    <a:pt x="5308" y="3193"/>
                  </a:cubicBezTo>
                  <a:cubicBezTo>
                    <a:pt x="5394" y="3174"/>
                    <a:pt x="5471" y="3164"/>
                    <a:pt x="5557" y="3164"/>
                  </a:cubicBezTo>
                  <a:cubicBezTo>
                    <a:pt x="5644" y="3155"/>
                    <a:pt x="5739" y="3155"/>
                    <a:pt x="5806" y="3107"/>
                  </a:cubicBezTo>
                  <a:cubicBezTo>
                    <a:pt x="5845" y="3078"/>
                    <a:pt x="5835" y="3021"/>
                    <a:pt x="5797" y="3011"/>
                  </a:cubicBezTo>
                  <a:cubicBezTo>
                    <a:pt x="5784" y="3009"/>
                    <a:pt x="5770" y="3008"/>
                    <a:pt x="5756" y="3008"/>
                  </a:cubicBezTo>
                  <a:cubicBezTo>
                    <a:pt x="5694" y="3008"/>
                    <a:pt x="5619" y="3022"/>
                    <a:pt x="5557" y="3030"/>
                  </a:cubicBezTo>
                  <a:lnTo>
                    <a:pt x="5308" y="3069"/>
                  </a:lnTo>
                  <a:lnTo>
                    <a:pt x="5059" y="3107"/>
                  </a:lnTo>
                  <a:cubicBezTo>
                    <a:pt x="4992" y="3116"/>
                    <a:pt x="4944" y="3116"/>
                    <a:pt x="4887" y="3116"/>
                  </a:cubicBezTo>
                  <a:cubicBezTo>
                    <a:pt x="5040" y="2906"/>
                    <a:pt x="5174" y="2867"/>
                    <a:pt x="5442" y="2858"/>
                  </a:cubicBezTo>
                  <a:cubicBezTo>
                    <a:pt x="5478" y="2858"/>
                    <a:pt x="5515" y="2859"/>
                    <a:pt x="5553" y="2859"/>
                  </a:cubicBezTo>
                  <a:cubicBezTo>
                    <a:pt x="5648" y="2859"/>
                    <a:pt x="5749" y="2854"/>
                    <a:pt x="5845" y="2819"/>
                  </a:cubicBezTo>
                  <a:cubicBezTo>
                    <a:pt x="5883" y="2810"/>
                    <a:pt x="5883" y="2762"/>
                    <a:pt x="5845" y="2743"/>
                  </a:cubicBezTo>
                  <a:cubicBezTo>
                    <a:pt x="5811" y="2733"/>
                    <a:pt x="5773" y="2731"/>
                    <a:pt x="5732" y="2731"/>
                  </a:cubicBezTo>
                  <a:cubicBezTo>
                    <a:pt x="5691" y="2731"/>
                    <a:pt x="5648" y="2733"/>
                    <a:pt x="5605" y="2733"/>
                  </a:cubicBezTo>
                  <a:cubicBezTo>
                    <a:pt x="5519" y="2743"/>
                    <a:pt x="5452" y="2743"/>
                    <a:pt x="5366" y="2762"/>
                  </a:cubicBezTo>
                  <a:cubicBezTo>
                    <a:pt x="5327" y="2762"/>
                    <a:pt x="5279" y="2772"/>
                    <a:pt x="5251" y="2772"/>
                  </a:cubicBezTo>
                  <a:cubicBezTo>
                    <a:pt x="5212" y="2772"/>
                    <a:pt x="5184" y="2781"/>
                    <a:pt x="5155" y="2781"/>
                  </a:cubicBezTo>
                  <a:lnTo>
                    <a:pt x="5155" y="2762"/>
                  </a:lnTo>
                  <a:cubicBezTo>
                    <a:pt x="5318" y="2532"/>
                    <a:pt x="5375" y="2532"/>
                    <a:pt x="5653" y="2503"/>
                  </a:cubicBezTo>
                  <a:cubicBezTo>
                    <a:pt x="5758" y="2494"/>
                    <a:pt x="5873" y="2494"/>
                    <a:pt x="5979" y="2446"/>
                  </a:cubicBezTo>
                  <a:cubicBezTo>
                    <a:pt x="6017" y="2427"/>
                    <a:pt x="6017" y="2360"/>
                    <a:pt x="5969" y="2360"/>
                  </a:cubicBezTo>
                  <a:cubicBezTo>
                    <a:pt x="5854" y="2360"/>
                    <a:pt x="5758" y="2388"/>
                    <a:pt x="5653" y="2398"/>
                  </a:cubicBezTo>
                  <a:cubicBezTo>
                    <a:pt x="5596" y="2408"/>
                    <a:pt x="5538" y="2408"/>
                    <a:pt x="5462" y="2427"/>
                  </a:cubicBezTo>
                  <a:cubicBezTo>
                    <a:pt x="5471" y="2408"/>
                    <a:pt x="5490" y="2398"/>
                    <a:pt x="5490" y="2379"/>
                  </a:cubicBezTo>
                  <a:lnTo>
                    <a:pt x="5500" y="2379"/>
                  </a:lnTo>
                  <a:cubicBezTo>
                    <a:pt x="5519" y="2379"/>
                    <a:pt x="5548" y="2360"/>
                    <a:pt x="5567" y="2360"/>
                  </a:cubicBezTo>
                  <a:lnTo>
                    <a:pt x="5711" y="2331"/>
                  </a:lnTo>
                  <a:lnTo>
                    <a:pt x="5854" y="2293"/>
                  </a:lnTo>
                  <a:cubicBezTo>
                    <a:pt x="5883" y="2283"/>
                    <a:pt x="5902" y="2283"/>
                    <a:pt x="5931" y="2264"/>
                  </a:cubicBezTo>
                  <a:cubicBezTo>
                    <a:pt x="5950" y="2254"/>
                    <a:pt x="5969" y="2245"/>
                    <a:pt x="5988" y="2235"/>
                  </a:cubicBezTo>
                  <a:cubicBezTo>
                    <a:pt x="5998" y="2235"/>
                    <a:pt x="5988" y="2206"/>
                    <a:pt x="5979" y="2206"/>
                  </a:cubicBezTo>
                  <a:cubicBezTo>
                    <a:pt x="5931" y="2206"/>
                    <a:pt x="5893" y="2206"/>
                    <a:pt x="5845" y="2216"/>
                  </a:cubicBezTo>
                  <a:cubicBezTo>
                    <a:pt x="5797" y="2235"/>
                    <a:pt x="5758" y="2235"/>
                    <a:pt x="5711" y="2245"/>
                  </a:cubicBezTo>
                  <a:cubicBezTo>
                    <a:pt x="5644" y="2254"/>
                    <a:pt x="5557" y="2264"/>
                    <a:pt x="5490" y="2283"/>
                  </a:cubicBezTo>
                  <a:cubicBezTo>
                    <a:pt x="5548" y="2139"/>
                    <a:pt x="5787" y="2120"/>
                    <a:pt x="5921" y="2111"/>
                  </a:cubicBezTo>
                  <a:cubicBezTo>
                    <a:pt x="6046" y="2101"/>
                    <a:pt x="6190" y="2101"/>
                    <a:pt x="6314" y="2053"/>
                  </a:cubicBezTo>
                  <a:cubicBezTo>
                    <a:pt x="6352" y="2043"/>
                    <a:pt x="6352" y="1996"/>
                    <a:pt x="6314" y="1996"/>
                  </a:cubicBezTo>
                  <a:cubicBezTo>
                    <a:pt x="6258" y="1982"/>
                    <a:pt x="6212" y="1973"/>
                    <a:pt x="6165" y="1973"/>
                  </a:cubicBezTo>
                  <a:cubicBezTo>
                    <a:pt x="6148" y="1973"/>
                    <a:pt x="6131" y="1974"/>
                    <a:pt x="6113" y="1976"/>
                  </a:cubicBezTo>
                  <a:cubicBezTo>
                    <a:pt x="6036" y="1976"/>
                    <a:pt x="5969" y="1996"/>
                    <a:pt x="5893" y="2005"/>
                  </a:cubicBezTo>
                  <a:cubicBezTo>
                    <a:pt x="5826" y="2015"/>
                    <a:pt x="5758" y="2024"/>
                    <a:pt x="5691" y="2043"/>
                  </a:cubicBezTo>
                  <a:cubicBezTo>
                    <a:pt x="5682" y="2043"/>
                    <a:pt x="5653" y="2053"/>
                    <a:pt x="5634" y="2053"/>
                  </a:cubicBezTo>
                  <a:cubicBezTo>
                    <a:pt x="5634" y="2043"/>
                    <a:pt x="5644" y="2043"/>
                    <a:pt x="5644" y="2024"/>
                  </a:cubicBezTo>
                  <a:cubicBezTo>
                    <a:pt x="5778" y="1823"/>
                    <a:pt x="5873" y="1861"/>
                    <a:pt x="6094" y="1823"/>
                  </a:cubicBezTo>
                  <a:cubicBezTo>
                    <a:pt x="6132" y="1814"/>
                    <a:pt x="6170" y="1804"/>
                    <a:pt x="6209" y="1775"/>
                  </a:cubicBezTo>
                  <a:cubicBezTo>
                    <a:pt x="6238" y="1756"/>
                    <a:pt x="6218" y="1708"/>
                    <a:pt x="6180" y="1708"/>
                  </a:cubicBezTo>
                  <a:lnTo>
                    <a:pt x="6075" y="1708"/>
                  </a:lnTo>
                  <a:cubicBezTo>
                    <a:pt x="6036" y="1708"/>
                    <a:pt x="5998" y="1718"/>
                    <a:pt x="5969" y="1718"/>
                  </a:cubicBezTo>
                  <a:cubicBezTo>
                    <a:pt x="5931" y="1718"/>
                    <a:pt x="5883" y="1718"/>
                    <a:pt x="5854" y="1708"/>
                  </a:cubicBezTo>
                  <a:cubicBezTo>
                    <a:pt x="5931" y="1526"/>
                    <a:pt x="6180" y="1536"/>
                    <a:pt x="6352" y="1526"/>
                  </a:cubicBezTo>
                  <a:cubicBezTo>
                    <a:pt x="6410" y="1526"/>
                    <a:pt x="6458" y="1517"/>
                    <a:pt x="6515" y="1497"/>
                  </a:cubicBezTo>
                  <a:cubicBezTo>
                    <a:pt x="6563" y="1488"/>
                    <a:pt x="6544" y="1430"/>
                    <a:pt x="6506" y="1421"/>
                  </a:cubicBezTo>
                  <a:cubicBezTo>
                    <a:pt x="6474" y="1421"/>
                    <a:pt x="6438" y="1412"/>
                    <a:pt x="6403" y="1412"/>
                  </a:cubicBezTo>
                  <a:cubicBezTo>
                    <a:pt x="6385" y="1412"/>
                    <a:pt x="6368" y="1414"/>
                    <a:pt x="6352" y="1421"/>
                  </a:cubicBezTo>
                  <a:cubicBezTo>
                    <a:pt x="6305" y="1421"/>
                    <a:pt x="6238" y="1430"/>
                    <a:pt x="6190" y="1430"/>
                  </a:cubicBezTo>
                  <a:cubicBezTo>
                    <a:pt x="6142" y="1430"/>
                    <a:pt x="6094" y="1440"/>
                    <a:pt x="6046" y="1440"/>
                  </a:cubicBezTo>
                  <a:cubicBezTo>
                    <a:pt x="6084" y="1258"/>
                    <a:pt x="6352" y="1325"/>
                    <a:pt x="6467" y="1296"/>
                  </a:cubicBezTo>
                  <a:lnTo>
                    <a:pt x="6611" y="1258"/>
                  </a:lnTo>
                  <a:cubicBezTo>
                    <a:pt x="6654" y="1249"/>
                    <a:pt x="6651" y="1178"/>
                    <a:pt x="6615" y="1178"/>
                  </a:cubicBezTo>
                  <a:cubicBezTo>
                    <a:pt x="6611" y="1178"/>
                    <a:pt x="6606" y="1179"/>
                    <a:pt x="6602" y="1181"/>
                  </a:cubicBezTo>
                  <a:cubicBezTo>
                    <a:pt x="6554" y="1191"/>
                    <a:pt x="6506" y="1191"/>
                    <a:pt x="6458" y="1200"/>
                  </a:cubicBezTo>
                  <a:cubicBezTo>
                    <a:pt x="6410" y="1210"/>
                    <a:pt x="6372" y="1210"/>
                    <a:pt x="6324" y="1229"/>
                  </a:cubicBezTo>
                  <a:cubicBezTo>
                    <a:pt x="6276" y="1229"/>
                    <a:pt x="6228" y="1239"/>
                    <a:pt x="6190" y="1239"/>
                  </a:cubicBezTo>
                  <a:cubicBezTo>
                    <a:pt x="6305" y="1066"/>
                    <a:pt x="6515" y="1143"/>
                    <a:pt x="6640" y="999"/>
                  </a:cubicBezTo>
                  <a:cubicBezTo>
                    <a:pt x="6659" y="970"/>
                    <a:pt x="6640" y="942"/>
                    <a:pt x="6611" y="942"/>
                  </a:cubicBezTo>
                  <a:cubicBezTo>
                    <a:pt x="6573" y="942"/>
                    <a:pt x="6554" y="951"/>
                    <a:pt x="6515" y="961"/>
                  </a:cubicBezTo>
                  <a:cubicBezTo>
                    <a:pt x="6496" y="970"/>
                    <a:pt x="6458" y="990"/>
                    <a:pt x="6420" y="999"/>
                  </a:cubicBezTo>
                  <a:cubicBezTo>
                    <a:pt x="6400" y="1009"/>
                    <a:pt x="6362" y="1009"/>
                    <a:pt x="6333" y="1018"/>
                  </a:cubicBezTo>
                  <a:lnTo>
                    <a:pt x="6324" y="1018"/>
                  </a:lnTo>
                  <a:cubicBezTo>
                    <a:pt x="6352" y="990"/>
                    <a:pt x="6372" y="951"/>
                    <a:pt x="6381" y="913"/>
                  </a:cubicBezTo>
                  <a:lnTo>
                    <a:pt x="6400" y="923"/>
                  </a:lnTo>
                  <a:cubicBezTo>
                    <a:pt x="6405" y="932"/>
                    <a:pt x="6410" y="937"/>
                    <a:pt x="6415" y="937"/>
                  </a:cubicBezTo>
                  <a:cubicBezTo>
                    <a:pt x="6420" y="937"/>
                    <a:pt x="6424" y="932"/>
                    <a:pt x="6429" y="923"/>
                  </a:cubicBezTo>
                  <a:cubicBezTo>
                    <a:pt x="6448" y="913"/>
                    <a:pt x="6448" y="903"/>
                    <a:pt x="6448" y="894"/>
                  </a:cubicBezTo>
                  <a:lnTo>
                    <a:pt x="6467" y="894"/>
                  </a:lnTo>
                  <a:cubicBezTo>
                    <a:pt x="6506" y="875"/>
                    <a:pt x="6544" y="875"/>
                    <a:pt x="6573" y="865"/>
                  </a:cubicBezTo>
                  <a:cubicBezTo>
                    <a:pt x="6611" y="865"/>
                    <a:pt x="6649" y="856"/>
                    <a:pt x="6688" y="846"/>
                  </a:cubicBezTo>
                  <a:lnTo>
                    <a:pt x="6793" y="808"/>
                  </a:lnTo>
                  <a:cubicBezTo>
                    <a:pt x="6812" y="798"/>
                    <a:pt x="6803" y="760"/>
                    <a:pt x="6784" y="760"/>
                  </a:cubicBezTo>
                  <a:cubicBezTo>
                    <a:pt x="6764" y="755"/>
                    <a:pt x="6743" y="753"/>
                    <a:pt x="6721" y="753"/>
                  </a:cubicBezTo>
                  <a:cubicBezTo>
                    <a:pt x="6700" y="753"/>
                    <a:pt x="6678" y="755"/>
                    <a:pt x="6659" y="760"/>
                  </a:cubicBezTo>
                  <a:cubicBezTo>
                    <a:pt x="6621" y="769"/>
                    <a:pt x="6592" y="769"/>
                    <a:pt x="6554" y="779"/>
                  </a:cubicBezTo>
                  <a:cubicBezTo>
                    <a:pt x="6515" y="798"/>
                    <a:pt x="6477" y="808"/>
                    <a:pt x="6458" y="817"/>
                  </a:cubicBezTo>
                  <a:cubicBezTo>
                    <a:pt x="6506" y="731"/>
                    <a:pt x="6563" y="654"/>
                    <a:pt x="6611" y="559"/>
                  </a:cubicBezTo>
                  <a:cubicBezTo>
                    <a:pt x="6717" y="386"/>
                    <a:pt x="6831" y="204"/>
                    <a:pt x="6908" y="32"/>
                  </a:cubicBezTo>
                  <a:cubicBezTo>
                    <a:pt x="6924" y="16"/>
                    <a:pt x="6907" y="0"/>
                    <a:pt x="6896" y="0"/>
                  </a:cubicBezTo>
                  <a:close/>
                </a:path>
              </a:pathLst>
            </a:custGeom>
            <a:solidFill>
              <a:srgbClr val="D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 name="Google Shape;196;p13"/>
          <p:cNvGrpSpPr/>
          <p:nvPr/>
        </p:nvGrpSpPr>
        <p:grpSpPr>
          <a:xfrm rot="-1414163">
            <a:off x="6757195" y="3409962"/>
            <a:ext cx="2399965" cy="2245571"/>
            <a:chOff x="3899671" y="766747"/>
            <a:chExt cx="1070439" cy="1001693"/>
          </a:xfrm>
        </p:grpSpPr>
        <p:sp>
          <p:nvSpPr>
            <p:cNvPr id="197" name="Google Shape;197;p13"/>
            <p:cNvSpPr/>
            <p:nvPr/>
          </p:nvSpPr>
          <p:spPr>
            <a:xfrm>
              <a:off x="3975030" y="821052"/>
              <a:ext cx="815712" cy="945998"/>
            </a:xfrm>
            <a:custGeom>
              <a:avLst/>
              <a:gdLst/>
              <a:ahLst/>
              <a:cxnLst/>
              <a:rect l="l" t="t" r="r" b="b"/>
              <a:pathLst>
                <a:path w="12437" h="14424" extrusionOk="0">
                  <a:moveTo>
                    <a:pt x="8475" y="0"/>
                  </a:moveTo>
                  <a:cubicBezTo>
                    <a:pt x="8388" y="0"/>
                    <a:pt x="8300" y="21"/>
                    <a:pt x="8221" y="54"/>
                  </a:cubicBezTo>
                  <a:cubicBezTo>
                    <a:pt x="7818" y="198"/>
                    <a:pt x="7569" y="552"/>
                    <a:pt x="7416" y="926"/>
                  </a:cubicBezTo>
                  <a:cubicBezTo>
                    <a:pt x="7224" y="1367"/>
                    <a:pt x="7177" y="1884"/>
                    <a:pt x="7186" y="2363"/>
                  </a:cubicBezTo>
                  <a:cubicBezTo>
                    <a:pt x="7196" y="2602"/>
                    <a:pt x="7224" y="2842"/>
                    <a:pt x="7272" y="3081"/>
                  </a:cubicBezTo>
                  <a:cubicBezTo>
                    <a:pt x="6937" y="2516"/>
                    <a:pt x="6515" y="1999"/>
                    <a:pt x="5989" y="1654"/>
                  </a:cubicBezTo>
                  <a:cubicBezTo>
                    <a:pt x="5986" y="1653"/>
                    <a:pt x="5984" y="1652"/>
                    <a:pt x="5982" y="1652"/>
                  </a:cubicBezTo>
                  <a:cubicBezTo>
                    <a:pt x="5962" y="1652"/>
                    <a:pt x="5933" y="1684"/>
                    <a:pt x="5950" y="1692"/>
                  </a:cubicBezTo>
                  <a:cubicBezTo>
                    <a:pt x="6611" y="2325"/>
                    <a:pt x="7167" y="3014"/>
                    <a:pt x="7502" y="3867"/>
                  </a:cubicBezTo>
                  <a:cubicBezTo>
                    <a:pt x="7675" y="4336"/>
                    <a:pt x="7799" y="4825"/>
                    <a:pt x="7857" y="5323"/>
                  </a:cubicBezTo>
                  <a:cubicBezTo>
                    <a:pt x="7761" y="4863"/>
                    <a:pt x="7502" y="4423"/>
                    <a:pt x="7177" y="4126"/>
                  </a:cubicBezTo>
                  <a:cubicBezTo>
                    <a:pt x="6908" y="3867"/>
                    <a:pt x="6602" y="3675"/>
                    <a:pt x="6276" y="3513"/>
                  </a:cubicBezTo>
                  <a:cubicBezTo>
                    <a:pt x="5992" y="3370"/>
                    <a:pt x="5683" y="3261"/>
                    <a:pt x="5373" y="3261"/>
                  </a:cubicBezTo>
                  <a:cubicBezTo>
                    <a:pt x="5348" y="3261"/>
                    <a:pt x="5323" y="3262"/>
                    <a:pt x="5299" y="3263"/>
                  </a:cubicBezTo>
                  <a:cubicBezTo>
                    <a:pt x="4983" y="3273"/>
                    <a:pt x="4686" y="3359"/>
                    <a:pt x="4446" y="3560"/>
                  </a:cubicBezTo>
                  <a:cubicBezTo>
                    <a:pt x="4207" y="3762"/>
                    <a:pt x="4082" y="4078"/>
                    <a:pt x="4025" y="4384"/>
                  </a:cubicBezTo>
                  <a:cubicBezTo>
                    <a:pt x="3890" y="5007"/>
                    <a:pt x="3871" y="5802"/>
                    <a:pt x="4456" y="6205"/>
                  </a:cubicBezTo>
                  <a:cubicBezTo>
                    <a:pt x="4591" y="6298"/>
                    <a:pt x="4751" y="6349"/>
                    <a:pt x="4912" y="6349"/>
                  </a:cubicBezTo>
                  <a:cubicBezTo>
                    <a:pt x="5048" y="6349"/>
                    <a:pt x="5185" y="6312"/>
                    <a:pt x="5308" y="6233"/>
                  </a:cubicBezTo>
                  <a:cubicBezTo>
                    <a:pt x="5548" y="6061"/>
                    <a:pt x="5663" y="5764"/>
                    <a:pt x="5557" y="5486"/>
                  </a:cubicBezTo>
                  <a:cubicBezTo>
                    <a:pt x="5544" y="5452"/>
                    <a:pt x="5515" y="5438"/>
                    <a:pt x="5484" y="5438"/>
                  </a:cubicBezTo>
                  <a:cubicBezTo>
                    <a:pt x="5427" y="5438"/>
                    <a:pt x="5363" y="5488"/>
                    <a:pt x="5375" y="5563"/>
                  </a:cubicBezTo>
                  <a:cubicBezTo>
                    <a:pt x="5462" y="5812"/>
                    <a:pt x="5308" y="6070"/>
                    <a:pt x="5059" y="6157"/>
                  </a:cubicBezTo>
                  <a:cubicBezTo>
                    <a:pt x="5007" y="6174"/>
                    <a:pt x="4954" y="6181"/>
                    <a:pt x="4903" y="6181"/>
                  </a:cubicBezTo>
                  <a:cubicBezTo>
                    <a:pt x="4693" y="6181"/>
                    <a:pt x="4499" y="6052"/>
                    <a:pt x="4360" y="5898"/>
                  </a:cubicBezTo>
                  <a:cubicBezTo>
                    <a:pt x="3986" y="5448"/>
                    <a:pt x="4082" y="4681"/>
                    <a:pt x="4255" y="4183"/>
                  </a:cubicBezTo>
                  <a:cubicBezTo>
                    <a:pt x="4434" y="3647"/>
                    <a:pt x="4820" y="3450"/>
                    <a:pt x="5263" y="3450"/>
                  </a:cubicBezTo>
                  <a:cubicBezTo>
                    <a:pt x="5928" y="3450"/>
                    <a:pt x="6720" y="3897"/>
                    <a:pt x="7129" y="4317"/>
                  </a:cubicBezTo>
                  <a:cubicBezTo>
                    <a:pt x="8518" y="5726"/>
                    <a:pt x="7608" y="7843"/>
                    <a:pt x="6832" y="9280"/>
                  </a:cubicBezTo>
                  <a:cubicBezTo>
                    <a:pt x="6745" y="9424"/>
                    <a:pt x="6669" y="9586"/>
                    <a:pt x="6592" y="9740"/>
                  </a:cubicBezTo>
                  <a:cubicBezTo>
                    <a:pt x="6468" y="8849"/>
                    <a:pt x="5490" y="8312"/>
                    <a:pt x="4676" y="8245"/>
                  </a:cubicBezTo>
                  <a:cubicBezTo>
                    <a:pt x="4566" y="8235"/>
                    <a:pt x="4456" y="8230"/>
                    <a:pt x="4345" y="8230"/>
                  </a:cubicBezTo>
                  <a:cubicBezTo>
                    <a:pt x="3445" y="8230"/>
                    <a:pt x="2538" y="8568"/>
                    <a:pt x="1821" y="9088"/>
                  </a:cubicBezTo>
                  <a:cubicBezTo>
                    <a:pt x="1045" y="9654"/>
                    <a:pt x="384" y="10497"/>
                    <a:pt x="183" y="11455"/>
                  </a:cubicBezTo>
                  <a:cubicBezTo>
                    <a:pt x="1" y="12317"/>
                    <a:pt x="279" y="13284"/>
                    <a:pt x="1083" y="13735"/>
                  </a:cubicBezTo>
                  <a:cubicBezTo>
                    <a:pt x="1281" y="13852"/>
                    <a:pt x="1530" y="13931"/>
                    <a:pt x="1773" y="13931"/>
                  </a:cubicBezTo>
                  <a:cubicBezTo>
                    <a:pt x="1965" y="13931"/>
                    <a:pt x="2153" y="13882"/>
                    <a:pt x="2310" y="13763"/>
                  </a:cubicBezTo>
                  <a:cubicBezTo>
                    <a:pt x="2645" y="13514"/>
                    <a:pt x="2645" y="12987"/>
                    <a:pt x="2310" y="12729"/>
                  </a:cubicBezTo>
                  <a:cubicBezTo>
                    <a:pt x="2298" y="12719"/>
                    <a:pt x="2285" y="12714"/>
                    <a:pt x="2272" y="12714"/>
                  </a:cubicBezTo>
                  <a:cubicBezTo>
                    <a:pt x="2213" y="12714"/>
                    <a:pt x="2157" y="12808"/>
                    <a:pt x="2204" y="12863"/>
                  </a:cubicBezTo>
                  <a:cubicBezTo>
                    <a:pt x="2549" y="13237"/>
                    <a:pt x="2300" y="13725"/>
                    <a:pt x="1821" y="13763"/>
                  </a:cubicBezTo>
                  <a:cubicBezTo>
                    <a:pt x="1804" y="13764"/>
                    <a:pt x="1787" y="13765"/>
                    <a:pt x="1770" y="13765"/>
                  </a:cubicBezTo>
                  <a:cubicBezTo>
                    <a:pt x="1405" y="13765"/>
                    <a:pt x="1053" y="13570"/>
                    <a:pt x="806" y="13313"/>
                  </a:cubicBezTo>
                  <a:cubicBezTo>
                    <a:pt x="231" y="12719"/>
                    <a:pt x="183" y="11857"/>
                    <a:pt x="442" y="11110"/>
                  </a:cubicBezTo>
                  <a:cubicBezTo>
                    <a:pt x="1007" y="9548"/>
                    <a:pt x="2683" y="8418"/>
                    <a:pt x="4322" y="8398"/>
                  </a:cubicBezTo>
                  <a:cubicBezTo>
                    <a:pt x="4357" y="8397"/>
                    <a:pt x="4393" y="8396"/>
                    <a:pt x="4428" y="8396"/>
                  </a:cubicBezTo>
                  <a:cubicBezTo>
                    <a:pt x="4889" y="8396"/>
                    <a:pt x="5337" y="8513"/>
                    <a:pt x="5711" y="8753"/>
                  </a:cubicBezTo>
                  <a:cubicBezTo>
                    <a:pt x="6190" y="9069"/>
                    <a:pt x="6515" y="9663"/>
                    <a:pt x="6353" y="10228"/>
                  </a:cubicBezTo>
                  <a:cubicBezTo>
                    <a:pt x="6171" y="10861"/>
                    <a:pt x="5941" y="11388"/>
                    <a:pt x="6027" y="12068"/>
                  </a:cubicBezTo>
                  <a:cubicBezTo>
                    <a:pt x="6151" y="13160"/>
                    <a:pt x="7081" y="13917"/>
                    <a:pt x="7991" y="14405"/>
                  </a:cubicBezTo>
                  <a:cubicBezTo>
                    <a:pt x="8014" y="14418"/>
                    <a:pt x="8036" y="14423"/>
                    <a:pt x="8057" y="14423"/>
                  </a:cubicBezTo>
                  <a:cubicBezTo>
                    <a:pt x="8165" y="14423"/>
                    <a:pt x="8228" y="14275"/>
                    <a:pt x="8115" y="14195"/>
                  </a:cubicBezTo>
                  <a:cubicBezTo>
                    <a:pt x="7713" y="13907"/>
                    <a:pt x="7272" y="13649"/>
                    <a:pt x="6908" y="13294"/>
                  </a:cubicBezTo>
                  <a:cubicBezTo>
                    <a:pt x="6563" y="12930"/>
                    <a:pt x="6324" y="12508"/>
                    <a:pt x="6266" y="12010"/>
                  </a:cubicBezTo>
                  <a:cubicBezTo>
                    <a:pt x="6171" y="11253"/>
                    <a:pt x="6429" y="10554"/>
                    <a:pt x="6765" y="9883"/>
                  </a:cubicBezTo>
                  <a:cubicBezTo>
                    <a:pt x="7311" y="9270"/>
                    <a:pt x="8278" y="9002"/>
                    <a:pt x="9006" y="8695"/>
                  </a:cubicBezTo>
                  <a:cubicBezTo>
                    <a:pt x="9926" y="8303"/>
                    <a:pt x="10769" y="7680"/>
                    <a:pt x="11392" y="6885"/>
                  </a:cubicBezTo>
                  <a:cubicBezTo>
                    <a:pt x="12005" y="6109"/>
                    <a:pt x="12436" y="5093"/>
                    <a:pt x="12398" y="4087"/>
                  </a:cubicBezTo>
                  <a:cubicBezTo>
                    <a:pt x="12359" y="3053"/>
                    <a:pt x="11737" y="2133"/>
                    <a:pt x="10664" y="2123"/>
                  </a:cubicBezTo>
                  <a:cubicBezTo>
                    <a:pt x="10659" y="2123"/>
                    <a:pt x="10654" y="2123"/>
                    <a:pt x="10649" y="2123"/>
                  </a:cubicBezTo>
                  <a:cubicBezTo>
                    <a:pt x="9546" y="2123"/>
                    <a:pt x="8759" y="3211"/>
                    <a:pt x="9064" y="4269"/>
                  </a:cubicBezTo>
                  <a:cubicBezTo>
                    <a:pt x="9083" y="4336"/>
                    <a:pt x="9140" y="4366"/>
                    <a:pt x="9197" y="4366"/>
                  </a:cubicBezTo>
                  <a:cubicBezTo>
                    <a:pt x="9278" y="4366"/>
                    <a:pt x="9360" y="4304"/>
                    <a:pt x="9332" y="4202"/>
                  </a:cubicBezTo>
                  <a:cubicBezTo>
                    <a:pt x="9062" y="3292"/>
                    <a:pt x="9741" y="2390"/>
                    <a:pt x="10660" y="2390"/>
                  </a:cubicBezTo>
                  <a:cubicBezTo>
                    <a:pt x="10718" y="2390"/>
                    <a:pt x="10777" y="2394"/>
                    <a:pt x="10836" y="2401"/>
                  </a:cubicBezTo>
                  <a:cubicBezTo>
                    <a:pt x="11986" y="2545"/>
                    <a:pt x="12264" y="3800"/>
                    <a:pt x="12082" y="4758"/>
                  </a:cubicBezTo>
                  <a:cubicBezTo>
                    <a:pt x="11727" y="6684"/>
                    <a:pt x="10146" y="8063"/>
                    <a:pt x="8384" y="8743"/>
                  </a:cubicBezTo>
                  <a:cubicBezTo>
                    <a:pt x="7933" y="8925"/>
                    <a:pt x="7387" y="9155"/>
                    <a:pt x="6975" y="9491"/>
                  </a:cubicBezTo>
                  <a:cubicBezTo>
                    <a:pt x="7071" y="9309"/>
                    <a:pt x="7167" y="9127"/>
                    <a:pt x="7263" y="8964"/>
                  </a:cubicBezTo>
                  <a:cubicBezTo>
                    <a:pt x="7703" y="8149"/>
                    <a:pt x="8029" y="7316"/>
                    <a:pt x="8077" y="6387"/>
                  </a:cubicBezTo>
                  <a:cubicBezTo>
                    <a:pt x="8125" y="5544"/>
                    <a:pt x="7991" y="4700"/>
                    <a:pt x="7665" y="3915"/>
                  </a:cubicBezTo>
                  <a:cubicBezTo>
                    <a:pt x="7617" y="3790"/>
                    <a:pt x="7560" y="3666"/>
                    <a:pt x="7502" y="3532"/>
                  </a:cubicBezTo>
                  <a:cubicBezTo>
                    <a:pt x="7473" y="3436"/>
                    <a:pt x="7435" y="3340"/>
                    <a:pt x="7416" y="3244"/>
                  </a:cubicBezTo>
                  <a:cubicBezTo>
                    <a:pt x="7368" y="3053"/>
                    <a:pt x="7330" y="2851"/>
                    <a:pt x="7320" y="2650"/>
                  </a:cubicBezTo>
                  <a:cubicBezTo>
                    <a:pt x="7282" y="2238"/>
                    <a:pt x="7311" y="1836"/>
                    <a:pt x="7406" y="1443"/>
                  </a:cubicBezTo>
                  <a:cubicBezTo>
                    <a:pt x="7473" y="1117"/>
                    <a:pt x="7608" y="782"/>
                    <a:pt x="7818" y="533"/>
                  </a:cubicBezTo>
                  <a:cubicBezTo>
                    <a:pt x="7933" y="409"/>
                    <a:pt x="8048" y="313"/>
                    <a:pt x="8192" y="246"/>
                  </a:cubicBezTo>
                  <a:cubicBezTo>
                    <a:pt x="8271" y="206"/>
                    <a:pt x="8375" y="174"/>
                    <a:pt x="8468" y="174"/>
                  </a:cubicBezTo>
                  <a:cubicBezTo>
                    <a:pt x="8488" y="174"/>
                    <a:pt x="8508" y="175"/>
                    <a:pt x="8527" y="179"/>
                  </a:cubicBezTo>
                  <a:cubicBezTo>
                    <a:pt x="8652" y="217"/>
                    <a:pt x="8661" y="313"/>
                    <a:pt x="8700" y="418"/>
                  </a:cubicBezTo>
                  <a:cubicBezTo>
                    <a:pt x="8706" y="444"/>
                    <a:pt x="8730" y="465"/>
                    <a:pt x="8756" y="465"/>
                  </a:cubicBezTo>
                  <a:cubicBezTo>
                    <a:pt x="8769" y="465"/>
                    <a:pt x="8783" y="460"/>
                    <a:pt x="8796" y="447"/>
                  </a:cubicBezTo>
                  <a:cubicBezTo>
                    <a:pt x="8911" y="351"/>
                    <a:pt x="8824" y="169"/>
                    <a:pt x="8729" y="83"/>
                  </a:cubicBezTo>
                  <a:cubicBezTo>
                    <a:pt x="8655" y="24"/>
                    <a:pt x="8566" y="0"/>
                    <a:pt x="8475"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3"/>
            <p:cNvSpPr/>
            <p:nvPr/>
          </p:nvSpPr>
          <p:spPr>
            <a:xfrm>
              <a:off x="4636074" y="1253855"/>
              <a:ext cx="297243" cy="122841"/>
            </a:xfrm>
            <a:custGeom>
              <a:avLst/>
              <a:gdLst/>
              <a:ahLst/>
              <a:cxnLst/>
              <a:rect l="l" t="t" r="r" b="b"/>
              <a:pathLst>
                <a:path w="4532" h="1873" extrusionOk="0">
                  <a:moveTo>
                    <a:pt x="2926" y="0"/>
                  </a:moveTo>
                  <a:cubicBezTo>
                    <a:pt x="2614" y="0"/>
                    <a:pt x="2301" y="32"/>
                    <a:pt x="1993" y="94"/>
                  </a:cubicBezTo>
                  <a:cubicBezTo>
                    <a:pt x="1600" y="180"/>
                    <a:pt x="1227" y="315"/>
                    <a:pt x="863" y="487"/>
                  </a:cubicBezTo>
                  <a:cubicBezTo>
                    <a:pt x="594" y="640"/>
                    <a:pt x="182" y="813"/>
                    <a:pt x="87" y="1138"/>
                  </a:cubicBezTo>
                  <a:cubicBezTo>
                    <a:pt x="0" y="1435"/>
                    <a:pt x="690" y="1713"/>
                    <a:pt x="891" y="1771"/>
                  </a:cubicBezTo>
                  <a:cubicBezTo>
                    <a:pt x="1121" y="1841"/>
                    <a:pt x="1357" y="1872"/>
                    <a:pt x="1592" y="1872"/>
                  </a:cubicBezTo>
                  <a:cubicBezTo>
                    <a:pt x="1740" y="1872"/>
                    <a:pt x="1887" y="1860"/>
                    <a:pt x="2031" y="1838"/>
                  </a:cubicBezTo>
                  <a:cubicBezTo>
                    <a:pt x="2980" y="1665"/>
                    <a:pt x="3737" y="1033"/>
                    <a:pt x="4455" y="449"/>
                  </a:cubicBezTo>
                  <a:cubicBezTo>
                    <a:pt x="4532" y="382"/>
                    <a:pt x="4484" y="276"/>
                    <a:pt x="4417" y="247"/>
                  </a:cubicBezTo>
                  <a:cubicBezTo>
                    <a:pt x="3932" y="82"/>
                    <a:pt x="3429" y="0"/>
                    <a:pt x="292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3"/>
            <p:cNvSpPr/>
            <p:nvPr/>
          </p:nvSpPr>
          <p:spPr>
            <a:xfrm>
              <a:off x="4517953" y="1136653"/>
              <a:ext cx="91757" cy="256175"/>
            </a:xfrm>
            <a:custGeom>
              <a:avLst/>
              <a:gdLst/>
              <a:ahLst/>
              <a:cxnLst/>
              <a:rect l="l" t="t" r="r" b="b"/>
              <a:pathLst>
                <a:path w="1399" h="3906" extrusionOk="0">
                  <a:moveTo>
                    <a:pt x="1047" y="1"/>
                  </a:moveTo>
                  <a:cubicBezTo>
                    <a:pt x="1026" y="1"/>
                    <a:pt x="1005" y="10"/>
                    <a:pt x="987" y="32"/>
                  </a:cubicBezTo>
                  <a:cubicBezTo>
                    <a:pt x="479" y="492"/>
                    <a:pt x="154" y="1144"/>
                    <a:pt x="48" y="1824"/>
                  </a:cubicBezTo>
                  <a:cubicBezTo>
                    <a:pt x="0" y="2169"/>
                    <a:pt x="0" y="2514"/>
                    <a:pt x="58" y="2849"/>
                  </a:cubicBezTo>
                  <a:cubicBezTo>
                    <a:pt x="115" y="3203"/>
                    <a:pt x="249" y="3548"/>
                    <a:pt x="403" y="3864"/>
                  </a:cubicBezTo>
                  <a:cubicBezTo>
                    <a:pt x="422" y="3874"/>
                    <a:pt x="422" y="3883"/>
                    <a:pt x="431" y="3893"/>
                  </a:cubicBezTo>
                  <a:cubicBezTo>
                    <a:pt x="442" y="3902"/>
                    <a:pt x="454" y="3906"/>
                    <a:pt x="465" y="3906"/>
                  </a:cubicBezTo>
                  <a:cubicBezTo>
                    <a:pt x="504" y="3906"/>
                    <a:pt x="543" y="3863"/>
                    <a:pt x="565" y="3826"/>
                  </a:cubicBezTo>
                  <a:cubicBezTo>
                    <a:pt x="633" y="3692"/>
                    <a:pt x="968" y="3251"/>
                    <a:pt x="930" y="3098"/>
                  </a:cubicBezTo>
                  <a:cubicBezTo>
                    <a:pt x="1073" y="2782"/>
                    <a:pt x="1188" y="2456"/>
                    <a:pt x="1246" y="2111"/>
                  </a:cubicBezTo>
                  <a:cubicBezTo>
                    <a:pt x="1399" y="1441"/>
                    <a:pt x="1351" y="722"/>
                    <a:pt x="1121" y="61"/>
                  </a:cubicBezTo>
                  <a:cubicBezTo>
                    <a:pt x="1109" y="25"/>
                    <a:pt x="1079" y="1"/>
                    <a:pt x="1047"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3"/>
            <p:cNvSpPr/>
            <p:nvPr/>
          </p:nvSpPr>
          <p:spPr>
            <a:xfrm>
              <a:off x="4688871" y="1034141"/>
              <a:ext cx="281239" cy="190984"/>
            </a:xfrm>
            <a:custGeom>
              <a:avLst/>
              <a:gdLst/>
              <a:ahLst/>
              <a:cxnLst/>
              <a:rect l="l" t="t" r="r" b="b"/>
              <a:pathLst>
                <a:path w="4288" h="2912" extrusionOk="0">
                  <a:moveTo>
                    <a:pt x="89" y="0"/>
                  </a:moveTo>
                  <a:cubicBezTo>
                    <a:pt x="52" y="0"/>
                    <a:pt x="19" y="28"/>
                    <a:pt x="19" y="72"/>
                  </a:cubicBezTo>
                  <a:cubicBezTo>
                    <a:pt x="0" y="637"/>
                    <a:pt x="58" y="1193"/>
                    <a:pt x="220" y="1720"/>
                  </a:cubicBezTo>
                  <a:cubicBezTo>
                    <a:pt x="287" y="1969"/>
                    <a:pt x="383" y="2237"/>
                    <a:pt x="498" y="2477"/>
                  </a:cubicBezTo>
                  <a:cubicBezTo>
                    <a:pt x="537" y="2582"/>
                    <a:pt x="613" y="2869"/>
                    <a:pt x="757" y="2908"/>
                  </a:cubicBezTo>
                  <a:cubicBezTo>
                    <a:pt x="769" y="2910"/>
                    <a:pt x="779" y="2911"/>
                    <a:pt x="789" y="2911"/>
                  </a:cubicBezTo>
                  <a:cubicBezTo>
                    <a:pt x="962" y="2911"/>
                    <a:pt x="850" y="2534"/>
                    <a:pt x="927" y="2534"/>
                  </a:cubicBezTo>
                  <a:cubicBezTo>
                    <a:pt x="927" y="2534"/>
                    <a:pt x="928" y="2534"/>
                    <a:pt x="929" y="2534"/>
                  </a:cubicBezTo>
                  <a:lnTo>
                    <a:pt x="939" y="2534"/>
                  </a:lnTo>
                  <a:cubicBezTo>
                    <a:pt x="971" y="2535"/>
                    <a:pt x="1004" y="2536"/>
                    <a:pt x="1037" y="2536"/>
                  </a:cubicBezTo>
                  <a:cubicBezTo>
                    <a:pt x="1667" y="2536"/>
                    <a:pt x="2316" y="2276"/>
                    <a:pt x="2817" y="1921"/>
                  </a:cubicBezTo>
                  <a:cubicBezTo>
                    <a:pt x="3085" y="1739"/>
                    <a:pt x="3305" y="1519"/>
                    <a:pt x="3516" y="1269"/>
                  </a:cubicBezTo>
                  <a:cubicBezTo>
                    <a:pt x="3756" y="963"/>
                    <a:pt x="3947" y="618"/>
                    <a:pt x="4206" y="331"/>
                  </a:cubicBezTo>
                  <a:cubicBezTo>
                    <a:pt x="4288" y="276"/>
                    <a:pt x="4248" y="186"/>
                    <a:pt x="4162" y="186"/>
                  </a:cubicBezTo>
                  <a:cubicBezTo>
                    <a:pt x="4157" y="186"/>
                    <a:pt x="4153" y="186"/>
                    <a:pt x="4148" y="187"/>
                  </a:cubicBezTo>
                  <a:cubicBezTo>
                    <a:pt x="3392" y="311"/>
                    <a:pt x="2625" y="522"/>
                    <a:pt x="2002" y="982"/>
                  </a:cubicBezTo>
                  <a:cubicBezTo>
                    <a:pt x="1753" y="1174"/>
                    <a:pt x="1523" y="1384"/>
                    <a:pt x="1332" y="1653"/>
                  </a:cubicBezTo>
                  <a:cubicBezTo>
                    <a:pt x="1188" y="1854"/>
                    <a:pt x="1035" y="2103"/>
                    <a:pt x="987" y="2352"/>
                  </a:cubicBezTo>
                  <a:lnTo>
                    <a:pt x="977" y="2352"/>
                  </a:lnTo>
                  <a:cubicBezTo>
                    <a:pt x="977" y="2304"/>
                    <a:pt x="987" y="2275"/>
                    <a:pt x="987" y="2228"/>
                  </a:cubicBezTo>
                  <a:cubicBezTo>
                    <a:pt x="1006" y="1959"/>
                    <a:pt x="987" y="1681"/>
                    <a:pt x="929" y="1423"/>
                  </a:cubicBezTo>
                  <a:cubicBezTo>
                    <a:pt x="805" y="896"/>
                    <a:pt x="537" y="407"/>
                    <a:pt x="144" y="24"/>
                  </a:cubicBezTo>
                  <a:cubicBezTo>
                    <a:pt x="127" y="8"/>
                    <a:pt x="108" y="0"/>
                    <a:pt x="8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3"/>
            <p:cNvSpPr/>
            <p:nvPr/>
          </p:nvSpPr>
          <p:spPr>
            <a:xfrm>
              <a:off x="4757933" y="855682"/>
              <a:ext cx="115696" cy="214004"/>
            </a:xfrm>
            <a:custGeom>
              <a:avLst/>
              <a:gdLst/>
              <a:ahLst/>
              <a:cxnLst/>
              <a:rect l="l" t="t" r="r" b="b"/>
              <a:pathLst>
                <a:path w="1764" h="3263" extrusionOk="0">
                  <a:moveTo>
                    <a:pt x="1679" y="1"/>
                  </a:moveTo>
                  <a:cubicBezTo>
                    <a:pt x="1663" y="1"/>
                    <a:pt x="1646" y="5"/>
                    <a:pt x="1630" y="15"/>
                  </a:cubicBezTo>
                  <a:cubicBezTo>
                    <a:pt x="1036" y="340"/>
                    <a:pt x="576" y="867"/>
                    <a:pt x="317" y="1471"/>
                  </a:cubicBezTo>
                  <a:cubicBezTo>
                    <a:pt x="183" y="1777"/>
                    <a:pt x="97" y="2113"/>
                    <a:pt x="78" y="2429"/>
                  </a:cubicBezTo>
                  <a:cubicBezTo>
                    <a:pt x="49" y="2668"/>
                    <a:pt x="1" y="3042"/>
                    <a:pt x="164" y="3262"/>
                  </a:cubicBezTo>
                  <a:lnTo>
                    <a:pt x="700" y="2716"/>
                  </a:lnTo>
                  <a:cubicBezTo>
                    <a:pt x="911" y="2477"/>
                    <a:pt x="1093" y="2218"/>
                    <a:pt x="1246" y="1931"/>
                  </a:cubicBezTo>
                  <a:cubicBezTo>
                    <a:pt x="1563" y="1365"/>
                    <a:pt x="1725" y="733"/>
                    <a:pt x="1764" y="82"/>
                  </a:cubicBezTo>
                  <a:cubicBezTo>
                    <a:pt x="1764" y="39"/>
                    <a:pt x="1726" y="1"/>
                    <a:pt x="1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3"/>
            <p:cNvSpPr/>
            <p:nvPr/>
          </p:nvSpPr>
          <p:spPr>
            <a:xfrm>
              <a:off x="4443775" y="886901"/>
              <a:ext cx="103497" cy="195312"/>
            </a:xfrm>
            <a:custGeom>
              <a:avLst/>
              <a:gdLst/>
              <a:ahLst/>
              <a:cxnLst/>
              <a:rect l="l" t="t" r="r" b="b"/>
              <a:pathLst>
                <a:path w="1578" h="2978" extrusionOk="0">
                  <a:moveTo>
                    <a:pt x="1506" y="0"/>
                  </a:moveTo>
                  <a:cubicBezTo>
                    <a:pt x="1497" y="0"/>
                    <a:pt x="1487" y="3"/>
                    <a:pt x="1476" y="8"/>
                  </a:cubicBezTo>
                  <a:cubicBezTo>
                    <a:pt x="882" y="190"/>
                    <a:pt x="403" y="650"/>
                    <a:pt x="192" y="1254"/>
                  </a:cubicBezTo>
                  <a:cubicBezTo>
                    <a:pt x="1" y="1838"/>
                    <a:pt x="106" y="2470"/>
                    <a:pt x="461" y="2978"/>
                  </a:cubicBezTo>
                  <a:cubicBezTo>
                    <a:pt x="365" y="2834"/>
                    <a:pt x="710" y="2327"/>
                    <a:pt x="767" y="2212"/>
                  </a:cubicBezTo>
                  <a:cubicBezTo>
                    <a:pt x="882" y="1982"/>
                    <a:pt x="978" y="1761"/>
                    <a:pt x="1074" y="1522"/>
                  </a:cubicBezTo>
                  <a:cubicBezTo>
                    <a:pt x="1265" y="1052"/>
                    <a:pt x="1428" y="592"/>
                    <a:pt x="1562" y="94"/>
                  </a:cubicBezTo>
                  <a:cubicBezTo>
                    <a:pt x="1578" y="47"/>
                    <a:pt x="1549" y="0"/>
                    <a:pt x="150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3"/>
            <p:cNvSpPr/>
            <p:nvPr/>
          </p:nvSpPr>
          <p:spPr>
            <a:xfrm>
              <a:off x="4267872" y="1064508"/>
              <a:ext cx="201091" cy="90311"/>
            </a:xfrm>
            <a:custGeom>
              <a:avLst/>
              <a:gdLst/>
              <a:ahLst/>
              <a:cxnLst/>
              <a:rect l="l" t="t" r="r" b="b"/>
              <a:pathLst>
                <a:path w="3066" h="1377" extrusionOk="0">
                  <a:moveTo>
                    <a:pt x="1339" y="0"/>
                  </a:moveTo>
                  <a:cubicBezTo>
                    <a:pt x="1249" y="0"/>
                    <a:pt x="1160" y="10"/>
                    <a:pt x="1073" y="30"/>
                  </a:cubicBezTo>
                  <a:cubicBezTo>
                    <a:pt x="470" y="145"/>
                    <a:pt x="39" y="701"/>
                    <a:pt x="0" y="1285"/>
                  </a:cubicBezTo>
                  <a:cubicBezTo>
                    <a:pt x="0" y="1341"/>
                    <a:pt x="53" y="1377"/>
                    <a:pt x="103" y="1377"/>
                  </a:cubicBezTo>
                  <a:cubicBezTo>
                    <a:pt x="114" y="1377"/>
                    <a:pt x="124" y="1375"/>
                    <a:pt x="134" y="1372"/>
                  </a:cubicBezTo>
                  <a:cubicBezTo>
                    <a:pt x="575" y="1190"/>
                    <a:pt x="1092" y="1209"/>
                    <a:pt x="1562" y="1190"/>
                  </a:cubicBezTo>
                  <a:cubicBezTo>
                    <a:pt x="1792" y="1180"/>
                    <a:pt x="2031" y="1161"/>
                    <a:pt x="2252" y="1161"/>
                  </a:cubicBezTo>
                  <a:cubicBezTo>
                    <a:pt x="2529" y="1151"/>
                    <a:pt x="2798" y="1142"/>
                    <a:pt x="3066" y="1103"/>
                  </a:cubicBezTo>
                  <a:cubicBezTo>
                    <a:pt x="3056" y="1046"/>
                    <a:pt x="3008" y="979"/>
                    <a:pt x="2951" y="950"/>
                  </a:cubicBezTo>
                  <a:cubicBezTo>
                    <a:pt x="2932" y="950"/>
                    <a:pt x="2932" y="941"/>
                    <a:pt x="2922" y="941"/>
                  </a:cubicBezTo>
                  <a:cubicBezTo>
                    <a:pt x="2884" y="921"/>
                    <a:pt x="2836" y="921"/>
                    <a:pt x="2807" y="912"/>
                  </a:cubicBezTo>
                  <a:cubicBezTo>
                    <a:pt x="2482" y="854"/>
                    <a:pt x="2482" y="586"/>
                    <a:pt x="2290" y="395"/>
                  </a:cubicBezTo>
                  <a:cubicBezTo>
                    <a:pt x="2194" y="299"/>
                    <a:pt x="2079" y="222"/>
                    <a:pt x="1945" y="145"/>
                  </a:cubicBezTo>
                  <a:cubicBezTo>
                    <a:pt x="1751" y="52"/>
                    <a:pt x="1544" y="0"/>
                    <a:pt x="133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3"/>
            <p:cNvSpPr/>
            <p:nvPr/>
          </p:nvSpPr>
          <p:spPr>
            <a:xfrm>
              <a:off x="4087510" y="1267366"/>
              <a:ext cx="231917" cy="110904"/>
            </a:xfrm>
            <a:custGeom>
              <a:avLst/>
              <a:gdLst/>
              <a:ahLst/>
              <a:cxnLst/>
              <a:rect l="l" t="t" r="r" b="b"/>
              <a:pathLst>
                <a:path w="3536" h="1691" extrusionOk="0">
                  <a:moveTo>
                    <a:pt x="1429" y="0"/>
                  </a:moveTo>
                  <a:cubicBezTo>
                    <a:pt x="851" y="0"/>
                    <a:pt x="297" y="336"/>
                    <a:pt x="20" y="865"/>
                  </a:cubicBezTo>
                  <a:cubicBezTo>
                    <a:pt x="1" y="913"/>
                    <a:pt x="20" y="961"/>
                    <a:pt x="87" y="971"/>
                  </a:cubicBezTo>
                  <a:cubicBezTo>
                    <a:pt x="384" y="980"/>
                    <a:pt x="691" y="990"/>
                    <a:pt x="997" y="1057"/>
                  </a:cubicBezTo>
                  <a:cubicBezTo>
                    <a:pt x="1294" y="1105"/>
                    <a:pt x="1581" y="1210"/>
                    <a:pt x="1859" y="1325"/>
                  </a:cubicBezTo>
                  <a:cubicBezTo>
                    <a:pt x="2118" y="1440"/>
                    <a:pt x="2405" y="1517"/>
                    <a:pt x="2683" y="1584"/>
                  </a:cubicBezTo>
                  <a:cubicBezTo>
                    <a:pt x="2837" y="1613"/>
                    <a:pt x="2990" y="1641"/>
                    <a:pt x="3153" y="1651"/>
                  </a:cubicBezTo>
                  <a:cubicBezTo>
                    <a:pt x="3212" y="1660"/>
                    <a:pt x="3363" y="1691"/>
                    <a:pt x="3436" y="1691"/>
                  </a:cubicBezTo>
                  <a:cubicBezTo>
                    <a:pt x="3445" y="1691"/>
                    <a:pt x="3453" y="1690"/>
                    <a:pt x="3459" y="1689"/>
                  </a:cubicBezTo>
                  <a:cubicBezTo>
                    <a:pt x="3536" y="1680"/>
                    <a:pt x="3536" y="1632"/>
                    <a:pt x="3507" y="1555"/>
                  </a:cubicBezTo>
                  <a:cubicBezTo>
                    <a:pt x="3421" y="1306"/>
                    <a:pt x="2980" y="798"/>
                    <a:pt x="2913" y="731"/>
                  </a:cubicBezTo>
                  <a:cubicBezTo>
                    <a:pt x="2587" y="396"/>
                    <a:pt x="2204" y="118"/>
                    <a:pt x="1735" y="32"/>
                  </a:cubicBezTo>
                  <a:cubicBezTo>
                    <a:pt x="1633" y="10"/>
                    <a:pt x="1531"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3"/>
            <p:cNvSpPr/>
            <p:nvPr/>
          </p:nvSpPr>
          <p:spPr>
            <a:xfrm>
              <a:off x="4020940" y="1435332"/>
              <a:ext cx="98053" cy="199837"/>
            </a:xfrm>
            <a:custGeom>
              <a:avLst/>
              <a:gdLst/>
              <a:ahLst/>
              <a:cxnLst/>
              <a:rect l="l" t="t" r="r" b="b"/>
              <a:pathLst>
                <a:path w="1495" h="3047" extrusionOk="0">
                  <a:moveTo>
                    <a:pt x="815" y="0"/>
                  </a:moveTo>
                  <a:cubicBezTo>
                    <a:pt x="776" y="0"/>
                    <a:pt x="738" y="10"/>
                    <a:pt x="700" y="29"/>
                  </a:cubicBezTo>
                  <a:cubicBezTo>
                    <a:pt x="77" y="326"/>
                    <a:pt x="0" y="1064"/>
                    <a:pt x="173" y="1667"/>
                  </a:cubicBezTo>
                  <a:cubicBezTo>
                    <a:pt x="345" y="2232"/>
                    <a:pt x="700" y="3018"/>
                    <a:pt x="1389" y="3047"/>
                  </a:cubicBezTo>
                  <a:cubicBezTo>
                    <a:pt x="1447" y="3047"/>
                    <a:pt x="1495" y="2960"/>
                    <a:pt x="1447" y="2913"/>
                  </a:cubicBezTo>
                  <a:cubicBezTo>
                    <a:pt x="1025" y="2501"/>
                    <a:pt x="968" y="1945"/>
                    <a:pt x="958" y="1389"/>
                  </a:cubicBezTo>
                  <a:cubicBezTo>
                    <a:pt x="939" y="1198"/>
                    <a:pt x="1016" y="38"/>
                    <a:pt x="815"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3"/>
            <p:cNvSpPr/>
            <p:nvPr/>
          </p:nvSpPr>
          <p:spPr>
            <a:xfrm>
              <a:off x="4103251" y="1370139"/>
              <a:ext cx="106842" cy="191180"/>
            </a:xfrm>
            <a:custGeom>
              <a:avLst/>
              <a:gdLst/>
              <a:ahLst/>
              <a:cxnLst/>
              <a:rect l="l" t="t" r="r" b="b"/>
              <a:pathLst>
                <a:path w="1629" h="2915" extrusionOk="0">
                  <a:moveTo>
                    <a:pt x="1429" y="0"/>
                  </a:moveTo>
                  <a:cubicBezTo>
                    <a:pt x="1413" y="0"/>
                    <a:pt x="1399" y="3"/>
                    <a:pt x="1389" y="7"/>
                  </a:cubicBezTo>
                  <a:cubicBezTo>
                    <a:pt x="1351" y="46"/>
                    <a:pt x="1303" y="65"/>
                    <a:pt x="1255" y="74"/>
                  </a:cubicBezTo>
                  <a:cubicBezTo>
                    <a:pt x="1044" y="161"/>
                    <a:pt x="834" y="276"/>
                    <a:pt x="661" y="410"/>
                  </a:cubicBezTo>
                  <a:cubicBezTo>
                    <a:pt x="374" y="620"/>
                    <a:pt x="201" y="937"/>
                    <a:pt x="115" y="1282"/>
                  </a:cubicBezTo>
                  <a:cubicBezTo>
                    <a:pt x="0" y="1818"/>
                    <a:pt x="96" y="2393"/>
                    <a:pt x="374" y="2872"/>
                  </a:cubicBezTo>
                  <a:cubicBezTo>
                    <a:pt x="385" y="2902"/>
                    <a:pt x="407" y="2914"/>
                    <a:pt x="430" y="2914"/>
                  </a:cubicBezTo>
                  <a:cubicBezTo>
                    <a:pt x="466" y="2914"/>
                    <a:pt x="506" y="2884"/>
                    <a:pt x="518" y="2843"/>
                  </a:cubicBezTo>
                  <a:cubicBezTo>
                    <a:pt x="613" y="2240"/>
                    <a:pt x="1159" y="1847"/>
                    <a:pt x="1399" y="1310"/>
                  </a:cubicBezTo>
                  <a:cubicBezTo>
                    <a:pt x="1571" y="956"/>
                    <a:pt x="1629" y="419"/>
                    <a:pt x="1495" y="65"/>
                  </a:cubicBezTo>
                  <a:cubicBezTo>
                    <a:pt x="1485" y="46"/>
                    <a:pt x="1485" y="26"/>
                    <a:pt x="1476" y="7"/>
                  </a:cubicBezTo>
                  <a:cubicBezTo>
                    <a:pt x="1461" y="3"/>
                    <a:pt x="1444"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3"/>
            <p:cNvSpPr/>
            <p:nvPr/>
          </p:nvSpPr>
          <p:spPr>
            <a:xfrm>
              <a:off x="4364022" y="1173643"/>
              <a:ext cx="100546" cy="190590"/>
            </a:xfrm>
            <a:custGeom>
              <a:avLst/>
              <a:gdLst/>
              <a:ahLst/>
              <a:cxnLst/>
              <a:rect l="l" t="t" r="r" b="b"/>
              <a:pathLst>
                <a:path w="1533" h="2906" extrusionOk="0">
                  <a:moveTo>
                    <a:pt x="173" y="0"/>
                  </a:moveTo>
                  <a:cubicBezTo>
                    <a:pt x="137" y="0"/>
                    <a:pt x="105" y="36"/>
                    <a:pt x="105" y="72"/>
                  </a:cubicBezTo>
                  <a:cubicBezTo>
                    <a:pt x="48" y="733"/>
                    <a:pt x="0" y="1442"/>
                    <a:pt x="287" y="2036"/>
                  </a:cubicBezTo>
                  <a:cubicBezTo>
                    <a:pt x="537" y="2553"/>
                    <a:pt x="910" y="2706"/>
                    <a:pt x="1399" y="2898"/>
                  </a:cubicBezTo>
                  <a:cubicBezTo>
                    <a:pt x="1404" y="2903"/>
                    <a:pt x="1413" y="2905"/>
                    <a:pt x="1423" y="2905"/>
                  </a:cubicBezTo>
                  <a:cubicBezTo>
                    <a:pt x="1432" y="2905"/>
                    <a:pt x="1442" y="2903"/>
                    <a:pt x="1447" y="2898"/>
                  </a:cubicBezTo>
                  <a:cubicBezTo>
                    <a:pt x="1533" y="2840"/>
                    <a:pt x="1389" y="2658"/>
                    <a:pt x="1370" y="2611"/>
                  </a:cubicBezTo>
                  <a:cubicBezTo>
                    <a:pt x="1351" y="2505"/>
                    <a:pt x="1370" y="2419"/>
                    <a:pt x="1389" y="2304"/>
                  </a:cubicBezTo>
                  <a:cubicBezTo>
                    <a:pt x="1389" y="2179"/>
                    <a:pt x="1389" y="2055"/>
                    <a:pt x="1380" y="1921"/>
                  </a:cubicBezTo>
                  <a:cubicBezTo>
                    <a:pt x="1351" y="1672"/>
                    <a:pt x="1293" y="1413"/>
                    <a:pt x="1198" y="1173"/>
                  </a:cubicBezTo>
                  <a:cubicBezTo>
                    <a:pt x="987" y="694"/>
                    <a:pt x="661" y="273"/>
                    <a:pt x="211" y="14"/>
                  </a:cubicBezTo>
                  <a:cubicBezTo>
                    <a:pt x="199" y="5"/>
                    <a:pt x="186" y="0"/>
                    <a:pt x="173"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3"/>
            <p:cNvSpPr/>
            <p:nvPr/>
          </p:nvSpPr>
          <p:spPr>
            <a:xfrm>
              <a:off x="4373401" y="1435201"/>
              <a:ext cx="225031" cy="108018"/>
            </a:xfrm>
            <a:custGeom>
              <a:avLst/>
              <a:gdLst/>
              <a:ahLst/>
              <a:cxnLst/>
              <a:rect l="l" t="t" r="r" b="b"/>
              <a:pathLst>
                <a:path w="3431" h="1647" extrusionOk="0">
                  <a:moveTo>
                    <a:pt x="2168" y="0"/>
                  </a:moveTo>
                  <a:cubicBezTo>
                    <a:pt x="1895" y="0"/>
                    <a:pt x="1621" y="48"/>
                    <a:pt x="1361" y="146"/>
                  </a:cubicBezTo>
                  <a:cubicBezTo>
                    <a:pt x="796" y="357"/>
                    <a:pt x="1" y="951"/>
                    <a:pt x="39" y="1640"/>
                  </a:cubicBezTo>
                  <a:cubicBezTo>
                    <a:pt x="62" y="1645"/>
                    <a:pt x="84" y="1647"/>
                    <a:pt x="106" y="1647"/>
                  </a:cubicBezTo>
                  <a:cubicBezTo>
                    <a:pt x="277" y="1647"/>
                    <a:pt x="421" y="1524"/>
                    <a:pt x="556" y="1439"/>
                  </a:cubicBezTo>
                  <a:cubicBezTo>
                    <a:pt x="815" y="1295"/>
                    <a:pt x="1064" y="1171"/>
                    <a:pt x="1342" y="1066"/>
                  </a:cubicBezTo>
                  <a:cubicBezTo>
                    <a:pt x="1984" y="816"/>
                    <a:pt x="2674" y="663"/>
                    <a:pt x="3344" y="491"/>
                  </a:cubicBezTo>
                  <a:cubicBezTo>
                    <a:pt x="3411" y="472"/>
                    <a:pt x="3431" y="357"/>
                    <a:pt x="3363" y="328"/>
                  </a:cubicBezTo>
                  <a:cubicBezTo>
                    <a:pt x="3003" y="113"/>
                    <a:pt x="2587" y="0"/>
                    <a:pt x="2168"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3"/>
            <p:cNvSpPr/>
            <p:nvPr/>
          </p:nvSpPr>
          <p:spPr>
            <a:xfrm>
              <a:off x="3899671" y="1539548"/>
              <a:ext cx="99955" cy="228892"/>
            </a:xfrm>
            <a:custGeom>
              <a:avLst/>
              <a:gdLst/>
              <a:ahLst/>
              <a:cxnLst/>
              <a:rect l="l" t="t" r="r" b="b"/>
              <a:pathLst>
                <a:path w="1524" h="3490" extrusionOk="0">
                  <a:moveTo>
                    <a:pt x="1450" y="1"/>
                  </a:moveTo>
                  <a:cubicBezTo>
                    <a:pt x="1226" y="1"/>
                    <a:pt x="650" y="368"/>
                    <a:pt x="565" y="452"/>
                  </a:cubicBezTo>
                  <a:cubicBezTo>
                    <a:pt x="336" y="662"/>
                    <a:pt x="221" y="959"/>
                    <a:pt x="154" y="1266"/>
                  </a:cubicBezTo>
                  <a:cubicBezTo>
                    <a:pt x="0" y="1994"/>
                    <a:pt x="106" y="2770"/>
                    <a:pt x="412" y="3450"/>
                  </a:cubicBezTo>
                  <a:cubicBezTo>
                    <a:pt x="420" y="3479"/>
                    <a:pt x="440" y="3490"/>
                    <a:pt x="461" y="3490"/>
                  </a:cubicBezTo>
                  <a:cubicBezTo>
                    <a:pt x="490" y="3490"/>
                    <a:pt x="522" y="3469"/>
                    <a:pt x="527" y="3441"/>
                  </a:cubicBezTo>
                  <a:cubicBezTo>
                    <a:pt x="757" y="2856"/>
                    <a:pt x="968" y="2253"/>
                    <a:pt x="1159" y="1659"/>
                  </a:cubicBezTo>
                  <a:cubicBezTo>
                    <a:pt x="1332" y="1141"/>
                    <a:pt x="1514" y="643"/>
                    <a:pt x="1523" y="88"/>
                  </a:cubicBezTo>
                  <a:cubicBezTo>
                    <a:pt x="1523" y="68"/>
                    <a:pt x="1523" y="40"/>
                    <a:pt x="1514" y="30"/>
                  </a:cubicBezTo>
                  <a:cubicBezTo>
                    <a:pt x="1495" y="1"/>
                    <a:pt x="1485" y="1"/>
                    <a:pt x="1466" y="1"/>
                  </a:cubicBezTo>
                  <a:cubicBezTo>
                    <a:pt x="1461" y="1"/>
                    <a:pt x="1456" y="1"/>
                    <a:pt x="1450"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3"/>
            <p:cNvSpPr/>
            <p:nvPr/>
          </p:nvSpPr>
          <p:spPr>
            <a:xfrm>
              <a:off x="3912329" y="1350726"/>
              <a:ext cx="235590" cy="86048"/>
            </a:xfrm>
            <a:custGeom>
              <a:avLst/>
              <a:gdLst/>
              <a:ahLst/>
              <a:cxnLst/>
              <a:rect l="l" t="t" r="r" b="b"/>
              <a:pathLst>
                <a:path w="3592" h="1312" extrusionOk="0">
                  <a:moveTo>
                    <a:pt x="1661" y="1"/>
                  </a:moveTo>
                  <a:cubicBezTo>
                    <a:pt x="1533" y="1"/>
                    <a:pt x="1406" y="15"/>
                    <a:pt x="1283" y="45"/>
                  </a:cubicBezTo>
                  <a:cubicBezTo>
                    <a:pt x="679" y="160"/>
                    <a:pt x="152" y="619"/>
                    <a:pt x="8" y="1213"/>
                  </a:cubicBezTo>
                  <a:cubicBezTo>
                    <a:pt x="1" y="1266"/>
                    <a:pt x="34" y="1312"/>
                    <a:pt x="76" y="1312"/>
                  </a:cubicBezTo>
                  <a:cubicBezTo>
                    <a:pt x="88" y="1312"/>
                    <a:pt x="101" y="1308"/>
                    <a:pt x="114" y="1300"/>
                  </a:cubicBezTo>
                  <a:cubicBezTo>
                    <a:pt x="615" y="983"/>
                    <a:pt x="1141" y="925"/>
                    <a:pt x="1705" y="925"/>
                  </a:cubicBezTo>
                  <a:cubicBezTo>
                    <a:pt x="1756" y="925"/>
                    <a:pt x="1806" y="925"/>
                    <a:pt x="1857" y="926"/>
                  </a:cubicBezTo>
                  <a:cubicBezTo>
                    <a:pt x="1965" y="926"/>
                    <a:pt x="2075" y="929"/>
                    <a:pt x="2185" y="929"/>
                  </a:cubicBezTo>
                  <a:cubicBezTo>
                    <a:pt x="2377" y="929"/>
                    <a:pt x="2572" y="921"/>
                    <a:pt x="2768" y="878"/>
                  </a:cubicBezTo>
                  <a:cubicBezTo>
                    <a:pt x="3007" y="830"/>
                    <a:pt x="3409" y="763"/>
                    <a:pt x="3591" y="581"/>
                  </a:cubicBezTo>
                  <a:cubicBezTo>
                    <a:pt x="3591" y="581"/>
                    <a:pt x="3476" y="562"/>
                    <a:pt x="3342" y="524"/>
                  </a:cubicBezTo>
                  <a:cubicBezTo>
                    <a:pt x="3199" y="485"/>
                    <a:pt x="3036" y="457"/>
                    <a:pt x="3017" y="437"/>
                  </a:cubicBezTo>
                  <a:cubicBezTo>
                    <a:pt x="2748" y="322"/>
                    <a:pt x="2538" y="179"/>
                    <a:pt x="2260" y="93"/>
                  </a:cubicBezTo>
                  <a:cubicBezTo>
                    <a:pt x="2062" y="34"/>
                    <a:pt x="1860" y="1"/>
                    <a:pt x="1661"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3"/>
            <p:cNvSpPr/>
            <p:nvPr/>
          </p:nvSpPr>
          <p:spPr>
            <a:xfrm>
              <a:off x="4265970" y="1393357"/>
              <a:ext cx="117598" cy="234991"/>
            </a:xfrm>
            <a:custGeom>
              <a:avLst/>
              <a:gdLst/>
              <a:ahLst/>
              <a:cxnLst/>
              <a:rect l="l" t="t" r="r" b="b"/>
              <a:pathLst>
                <a:path w="1793" h="3583" extrusionOk="0">
                  <a:moveTo>
                    <a:pt x="427" y="1"/>
                  </a:moveTo>
                  <a:cubicBezTo>
                    <a:pt x="403" y="1"/>
                    <a:pt x="379" y="13"/>
                    <a:pt x="365" y="37"/>
                  </a:cubicBezTo>
                  <a:cubicBezTo>
                    <a:pt x="39" y="698"/>
                    <a:pt x="1" y="1464"/>
                    <a:pt x="259" y="2144"/>
                  </a:cubicBezTo>
                  <a:cubicBezTo>
                    <a:pt x="488" y="2736"/>
                    <a:pt x="1097" y="3555"/>
                    <a:pt x="1783" y="3581"/>
                  </a:cubicBezTo>
                  <a:lnTo>
                    <a:pt x="1783" y="3581"/>
                  </a:lnTo>
                  <a:cubicBezTo>
                    <a:pt x="1762" y="3572"/>
                    <a:pt x="1729" y="3509"/>
                    <a:pt x="1696" y="3418"/>
                  </a:cubicBezTo>
                  <a:cubicBezTo>
                    <a:pt x="1543" y="3006"/>
                    <a:pt x="1313" y="1991"/>
                    <a:pt x="1265" y="1876"/>
                  </a:cubicBezTo>
                  <a:cubicBezTo>
                    <a:pt x="1054" y="1253"/>
                    <a:pt x="786" y="631"/>
                    <a:pt x="489" y="37"/>
                  </a:cubicBezTo>
                  <a:cubicBezTo>
                    <a:pt x="475" y="13"/>
                    <a:pt x="451" y="1"/>
                    <a:pt x="427" y="1"/>
                  </a:cubicBezTo>
                  <a:close/>
                  <a:moveTo>
                    <a:pt x="1783" y="3581"/>
                  </a:moveTo>
                  <a:cubicBezTo>
                    <a:pt x="1785" y="3582"/>
                    <a:pt x="1787" y="3582"/>
                    <a:pt x="1788" y="3582"/>
                  </a:cubicBezTo>
                  <a:cubicBezTo>
                    <a:pt x="1790" y="3582"/>
                    <a:pt x="1791" y="3582"/>
                    <a:pt x="1792" y="3581"/>
                  </a:cubicBezTo>
                  <a:cubicBezTo>
                    <a:pt x="1789" y="3581"/>
                    <a:pt x="1786" y="3581"/>
                    <a:pt x="1783" y="358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3"/>
            <p:cNvSpPr/>
            <p:nvPr/>
          </p:nvSpPr>
          <p:spPr>
            <a:xfrm>
              <a:off x="4424296" y="766747"/>
              <a:ext cx="46567" cy="160290"/>
            </a:xfrm>
            <a:custGeom>
              <a:avLst/>
              <a:gdLst/>
              <a:ahLst/>
              <a:cxnLst/>
              <a:rect l="l" t="t" r="r" b="b"/>
              <a:pathLst>
                <a:path w="710" h="2444" extrusionOk="0">
                  <a:moveTo>
                    <a:pt x="369" y="1"/>
                  </a:moveTo>
                  <a:cubicBezTo>
                    <a:pt x="357" y="1"/>
                    <a:pt x="346" y="4"/>
                    <a:pt x="336" y="10"/>
                  </a:cubicBezTo>
                  <a:cubicBezTo>
                    <a:pt x="10" y="221"/>
                    <a:pt x="1" y="652"/>
                    <a:pt x="10" y="987"/>
                  </a:cubicBezTo>
                  <a:cubicBezTo>
                    <a:pt x="39" y="1419"/>
                    <a:pt x="106" y="2118"/>
                    <a:pt x="441" y="2444"/>
                  </a:cubicBezTo>
                  <a:cubicBezTo>
                    <a:pt x="671" y="2060"/>
                    <a:pt x="710" y="1610"/>
                    <a:pt x="700" y="1179"/>
                  </a:cubicBezTo>
                  <a:cubicBezTo>
                    <a:pt x="671" y="786"/>
                    <a:pt x="576" y="403"/>
                    <a:pt x="422" y="39"/>
                  </a:cubicBezTo>
                  <a:cubicBezTo>
                    <a:pt x="416" y="13"/>
                    <a:pt x="393" y="1"/>
                    <a:pt x="36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3"/>
            <p:cNvSpPr/>
            <p:nvPr/>
          </p:nvSpPr>
          <p:spPr>
            <a:xfrm>
              <a:off x="4183004" y="972294"/>
              <a:ext cx="167838" cy="73718"/>
            </a:xfrm>
            <a:custGeom>
              <a:avLst/>
              <a:gdLst/>
              <a:ahLst/>
              <a:cxnLst/>
              <a:rect l="l" t="t" r="r" b="b"/>
              <a:pathLst>
                <a:path w="2559" h="1124" extrusionOk="0">
                  <a:moveTo>
                    <a:pt x="679" y="1"/>
                  </a:moveTo>
                  <a:cubicBezTo>
                    <a:pt x="605" y="1"/>
                    <a:pt x="532" y="9"/>
                    <a:pt x="461" y="28"/>
                  </a:cubicBezTo>
                  <a:cubicBezTo>
                    <a:pt x="240" y="86"/>
                    <a:pt x="49" y="249"/>
                    <a:pt x="20" y="469"/>
                  </a:cubicBezTo>
                  <a:cubicBezTo>
                    <a:pt x="1" y="507"/>
                    <a:pt x="30" y="545"/>
                    <a:pt x="68" y="555"/>
                  </a:cubicBezTo>
                  <a:cubicBezTo>
                    <a:pt x="470" y="689"/>
                    <a:pt x="873" y="833"/>
                    <a:pt x="1285" y="967"/>
                  </a:cubicBezTo>
                  <a:cubicBezTo>
                    <a:pt x="1658" y="1082"/>
                    <a:pt x="2022" y="1053"/>
                    <a:pt x="2425" y="1120"/>
                  </a:cubicBezTo>
                  <a:cubicBezTo>
                    <a:pt x="2437" y="1122"/>
                    <a:pt x="2450" y="1124"/>
                    <a:pt x="2464" y="1124"/>
                  </a:cubicBezTo>
                  <a:cubicBezTo>
                    <a:pt x="2512" y="1124"/>
                    <a:pt x="2559" y="1108"/>
                    <a:pt x="2559" y="1063"/>
                  </a:cubicBezTo>
                  <a:cubicBezTo>
                    <a:pt x="2559" y="1034"/>
                    <a:pt x="2540" y="1025"/>
                    <a:pt x="2530" y="1015"/>
                  </a:cubicBezTo>
                  <a:cubicBezTo>
                    <a:pt x="2195" y="593"/>
                    <a:pt x="1764" y="287"/>
                    <a:pt x="1237" y="114"/>
                  </a:cubicBezTo>
                  <a:cubicBezTo>
                    <a:pt x="1059" y="53"/>
                    <a:pt x="866" y="1"/>
                    <a:pt x="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3"/>
            <p:cNvSpPr/>
            <p:nvPr/>
          </p:nvSpPr>
          <p:spPr>
            <a:xfrm>
              <a:off x="4625383" y="1204731"/>
              <a:ext cx="45911" cy="42106"/>
            </a:xfrm>
            <a:custGeom>
              <a:avLst/>
              <a:gdLst/>
              <a:ahLst/>
              <a:cxnLst/>
              <a:rect l="l" t="t" r="r" b="b"/>
              <a:pathLst>
                <a:path w="700" h="642" extrusionOk="0">
                  <a:moveTo>
                    <a:pt x="345" y="0"/>
                  </a:moveTo>
                  <a:cubicBezTo>
                    <a:pt x="351" y="3"/>
                    <a:pt x="356" y="6"/>
                    <a:pt x="361" y="10"/>
                  </a:cubicBezTo>
                  <a:lnTo>
                    <a:pt x="361" y="10"/>
                  </a:lnTo>
                  <a:cubicBezTo>
                    <a:pt x="372" y="6"/>
                    <a:pt x="382" y="3"/>
                    <a:pt x="393" y="0"/>
                  </a:cubicBezTo>
                  <a:close/>
                  <a:moveTo>
                    <a:pt x="361" y="10"/>
                  </a:moveTo>
                  <a:lnTo>
                    <a:pt x="361" y="10"/>
                  </a:lnTo>
                  <a:cubicBezTo>
                    <a:pt x="266" y="39"/>
                    <a:pt x="172" y="81"/>
                    <a:pt x="77" y="115"/>
                  </a:cubicBezTo>
                  <a:cubicBezTo>
                    <a:pt x="48" y="115"/>
                    <a:pt x="29" y="125"/>
                    <a:pt x="10" y="153"/>
                  </a:cubicBezTo>
                  <a:cubicBezTo>
                    <a:pt x="0" y="173"/>
                    <a:pt x="0" y="201"/>
                    <a:pt x="10" y="220"/>
                  </a:cubicBezTo>
                  <a:cubicBezTo>
                    <a:pt x="58" y="364"/>
                    <a:pt x="125" y="508"/>
                    <a:pt x="192" y="642"/>
                  </a:cubicBezTo>
                  <a:cubicBezTo>
                    <a:pt x="221" y="489"/>
                    <a:pt x="221" y="335"/>
                    <a:pt x="182" y="173"/>
                  </a:cubicBezTo>
                  <a:lnTo>
                    <a:pt x="182" y="173"/>
                  </a:lnTo>
                  <a:cubicBezTo>
                    <a:pt x="288" y="288"/>
                    <a:pt x="374" y="412"/>
                    <a:pt x="441" y="546"/>
                  </a:cubicBezTo>
                  <a:cubicBezTo>
                    <a:pt x="432" y="403"/>
                    <a:pt x="393" y="259"/>
                    <a:pt x="365" y="125"/>
                  </a:cubicBezTo>
                  <a:lnTo>
                    <a:pt x="365" y="125"/>
                  </a:lnTo>
                  <a:cubicBezTo>
                    <a:pt x="479" y="220"/>
                    <a:pt x="585" y="307"/>
                    <a:pt x="700" y="403"/>
                  </a:cubicBezTo>
                  <a:cubicBezTo>
                    <a:pt x="626" y="245"/>
                    <a:pt x="516" y="105"/>
                    <a:pt x="361" y="1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3"/>
            <p:cNvSpPr/>
            <p:nvPr/>
          </p:nvSpPr>
          <p:spPr>
            <a:xfrm>
              <a:off x="4543728" y="1056834"/>
              <a:ext cx="131962" cy="165733"/>
            </a:xfrm>
            <a:custGeom>
              <a:avLst/>
              <a:gdLst/>
              <a:ahLst/>
              <a:cxnLst/>
              <a:rect l="l" t="t" r="r" b="b"/>
              <a:pathLst>
                <a:path w="2012" h="2527" extrusionOk="0">
                  <a:moveTo>
                    <a:pt x="686" y="1"/>
                  </a:moveTo>
                  <a:cubicBezTo>
                    <a:pt x="624" y="1"/>
                    <a:pt x="564" y="11"/>
                    <a:pt x="508" y="33"/>
                  </a:cubicBezTo>
                  <a:cubicBezTo>
                    <a:pt x="96" y="195"/>
                    <a:pt x="0" y="876"/>
                    <a:pt x="278" y="1556"/>
                  </a:cubicBezTo>
                  <a:cubicBezTo>
                    <a:pt x="517" y="2140"/>
                    <a:pt x="953" y="2527"/>
                    <a:pt x="1333" y="2527"/>
                  </a:cubicBezTo>
                  <a:cubicBezTo>
                    <a:pt x="1395" y="2527"/>
                    <a:pt x="1456" y="2516"/>
                    <a:pt x="1514" y="2495"/>
                  </a:cubicBezTo>
                  <a:cubicBezTo>
                    <a:pt x="1916" y="2332"/>
                    <a:pt x="2012" y="1652"/>
                    <a:pt x="1734" y="971"/>
                  </a:cubicBezTo>
                  <a:cubicBezTo>
                    <a:pt x="1504" y="387"/>
                    <a:pt x="1061" y="1"/>
                    <a:pt x="686"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3"/>
            <p:cNvSpPr/>
            <p:nvPr/>
          </p:nvSpPr>
          <p:spPr>
            <a:xfrm>
              <a:off x="4588327" y="967178"/>
              <a:ext cx="45911" cy="42827"/>
            </a:xfrm>
            <a:custGeom>
              <a:avLst/>
              <a:gdLst/>
              <a:ahLst/>
              <a:cxnLst/>
              <a:rect l="l" t="t" r="r" b="b"/>
              <a:pathLst>
                <a:path w="700" h="653" extrusionOk="0">
                  <a:moveTo>
                    <a:pt x="355" y="1"/>
                  </a:moveTo>
                  <a:cubicBezTo>
                    <a:pt x="360" y="4"/>
                    <a:pt x="366" y="8"/>
                    <a:pt x="371" y="11"/>
                  </a:cubicBezTo>
                  <a:lnTo>
                    <a:pt x="371" y="11"/>
                  </a:lnTo>
                  <a:cubicBezTo>
                    <a:pt x="382" y="8"/>
                    <a:pt x="392" y="4"/>
                    <a:pt x="403" y="1"/>
                  </a:cubicBezTo>
                  <a:close/>
                  <a:moveTo>
                    <a:pt x="371" y="11"/>
                  </a:moveTo>
                  <a:cubicBezTo>
                    <a:pt x="268" y="48"/>
                    <a:pt x="173" y="90"/>
                    <a:pt x="77" y="125"/>
                  </a:cubicBezTo>
                  <a:cubicBezTo>
                    <a:pt x="48" y="125"/>
                    <a:pt x="29" y="135"/>
                    <a:pt x="19" y="154"/>
                  </a:cubicBezTo>
                  <a:cubicBezTo>
                    <a:pt x="0" y="183"/>
                    <a:pt x="0" y="202"/>
                    <a:pt x="19" y="231"/>
                  </a:cubicBezTo>
                  <a:cubicBezTo>
                    <a:pt x="67" y="374"/>
                    <a:pt x="125" y="518"/>
                    <a:pt x="192" y="652"/>
                  </a:cubicBezTo>
                  <a:cubicBezTo>
                    <a:pt x="221" y="489"/>
                    <a:pt x="221" y="336"/>
                    <a:pt x="182" y="183"/>
                  </a:cubicBezTo>
                  <a:lnTo>
                    <a:pt x="182" y="183"/>
                  </a:lnTo>
                  <a:cubicBezTo>
                    <a:pt x="288" y="288"/>
                    <a:pt x="374" y="422"/>
                    <a:pt x="451" y="556"/>
                  </a:cubicBezTo>
                  <a:cubicBezTo>
                    <a:pt x="431" y="413"/>
                    <a:pt x="393" y="269"/>
                    <a:pt x="364" y="135"/>
                  </a:cubicBezTo>
                  <a:lnTo>
                    <a:pt x="364" y="135"/>
                  </a:lnTo>
                  <a:cubicBezTo>
                    <a:pt x="479" y="231"/>
                    <a:pt x="594" y="317"/>
                    <a:pt x="700" y="413"/>
                  </a:cubicBezTo>
                  <a:cubicBezTo>
                    <a:pt x="626" y="247"/>
                    <a:pt x="516" y="107"/>
                    <a:pt x="371" y="11"/>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3"/>
            <p:cNvSpPr/>
            <p:nvPr/>
          </p:nvSpPr>
          <p:spPr>
            <a:xfrm>
              <a:off x="4506607" y="819150"/>
              <a:ext cx="132684" cy="166127"/>
            </a:xfrm>
            <a:custGeom>
              <a:avLst/>
              <a:gdLst/>
              <a:ahLst/>
              <a:cxnLst/>
              <a:rect l="l" t="t" r="r" b="b"/>
              <a:pathLst>
                <a:path w="2023" h="2533" extrusionOk="0">
                  <a:moveTo>
                    <a:pt x="692" y="0"/>
                  </a:moveTo>
                  <a:cubicBezTo>
                    <a:pt x="629" y="0"/>
                    <a:pt x="567" y="11"/>
                    <a:pt x="509" y="35"/>
                  </a:cubicBezTo>
                  <a:cubicBezTo>
                    <a:pt x="106" y="198"/>
                    <a:pt x="1" y="888"/>
                    <a:pt x="279" y="1568"/>
                  </a:cubicBezTo>
                  <a:cubicBezTo>
                    <a:pt x="515" y="2148"/>
                    <a:pt x="954" y="2533"/>
                    <a:pt x="1328" y="2533"/>
                  </a:cubicBezTo>
                  <a:cubicBezTo>
                    <a:pt x="1392" y="2533"/>
                    <a:pt x="1455" y="2521"/>
                    <a:pt x="1514" y="2497"/>
                  </a:cubicBezTo>
                  <a:cubicBezTo>
                    <a:pt x="1917" y="2334"/>
                    <a:pt x="2022" y="1645"/>
                    <a:pt x="1744" y="964"/>
                  </a:cubicBezTo>
                  <a:cubicBezTo>
                    <a:pt x="1507" y="391"/>
                    <a:pt x="1067" y="0"/>
                    <a:pt x="692"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3"/>
            <p:cNvSpPr/>
            <p:nvPr/>
          </p:nvSpPr>
          <p:spPr>
            <a:xfrm>
              <a:off x="4236457" y="793768"/>
              <a:ext cx="46567" cy="45319"/>
            </a:xfrm>
            <a:custGeom>
              <a:avLst/>
              <a:gdLst/>
              <a:ahLst/>
              <a:cxnLst/>
              <a:rect l="l" t="t" r="r" b="b"/>
              <a:pathLst>
                <a:path w="710" h="691" extrusionOk="0">
                  <a:moveTo>
                    <a:pt x="383" y="1"/>
                  </a:moveTo>
                  <a:lnTo>
                    <a:pt x="383" y="1"/>
                  </a:lnTo>
                  <a:cubicBezTo>
                    <a:pt x="422" y="144"/>
                    <a:pt x="470" y="298"/>
                    <a:pt x="556" y="432"/>
                  </a:cubicBezTo>
                  <a:cubicBezTo>
                    <a:pt x="422" y="355"/>
                    <a:pt x="288" y="278"/>
                    <a:pt x="182" y="163"/>
                  </a:cubicBezTo>
                  <a:lnTo>
                    <a:pt x="182" y="163"/>
                  </a:lnTo>
                  <a:cubicBezTo>
                    <a:pt x="240" y="298"/>
                    <a:pt x="316" y="422"/>
                    <a:pt x="403" y="537"/>
                  </a:cubicBezTo>
                  <a:lnTo>
                    <a:pt x="0" y="393"/>
                  </a:lnTo>
                  <a:lnTo>
                    <a:pt x="0" y="393"/>
                  </a:lnTo>
                  <a:cubicBezTo>
                    <a:pt x="111" y="522"/>
                    <a:pt x="266" y="625"/>
                    <a:pt x="439" y="667"/>
                  </a:cubicBezTo>
                  <a:lnTo>
                    <a:pt x="439" y="667"/>
                  </a:lnTo>
                  <a:cubicBezTo>
                    <a:pt x="518" y="598"/>
                    <a:pt x="602" y="530"/>
                    <a:pt x="671" y="470"/>
                  </a:cubicBezTo>
                  <a:cubicBezTo>
                    <a:pt x="690" y="441"/>
                    <a:pt x="709" y="432"/>
                    <a:pt x="709" y="403"/>
                  </a:cubicBezTo>
                  <a:cubicBezTo>
                    <a:pt x="709" y="384"/>
                    <a:pt x="700" y="374"/>
                    <a:pt x="690" y="346"/>
                  </a:cubicBezTo>
                  <a:cubicBezTo>
                    <a:pt x="604" y="211"/>
                    <a:pt x="498" y="106"/>
                    <a:pt x="383" y="1"/>
                  </a:cubicBezTo>
                  <a:close/>
                  <a:moveTo>
                    <a:pt x="439" y="667"/>
                  </a:moveTo>
                  <a:cubicBezTo>
                    <a:pt x="430" y="674"/>
                    <a:pt x="421" y="682"/>
                    <a:pt x="412" y="690"/>
                  </a:cubicBezTo>
                  <a:lnTo>
                    <a:pt x="460" y="671"/>
                  </a:lnTo>
                  <a:cubicBezTo>
                    <a:pt x="453" y="670"/>
                    <a:pt x="446" y="668"/>
                    <a:pt x="439" y="667"/>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3"/>
            <p:cNvSpPr/>
            <p:nvPr/>
          </p:nvSpPr>
          <p:spPr>
            <a:xfrm>
              <a:off x="4245245" y="813641"/>
              <a:ext cx="157804" cy="148091"/>
            </a:xfrm>
            <a:custGeom>
              <a:avLst/>
              <a:gdLst/>
              <a:ahLst/>
              <a:cxnLst/>
              <a:rect l="l" t="t" r="r" b="b"/>
              <a:pathLst>
                <a:path w="2406" h="2258" extrusionOk="0">
                  <a:moveTo>
                    <a:pt x="709" y="0"/>
                  </a:moveTo>
                  <a:cubicBezTo>
                    <a:pt x="566" y="0"/>
                    <a:pt x="437" y="42"/>
                    <a:pt x="336" y="129"/>
                  </a:cubicBezTo>
                  <a:cubicBezTo>
                    <a:pt x="0" y="416"/>
                    <a:pt x="135" y="1096"/>
                    <a:pt x="614" y="1652"/>
                  </a:cubicBezTo>
                  <a:cubicBezTo>
                    <a:pt x="949" y="2035"/>
                    <a:pt x="1370" y="2258"/>
                    <a:pt x="1703" y="2258"/>
                  </a:cubicBezTo>
                  <a:cubicBezTo>
                    <a:pt x="1846" y="2258"/>
                    <a:pt x="1972" y="2217"/>
                    <a:pt x="2070" y="2131"/>
                  </a:cubicBezTo>
                  <a:cubicBezTo>
                    <a:pt x="2405" y="1844"/>
                    <a:pt x="2271" y="1154"/>
                    <a:pt x="1792" y="608"/>
                  </a:cubicBezTo>
                  <a:cubicBezTo>
                    <a:pt x="1451" y="220"/>
                    <a:pt x="1040" y="0"/>
                    <a:pt x="709"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3"/>
            <p:cNvSpPr/>
            <p:nvPr/>
          </p:nvSpPr>
          <p:spPr>
            <a:xfrm>
              <a:off x="4368547" y="1023779"/>
              <a:ext cx="39484" cy="41122"/>
            </a:xfrm>
            <a:custGeom>
              <a:avLst/>
              <a:gdLst/>
              <a:ahLst/>
              <a:cxnLst/>
              <a:rect l="l" t="t" r="r" b="b"/>
              <a:pathLst>
                <a:path w="602" h="627" extrusionOk="0">
                  <a:moveTo>
                    <a:pt x="17" y="489"/>
                  </a:moveTo>
                  <a:lnTo>
                    <a:pt x="65" y="537"/>
                  </a:lnTo>
                  <a:cubicBezTo>
                    <a:pt x="61" y="526"/>
                    <a:pt x="57" y="515"/>
                    <a:pt x="53" y="505"/>
                  </a:cubicBezTo>
                  <a:lnTo>
                    <a:pt x="53" y="505"/>
                  </a:lnTo>
                  <a:cubicBezTo>
                    <a:pt x="41" y="499"/>
                    <a:pt x="29" y="494"/>
                    <a:pt x="17" y="489"/>
                  </a:cubicBezTo>
                  <a:close/>
                  <a:moveTo>
                    <a:pt x="75" y="0"/>
                  </a:moveTo>
                  <a:cubicBezTo>
                    <a:pt x="21" y="170"/>
                    <a:pt x="1" y="349"/>
                    <a:pt x="53" y="505"/>
                  </a:cubicBezTo>
                  <a:lnTo>
                    <a:pt x="53" y="505"/>
                  </a:lnTo>
                  <a:cubicBezTo>
                    <a:pt x="147" y="545"/>
                    <a:pt x="240" y="579"/>
                    <a:pt x="333" y="613"/>
                  </a:cubicBezTo>
                  <a:cubicBezTo>
                    <a:pt x="354" y="620"/>
                    <a:pt x="369" y="627"/>
                    <a:pt x="387" y="627"/>
                  </a:cubicBezTo>
                  <a:cubicBezTo>
                    <a:pt x="394" y="627"/>
                    <a:pt x="402" y="626"/>
                    <a:pt x="410" y="623"/>
                  </a:cubicBezTo>
                  <a:cubicBezTo>
                    <a:pt x="429" y="613"/>
                    <a:pt x="448" y="584"/>
                    <a:pt x="458" y="565"/>
                  </a:cubicBezTo>
                  <a:cubicBezTo>
                    <a:pt x="515" y="431"/>
                    <a:pt x="563" y="278"/>
                    <a:pt x="602" y="134"/>
                  </a:cubicBezTo>
                  <a:lnTo>
                    <a:pt x="602" y="134"/>
                  </a:lnTo>
                  <a:cubicBezTo>
                    <a:pt x="496" y="240"/>
                    <a:pt x="381" y="374"/>
                    <a:pt x="314" y="508"/>
                  </a:cubicBezTo>
                  <a:cubicBezTo>
                    <a:pt x="305" y="345"/>
                    <a:pt x="314" y="192"/>
                    <a:pt x="353" y="48"/>
                  </a:cubicBezTo>
                  <a:lnTo>
                    <a:pt x="353" y="48"/>
                  </a:lnTo>
                  <a:cubicBezTo>
                    <a:pt x="276" y="172"/>
                    <a:pt x="209" y="287"/>
                    <a:pt x="142" y="422"/>
                  </a:cubicBezTo>
                  <a:cubicBezTo>
                    <a:pt x="123" y="278"/>
                    <a:pt x="94" y="144"/>
                    <a:pt x="75"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3"/>
            <p:cNvSpPr/>
            <p:nvPr/>
          </p:nvSpPr>
          <p:spPr>
            <a:xfrm>
              <a:off x="4295484" y="1049882"/>
              <a:ext cx="128879" cy="168816"/>
            </a:xfrm>
            <a:custGeom>
              <a:avLst/>
              <a:gdLst/>
              <a:ahLst/>
              <a:cxnLst/>
              <a:rect l="l" t="t" r="r" b="b"/>
              <a:pathLst>
                <a:path w="1965" h="2574" extrusionOk="0">
                  <a:moveTo>
                    <a:pt x="1244" y="0"/>
                  </a:moveTo>
                  <a:cubicBezTo>
                    <a:pt x="868" y="0"/>
                    <a:pt x="434" y="430"/>
                    <a:pt x="231" y="1039"/>
                  </a:cubicBezTo>
                  <a:cubicBezTo>
                    <a:pt x="1" y="1738"/>
                    <a:pt x="145" y="2419"/>
                    <a:pt x="566" y="2553"/>
                  </a:cubicBezTo>
                  <a:cubicBezTo>
                    <a:pt x="611" y="2567"/>
                    <a:pt x="658" y="2573"/>
                    <a:pt x="705" y="2573"/>
                  </a:cubicBezTo>
                  <a:cubicBezTo>
                    <a:pt x="1083" y="2573"/>
                    <a:pt x="1521" y="2149"/>
                    <a:pt x="1725" y="1528"/>
                  </a:cubicBezTo>
                  <a:cubicBezTo>
                    <a:pt x="1965" y="828"/>
                    <a:pt x="1811" y="158"/>
                    <a:pt x="1390" y="24"/>
                  </a:cubicBezTo>
                  <a:cubicBezTo>
                    <a:pt x="1343" y="8"/>
                    <a:pt x="1294" y="0"/>
                    <a:pt x="1244"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3"/>
            <p:cNvSpPr/>
            <p:nvPr/>
          </p:nvSpPr>
          <p:spPr>
            <a:xfrm>
              <a:off x="4078722" y="1498163"/>
              <a:ext cx="40927" cy="39023"/>
            </a:xfrm>
            <a:custGeom>
              <a:avLst/>
              <a:gdLst/>
              <a:ahLst/>
              <a:cxnLst/>
              <a:rect l="l" t="t" r="r" b="b"/>
              <a:pathLst>
                <a:path w="624" h="595" extrusionOk="0">
                  <a:moveTo>
                    <a:pt x="537" y="0"/>
                  </a:moveTo>
                  <a:cubicBezTo>
                    <a:pt x="489" y="144"/>
                    <a:pt x="470" y="297"/>
                    <a:pt x="470" y="450"/>
                  </a:cubicBezTo>
                  <a:cubicBezTo>
                    <a:pt x="384" y="326"/>
                    <a:pt x="307" y="182"/>
                    <a:pt x="278" y="38"/>
                  </a:cubicBezTo>
                  <a:cubicBezTo>
                    <a:pt x="259" y="163"/>
                    <a:pt x="259" y="307"/>
                    <a:pt x="278" y="450"/>
                  </a:cubicBezTo>
                  <a:cubicBezTo>
                    <a:pt x="183" y="335"/>
                    <a:pt x="96" y="230"/>
                    <a:pt x="1" y="115"/>
                  </a:cubicBezTo>
                  <a:lnTo>
                    <a:pt x="1" y="115"/>
                  </a:lnTo>
                  <a:cubicBezTo>
                    <a:pt x="29" y="297"/>
                    <a:pt x="125" y="470"/>
                    <a:pt x="250" y="585"/>
                  </a:cubicBezTo>
                  <a:lnTo>
                    <a:pt x="202" y="594"/>
                  </a:lnTo>
                  <a:cubicBezTo>
                    <a:pt x="326" y="575"/>
                    <a:pt x="432" y="565"/>
                    <a:pt x="556" y="537"/>
                  </a:cubicBezTo>
                  <a:cubicBezTo>
                    <a:pt x="575" y="537"/>
                    <a:pt x="604" y="537"/>
                    <a:pt x="614" y="517"/>
                  </a:cubicBezTo>
                  <a:cubicBezTo>
                    <a:pt x="623" y="489"/>
                    <a:pt x="623" y="470"/>
                    <a:pt x="623" y="441"/>
                  </a:cubicBezTo>
                  <a:cubicBezTo>
                    <a:pt x="614" y="297"/>
                    <a:pt x="585" y="144"/>
                    <a:pt x="537"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3"/>
            <p:cNvSpPr/>
            <p:nvPr/>
          </p:nvSpPr>
          <p:spPr>
            <a:xfrm>
              <a:off x="4059243" y="1522561"/>
              <a:ext cx="120747" cy="171636"/>
            </a:xfrm>
            <a:custGeom>
              <a:avLst/>
              <a:gdLst/>
              <a:ahLst/>
              <a:cxnLst/>
              <a:rect l="l" t="t" r="r" b="b"/>
              <a:pathLst>
                <a:path w="1841" h="2617" extrusionOk="0">
                  <a:moveTo>
                    <a:pt x="776" y="0"/>
                  </a:moveTo>
                  <a:cubicBezTo>
                    <a:pt x="741" y="0"/>
                    <a:pt x="706" y="4"/>
                    <a:pt x="671" y="11"/>
                  </a:cubicBezTo>
                  <a:cubicBezTo>
                    <a:pt x="240" y="98"/>
                    <a:pt x="1" y="739"/>
                    <a:pt x="144" y="1458"/>
                  </a:cubicBezTo>
                  <a:cubicBezTo>
                    <a:pt x="278" y="2124"/>
                    <a:pt x="674" y="2617"/>
                    <a:pt x="1075" y="2617"/>
                  </a:cubicBezTo>
                  <a:cubicBezTo>
                    <a:pt x="1106" y="2617"/>
                    <a:pt x="1138" y="2614"/>
                    <a:pt x="1169" y="2608"/>
                  </a:cubicBezTo>
                  <a:cubicBezTo>
                    <a:pt x="1601" y="2531"/>
                    <a:pt x="1840" y="1880"/>
                    <a:pt x="1696" y="1161"/>
                  </a:cubicBezTo>
                  <a:cubicBezTo>
                    <a:pt x="1582" y="499"/>
                    <a:pt x="1183" y="0"/>
                    <a:pt x="77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3"/>
            <p:cNvSpPr/>
            <p:nvPr/>
          </p:nvSpPr>
          <p:spPr>
            <a:xfrm>
              <a:off x="4790005" y="878440"/>
              <a:ext cx="71097" cy="136548"/>
            </a:xfrm>
            <a:custGeom>
              <a:avLst/>
              <a:gdLst/>
              <a:ahLst/>
              <a:cxnLst/>
              <a:rect l="l" t="t" r="r" b="b"/>
              <a:pathLst>
                <a:path w="1084" h="2082" extrusionOk="0">
                  <a:moveTo>
                    <a:pt x="1060" y="0"/>
                  </a:moveTo>
                  <a:cubicBezTo>
                    <a:pt x="1053" y="0"/>
                    <a:pt x="1044" y="4"/>
                    <a:pt x="1035" y="13"/>
                  </a:cubicBezTo>
                  <a:cubicBezTo>
                    <a:pt x="805" y="319"/>
                    <a:pt x="614" y="674"/>
                    <a:pt x="451" y="1018"/>
                  </a:cubicBezTo>
                  <a:cubicBezTo>
                    <a:pt x="278" y="1354"/>
                    <a:pt x="115" y="1699"/>
                    <a:pt x="1" y="2072"/>
                  </a:cubicBezTo>
                  <a:cubicBezTo>
                    <a:pt x="1" y="2082"/>
                    <a:pt x="20" y="2082"/>
                    <a:pt x="20" y="2082"/>
                  </a:cubicBezTo>
                  <a:cubicBezTo>
                    <a:pt x="173" y="1737"/>
                    <a:pt x="326" y="1373"/>
                    <a:pt x="499" y="1038"/>
                  </a:cubicBezTo>
                  <a:cubicBezTo>
                    <a:pt x="671" y="693"/>
                    <a:pt x="882" y="386"/>
                    <a:pt x="1064" y="32"/>
                  </a:cubicBezTo>
                  <a:cubicBezTo>
                    <a:pt x="1084" y="18"/>
                    <a:pt x="1076" y="0"/>
                    <a:pt x="1060"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3"/>
            <p:cNvSpPr/>
            <p:nvPr/>
          </p:nvSpPr>
          <p:spPr>
            <a:xfrm>
              <a:off x="4780888" y="1066738"/>
              <a:ext cx="161608" cy="113134"/>
            </a:xfrm>
            <a:custGeom>
              <a:avLst/>
              <a:gdLst/>
              <a:ahLst/>
              <a:cxnLst/>
              <a:rect l="l" t="t" r="r" b="b"/>
              <a:pathLst>
                <a:path w="2464" h="1725" extrusionOk="0">
                  <a:moveTo>
                    <a:pt x="2430" y="1"/>
                  </a:moveTo>
                  <a:cubicBezTo>
                    <a:pt x="2424" y="1"/>
                    <a:pt x="2417" y="2"/>
                    <a:pt x="2410" y="6"/>
                  </a:cubicBezTo>
                  <a:cubicBezTo>
                    <a:pt x="2180" y="92"/>
                    <a:pt x="1979" y="236"/>
                    <a:pt x="1759" y="361"/>
                  </a:cubicBezTo>
                  <a:cubicBezTo>
                    <a:pt x="1548" y="495"/>
                    <a:pt x="1347" y="638"/>
                    <a:pt x="1136" y="782"/>
                  </a:cubicBezTo>
                  <a:cubicBezTo>
                    <a:pt x="944" y="916"/>
                    <a:pt x="753" y="1060"/>
                    <a:pt x="571" y="1204"/>
                  </a:cubicBezTo>
                  <a:cubicBezTo>
                    <a:pt x="379" y="1357"/>
                    <a:pt x="168" y="1510"/>
                    <a:pt x="15" y="1702"/>
                  </a:cubicBezTo>
                  <a:cubicBezTo>
                    <a:pt x="1" y="1716"/>
                    <a:pt x="7" y="1725"/>
                    <a:pt x="16" y="1725"/>
                  </a:cubicBezTo>
                  <a:cubicBezTo>
                    <a:pt x="19" y="1725"/>
                    <a:pt x="22" y="1723"/>
                    <a:pt x="25" y="1721"/>
                  </a:cubicBezTo>
                  <a:cubicBezTo>
                    <a:pt x="216" y="1587"/>
                    <a:pt x="398" y="1424"/>
                    <a:pt x="571" y="1290"/>
                  </a:cubicBezTo>
                  <a:cubicBezTo>
                    <a:pt x="781" y="1127"/>
                    <a:pt x="983" y="974"/>
                    <a:pt x="1203" y="830"/>
                  </a:cubicBezTo>
                  <a:cubicBezTo>
                    <a:pt x="1395" y="696"/>
                    <a:pt x="1596" y="571"/>
                    <a:pt x="1797" y="437"/>
                  </a:cubicBezTo>
                  <a:cubicBezTo>
                    <a:pt x="2008" y="303"/>
                    <a:pt x="2238" y="198"/>
                    <a:pt x="2448" y="44"/>
                  </a:cubicBezTo>
                  <a:cubicBezTo>
                    <a:pt x="2464" y="29"/>
                    <a:pt x="2454" y="1"/>
                    <a:pt x="243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3"/>
            <p:cNvSpPr/>
            <p:nvPr/>
          </p:nvSpPr>
          <p:spPr>
            <a:xfrm>
              <a:off x="4704087" y="1056506"/>
              <a:ext cx="31351" cy="144353"/>
            </a:xfrm>
            <a:custGeom>
              <a:avLst/>
              <a:gdLst/>
              <a:ahLst/>
              <a:cxnLst/>
              <a:rect l="l" t="t" r="r" b="b"/>
              <a:pathLst>
                <a:path w="478" h="2201" extrusionOk="0">
                  <a:moveTo>
                    <a:pt x="31" y="1"/>
                  </a:moveTo>
                  <a:cubicBezTo>
                    <a:pt x="17" y="1"/>
                    <a:pt x="1" y="12"/>
                    <a:pt x="8" y="18"/>
                  </a:cubicBezTo>
                  <a:cubicBezTo>
                    <a:pt x="27" y="105"/>
                    <a:pt x="55" y="181"/>
                    <a:pt x="84" y="267"/>
                  </a:cubicBezTo>
                  <a:cubicBezTo>
                    <a:pt x="103" y="354"/>
                    <a:pt x="132" y="421"/>
                    <a:pt x="151" y="507"/>
                  </a:cubicBezTo>
                  <a:cubicBezTo>
                    <a:pt x="199" y="689"/>
                    <a:pt x="247" y="861"/>
                    <a:pt x="295" y="1053"/>
                  </a:cubicBezTo>
                  <a:cubicBezTo>
                    <a:pt x="381" y="1427"/>
                    <a:pt x="429" y="1810"/>
                    <a:pt x="458" y="2193"/>
                  </a:cubicBezTo>
                  <a:cubicBezTo>
                    <a:pt x="458" y="2198"/>
                    <a:pt x="463" y="2200"/>
                    <a:pt x="467" y="2200"/>
                  </a:cubicBezTo>
                  <a:cubicBezTo>
                    <a:pt x="472" y="2200"/>
                    <a:pt x="477" y="2198"/>
                    <a:pt x="477" y="2193"/>
                  </a:cubicBezTo>
                  <a:cubicBezTo>
                    <a:pt x="477" y="1810"/>
                    <a:pt x="439" y="1436"/>
                    <a:pt x="372" y="1072"/>
                  </a:cubicBezTo>
                  <a:cubicBezTo>
                    <a:pt x="333" y="852"/>
                    <a:pt x="285" y="660"/>
                    <a:pt x="228" y="488"/>
                  </a:cubicBezTo>
                  <a:cubicBezTo>
                    <a:pt x="180" y="325"/>
                    <a:pt x="142" y="124"/>
                    <a:pt x="46" y="9"/>
                  </a:cubicBezTo>
                  <a:cubicBezTo>
                    <a:pt x="43" y="3"/>
                    <a:pt x="37" y="1"/>
                    <a:pt x="3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3"/>
            <p:cNvSpPr/>
            <p:nvPr/>
          </p:nvSpPr>
          <p:spPr>
            <a:xfrm>
              <a:off x="4671884" y="1277597"/>
              <a:ext cx="229753" cy="51025"/>
            </a:xfrm>
            <a:custGeom>
              <a:avLst/>
              <a:gdLst/>
              <a:ahLst/>
              <a:cxnLst/>
              <a:rect l="l" t="t" r="r" b="b"/>
              <a:pathLst>
                <a:path w="3503" h="778" extrusionOk="0">
                  <a:moveTo>
                    <a:pt x="3468" y="0"/>
                  </a:moveTo>
                  <a:cubicBezTo>
                    <a:pt x="3181" y="68"/>
                    <a:pt x="2894" y="163"/>
                    <a:pt x="2625" y="250"/>
                  </a:cubicBezTo>
                  <a:cubicBezTo>
                    <a:pt x="2338" y="336"/>
                    <a:pt x="2051" y="403"/>
                    <a:pt x="1754" y="460"/>
                  </a:cubicBezTo>
                  <a:cubicBezTo>
                    <a:pt x="1476" y="527"/>
                    <a:pt x="1198" y="585"/>
                    <a:pt x="911" y="633"/>
                  </a:cubicBezTo>
                  <a:cubicBezTo>
                    <a:pt x="604" y="681"/>
                    <a:pt x="297" y="690"/>
                    <a:pt x="10" y="767"/>
                  </a:cubicBezTo>
                  <a:cubicBezTo>
                    <a:pt x="0" y="767"/>
                    <a:pt x="0" y="776"/>
                    <a:pt x="10" y="776"/>
                  </a:cubicBezTo>
                  <a:cubicBezTo>
                    <a:pt x="31" y="777"/>
                    <a:pt x="53" y="778"/>
                    <a:pt x="74" y="778"/>
                  </a:cubicBezTo>
                  <a:cubicBezTo>
                    <a:pt x="342" y="778"/>
                    <a:pt x="616" y="725"/>
                    <a:pt x="882" y="681"/>
                  </a:cubicBezTo>
                  <a:cubicBezTo>
                    <a:pt x="1179" y="633"/>
                    <a:pt x="1485" y="585"/>
                    <a:pt x="1782" y="508"/>
                  </a:cubicBezTo>
                  <a:cubicBezTo>
                    <a:pt x="2070" y="451"/>
                    <a:pt x="2357" y="384"/>
                    <a:pt x="2645" y="297"/>
                  </a:cubicBezTo>
                  <a:cubicBezTo>
                    <a:pt x="2932" y="211"/>
                    <a:pt x="3229" y="144"/>
                    <a:pt x="3497" y="20"/>
                  </a:cubicBezTo>
                  <a:cubicBezTo>
                    <a:pt x="3499" y="23"/>
                    <a:pt x="3500" y="25"/>
                    <a:pt x="3501" y="25"/>
                  </a:cubicBezTo>
                  <a:cubicBezTo>
                    <a:pt x="3502" y="25"/>
                    <a:pt x="3491" y="0"/>
                    <a:pt x="346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3"/>
            <p:cNvSpPr/>
            <p:nvPr/>
          </p:nvSpPr>
          <p:spPr>
            <a:xfrm>
              <a:off x="4551861" y="1184137"/>
              <a:ext cx="27809" cy="177998"/>
            </a:xfrm>
            <a:custGeom>
              <a:avLst/>
              <a:gdLst/>
              <a:ahLst/>
              <a:cxnLst/>
              <a:rect l="l" t="t" r="r" b="b"/>
              <a:pathLst>
                <a:path w="424" h="2714" extrusionOk="0">
                  <a:moveTo>
                    <a:pt x="388" y="0"/>
                  </a:moveTo>
                  <a:cubicBezTo>
                    <a:pt x="372" y="0"/>
                    <a:pt x="354" y="9"/>
                    <a:pt x="345" y="27"/>
                  </a:cubicBezTo>
                  <a:cubicBezTo>
                    <a:pt x="259" y="228"/>
                    <a:pt x="211" y="477"/>
                    <a:pt x="173" y="688"/>
                  </a:cubicBezTo>
                  <a:cubicBezTo>
                    <a:pt x="125" y="908"/>
                    <a:pt x="96" y="1119"/>
                    <a:pt x="68" y="1349"/>
                  </a:cubicBezTo>
                  <a:cubicBezTo>
                    <a:pt x="48" y="1579"/>
                    <a:pt x="20" y="1790"/>
                    <a:pt x="20" y="2019"/>
                  </a:cubicBezTo>
                  <a:cubicBezTo>
                    <a:pt x="10" y="2240"/>
                    <a:pt x="1" y="2479"/>
                    <a:pt x="48" y="2700"/>
                  </a:cubicBezTo>
                  <a:cubicBezTo>
                    <a:pt x="48" y="2709"/>
                    <a:pt x="53" y="2714"/>
                    <a:pt x="58" y="2714"/>
                  </a:cubicBezTo>
                  <a:cubicBezTo>
                    <a:pt x="63" y="2714"/>
                    <a:pt x="68" y="2709"/>
                    <a:pt x="68" y="2700"/>
                  </a:cubicBezTo>
                  <a:cubicBezTo>
                    <a:pt x="96" y="2489"/>
                    <a:pt x="77" y="2249"/>
                    <a:pt x="96" y="2029"/>
                  </a:cubicBezTo>
                  <a:cubicBezTo>
                    <a:pt x="106" y="1809"/>
                    <a:pt x="125" y="1588"/>
                    <a:pt x="154" y="1368"/>
                  </a:cubicBezTo>
                  <a:cubicBezTo>
                    <a:pt x="173" y="1138"/>
                    <a:pt x="211" y="908"/>
                    <a:pt x="259" y="697"/>
                  </a:cubicBezTo>
                  <a:cubicBezTo>
                    <a:pt x="307" y="477"/>
                    <a:pt x="384" y="266"/>
                    <a:pt x="413" y="46"/>
                  </a:cubicBezTo>
                  <a:cubicBezTo>
                    <a:pt x="423" y="14"/>
                    <a:pt x="407" y="0"/>
                    <a:pt x="38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3"/>
            <p:cNvSpPr/>
            <p:nvPr/>
          </p:nvSpPr>
          <p:spPr>
            <a:xfrm>
              <a:off x="4407112" y="1446613"/>
              <a:ext cx="151114" cy="70045"/>
            </a:xfrm>
            <a:custGeom>
              <a:avLst/>
              <a:gdLst/>
              <a:ahLst/>
              <a:cxnLst/>
              <a:rect l="l" t="t" r="r" b="b"/>
              <a:pathLst>
                <a:path w="2304" h="1068" extrusionOk="0">
                  <a:moveTo>
                    <a:pt x="2265" y="1"/>
                  </a:moveTo>
                  <a:cubicBezTo>
                    <a:pt x="2035" y="48"/>
                    <a:pt x="1815" y="116"/>
                    <a:pt x="1594" y="183"/>
                  </a:cubicBezTo>
                  <a:cubicBezTo>
                    <a:pt x="1384" y="250"/>
                    <a:pt x="1173" y="317"/>
                    <a:pt x="981" y="393"/>
                  </a:cubicBezTo>
                  <a:cubicBezTo>
                    <a:pt x="608" y="537"/>
                    <a:pt x="263" y="738"/>
                    <a:pt x="14" y="1054"/>
                  </a:cubicBezTo>
                  <a:cubicBezTo>
                    <a:pt x="0" y="1061"/>
                    <a:pt x="6" y="1068"/>
                    <a:pt x="14" y="1068"/>
                  </a:cubicBezTo>
                  <a:cubicBezTo>
                    <a:pt x="17" y="1068"/>
                    <a:pt x="20" y="1067"/>
                    <a:pt x="23" y="1064"/>
                  </a:cubicBezTo>
                  <a:cubicBezTo>
                    <a:pt x="311" y="777"/>
                    <a:pt x="665" y="575"/>
                    <a:pt x="1039" y="422"/>
                  </a:cubicBezTo>
                  <a:cubicBezTo>
                    <a:pt x="1240" y="345"/>
                    <a:pt x="1460" y="278"/>
                    <a:pt x="1671" y="221"/>
                  </a:cubicBezTo>
                  <a:cubicBezTo>
                    <a:pt x="1882" y="163"/>
                    <a:pt x="2093" y="116"/>
                    <a:pt x="2284" y="29"/>
                  </a:cubicBezTo>
                  <a:cubicBezTo>
                    <a:pt x="2303" y="20"/>
                    <a:pt x="2284" y="1"/>
                    <a:pt x="2265"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3"/>
            <p:cNvSpPr/>
            <p:nvPr/>
          </p:nvSpPr>
          <p:spPr>
            <a:xfrm>
              <a:off x="4293648" y="1421624"/>
              <a:ext cx="66899" cy="182326"/>
            </a:xfrm>
            <a:custGeom>
              <a:avLst/>
              <a:gdLst/>
              <a:ahLst/>
              <a:cxnLst/>
              <a:rect l="l" t="t" r="r" b="b"/>
              <a:pathLst>
                <a:path w="1020" h="2780" extrusionOk="0">
                  <a:moveTo>
                    <a:pt x="10" y="1"/>
                  </a:moveTo>
                  <a:cubicBezTo>
                    <a:pt x="5" y="1"/>
                    <a:pt x="0" y="3"/>
                    <a:pt x="0" y="8"/>
                  </a:cubicBezTo>
                  <a:cubicBezTo>
                    <a:pt x="0" y="506"/>
                    <a:pt x="115" y="1014"/>
                    <a:pt x="278" y="1474"/>
                  </a:cubicBezTo>
                  <a:cubicBezTo>
                    <a:pt x="364" y="1704"/>
                    <a:pt x="460" y="1934"/>
                    <a:pt x="565" y="2144"/>
                  </a:cubicBezTo>
                  <a:cubicBezTo>
                    <a:pt x="623" y="2269"/>
                    <a:pt x="690" y="2374"/>
                    <a:pt x="757" y="2480"/>
                  </a:cubicBezTo>
                  <a:cubicBezTo>
                    <a:pt x="814" y="2575"/>
                    <a:pt x="881" y="2700"/>
                    <a:pt x="977" y="2767"/>
                  </a:cubicBezTo>
                  <a:cubicBezTo>
                    <a:pt x="983" y="2776"/>
                    <a:pt x="990" y="2779"/>
                    <a:pt x="996" y="2779"/>
                  </a:cubicBezTo>
                  <a:cubicBezTo>
                    <a:pt x="1009" y="2779"/>
                    <a:pt x="1019" y="2761"/>
                    <a:pt x="1006" y="2748"/>
                  </a:cubicBezTo>
                  <a:cubicBezTo>
                    <a:pt x="977" y="2643"/>
                    <a:pt x="881" y="2547"/>
                    <a:pt x="814" y="2441"/>
                  </a:cubicBezTo>
                  <a:cubicBezTo>
                    <a:pt x="757" y="2346"/>
                    <a:pt x="699" y="2231"/>
                    <a:pt x="642" y="2135"/>
                  </a:cubicBezTo>
                  <a:cubicBezTo>
                    <a:pt x="517" y="1914"/>
                    <a:pt x="412" y="1675"/>
                    <a:pt x="326" y="1435"/>
                  </a:cubicBezTo>
                  <a:cubicBezTo>
                    <a:pt x="163" y="976"/>
                    <a:pt x="77" y="497"/>
                    <a:pt x="19" y="8"/>
                  </a:cubicBezTo>
                  <a:cubicBezTo>
                    <a:pt x="19" y="3"/>
                    <a:pt x="14" y="1"/>
                    <a:pt x="1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3"/>
            <p:cNvSpPr/>
            <p:nvPr/>
          </p:nvSpPr>
          <p:spPr>
            <a:xfrm>
              <a:off x="4387633" y="1206305"/>
              <a:ext cx="58570" cy="137794"/>
            </a:xfrm>
            <a:custGeom>
              <a:avLst/>
              <a:gdLst/>
              <a:ahLst/>
              <a:cxnLst/>
              <a:rect l="l" t="t" r="r" b="b"/>
              <a:pathLst>
                <a:path w="893" h="2101" extrusionOk="0">
                  <a:moveTo>
                    <a:pt x="17" y="1"/>
                  </a:moveTo>
                  <a:cubicBezTo>
                    <a:pt x="9" y="1"/>
                    <a:pt x="1" y="5"/>
                    <a:pt x="14" y="5"/>
                  </a:cubicBezTo>
                  <a:cubicBezTo>
                    <a:pt x="23" y="196"/>
                    <a:pt x="81" y="388"/>
                    <a:pt x="129" y="570"/>
                  </a:cubicBezTo>
                  <a:cubicBezTo>
                    <a:pt x="177" y="752"/>
                    <a:pt x="234" y="944"/>
                    <a:pt x="301" y="1116"/>
                  </a:cubicBezTo>
                  <a:cubicBezTo>
                    <a:pt x="416" y="1452"/>
                    <a:pt x="589" y="1825"/>
                    <a:pt x="838" y="2093"/>
                  </a:cubicBezTo>
                  <a:cubicBezTo>
                    <a:pt x="843" y="2099"/>
                    <a:pt x="849" y="2101"/>
                    <a:pt x="856" y="2101"/>
                  </a:cubicBezTo>
                  <a:cubicBezTo>
                    <a:pt x="874" y="2101"/>
                    <a:pt x="893" y="2083"/>
                    <a:pt x="886" y="2055"/>
                  </a:cubicBezTo>
                  <a:cubicBezTo>
                    <a:pt x="761" y="1902"/>
                    <a:pt x="656" y="1748"/>
                    <a:pt x="569" y="1576"/>
                  </a:cubicBezTo>
                  <a:cubicBezTo>
                    <a:pt x="493" y="1404"/>
                    <a:pt x="406" y="1231"/>
                    <a:pt x="349" y="1049"/>
                  </a:cubicBezTo>
                  <a:cubicBezTo>
                    <a:pt x="282" y="867"/>
                    <a:pt x="224" y="704"/>
                    <a:pt x="177" y="522"/>
                  </a:cubicBezTo>
                  <a:cubicBezTo>
                    <a:pt x="129" y="350"/>
                    <a:pt x="90" y="177"/>
                    <a:pt x="23" y="5"/>
                  </a:cubicBezTo>
                  <a:cubicBezTo>
                    <a:pt x="23" y="2"/>
                    <a:pt x="20" y="1"/>
                    <a:pt x="17"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3"/>
            <p:cNvSpPr/>
            <p:nvPr/>
          </p:nvSpPr>
          <p:spPr>
            <a:xfrm>
              <a:off x="4206877" y="994593"/>
              <a:ext cx="122386" cy="38695"/>
            </a:xfrm>
            <a:custGeom>
              <a:avLst/>
              <a:gdLst/>
              <a:ahLst/>
              <a:cxnLst/>
              <a:rect l="l" t="t" r="r" b="b"/>
              <a:pathLst>
                <a:path w="1866" h="590" extrusionOk="0">
                  <a:moveTo>
                    <a:pt x="129" y="1"/>
                  </a:moveTo>
                  <a:cubicBezTo>
                    <a:pt x="90" y="1"/>
                    <a:pt x="50" y="2"/>
                    <a:pt x="11" y="4"/>
                  </a:cubicBezTo>
                  <a:cubicBezTo>
                    <a:pt x="1" y="4"/>
                    <a:pt x="1" y="23"/>
                    <a:pt x="11" y="23"/>
                  </a:cubicBezTo>
                  <a:cubicBezTo>
                    <a:pt x="662" y="43"/>
                    <a:pt x="1237" y="301"/>
                    <a:pt x="1793" y="589"/>
                  </a:cubicBezTo>
                  <a:cubicBezTo>
                    <a:pt x="1796" y="590"/>
                    <a:pt x="1799" y="590"/>
                    <a:pt x="1803" y="590"/>
                  </a:cubicBezTo>
                  <a:cubicBezTo>
                    <a:pt x="1837" y="590"/>
                    <a:pt x="1866" y="549"/>
                    <a:pt x="1831" y="531"/>
                  </a:cubicBezTo>
                  <a:cubicBezTo>
                    <a:pt x="1300" y="270"/>
                    <a:pt x="735" y="1"/>
                    <a:pt x="129"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3"/>
            <p:cNvSpPr/>
            <p:nvPr/>
          </p:nvSpPr>
          <p:spPr>
            <a:xfrm>
              <a:off x="4437479" y="787472"/>
              <a:ext cx="14036" cy="126448"/>
            </a:xfrm>
            <a:custGeom>
              <a:avLst/>
              <a:gdLst/>
              <a:ahLst/>
              <a:cxnLst/>
              <a:rect l="l" t="t" r="r" b="b"/>
              <a:pathLst>
                <a:path w="214" h="1928" extrusionOk="0">
                  <a:moveTo>
                    <a:pt x="58" y="1"/>
                  </a:moveTo>
                  <a:cubicBezTo>
                    <a:pt x="20" y="327"/>
                    <a:pt x="1" y="671"/>
                    <a:pt x="20" y="988"/>
                  </a:cubicBezTo>
                  <a:cubicBezTo>
                    <a:pt x="30" y="1294"/>
                    <a:pt x="39" y="1639"/>
                    <a:pt x="173" y="1917"/>
                  </a:cubicBezTo>
                  <a:cubicBezTo>
                    <a:pt x="177" y="1924"/>
                    <a:pt x="185" y="1927"/>
                    <a:pt x="192" y="1927"/>
                  </a:cubicBezTo>
                  <a:cubicBezTo>
                    <a:pt x="204" y="1927"/>
                    <a:pt x="214" y="1919"/>
                    <a:pt x="202" y="1907"/>
                  </a:cubicBezTo>
                  <a:cubicBezTo>
                    <a:pt x="183" y="1744"/>
                    <a:pt x="135" y="1601"/>
                    <a:pt x="106" y="1447"/>
                  </a:cubicBezTo>
                  <a:cubicBezTo>
                    <a:pt x="87" y="1285"/>
                    <a:pt x="78" y="1122"/>
                    <a:pt x="58" y="959"/>
                  </a:cubicBezTo>
                  <a:cubicBezTo>
                    <a:pt x="49" y="643"/>
                    <a:pt x="78" y="327"/>
                    <a:pt x="78" y="10"/>
                  </a:cubicBezTo>
                  <a:cubicBezTo>
                    <a:pt x="78" y="1"/>
                    <a:pt x="58" y="1"/>
                    <a:pt x="58"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3"/>
            <p:cNvSpPr/>
            <p:nvPr/>
          </p:nvSpPr>
          <p:spPr>
            <a:xfrm>
              <a:off x="4468894" y="918644"/>
              <a:ext cx="50174" cy="135040"/>
            </a:xfrm>
            <a:custGeom>
              <a:avLst/>
              <a:gdLst/>
              <a:ahLst/>
              <a:cxnLst/>
              <a:rect l="l" t="t" r="r" b="b"/>
              <a:pathLst>
                <a:path w="765" h="2059" extrusionOk="0">
                  <a:moveTo>
                    <a:pt x="743" y="1"/>
                  </a:moveTo>
                  <a:cubicBezTo>
                    <a:pt x="736" y="1"/>
                    <a:pt x="728" y="4"/>
                    <a:pt x="719" y="13"/>
                  </a:cubicBezTo>
                  <a:cubicBezTo>
                    <a:pt x="585" y="128"/>
                    <a:pt x="509" y="310"/>
                    <a:pt x="423" y="463"/>
                  </a:cubicBezTo>
                  <a:cubicBezTo>
                    <a:pt x="336" y="635"/>
                    <a:pt x="269" y="798"/>
                    <a:pt x="212" y="971"/>
                  </a:cubicBezTo>
                  <a:cubicBezTo>
                    <a:pt x="145" y="1153"/>
                    <a:pt x="97" y="1325"/>
                    <a:pt x="58" y="1507"/>
                  </a:cubicBezTo>
                  <a:cubicBezTo>
                    <a:pt x="30" y="1680"/>
                    <a:pt x="1" y="1871"/>
                    <a:pt x="20" y="2044"/>
                  </a:cubicBezTo>
                  <a:cubicBezTo>
                    <a:pt x="20" y="2053"/>
                    <a:pt x="25" y="2058"/>
                    <a:pt x="30" y="2058"/>
                  </a:cubicBezTo>
                  <a:cubicBezTo>
                    <a:pt x="35" y="2058"/>
                    <a:pt x="39" y="2053"/>
                    <a:pt x="39" y="2044"/>
                  </a:cubicBezTo>
                  <a:cubicBezTo>
                    <a:pt x="78" y="1881"/>
                    <a:pt x="87" y="1699"/>
                    <a:pt x="126" y="1536"/>
                  </a:cubicBezTo>
                  <a:cubicBezTo>
                    <a:pt x="164" y="1354"/>
                    <a:pt x="212" y="1181"/>
                    <a:pt x="269" y="1009"/>
                  </a:cubicBezTo>
                  <a:cubicBezTo>
                    <a:pt x="327" y="837"/>
                    <a:pt x="403" y="674"/>
                    <a:pt x="480" y="501"/>
                  </a:cubicBezTo>
                  <a:cubicBezTo>
                    <a:pt x="566" y="348"/>
                    <a:pt x="691" y="204"/>
                    <a:pt x="758" y="32"/>
                  </a:cubicBezTo>
                  <a:cubicBezTo>
                    <a:pt x="764" y="18"/>
                    <a:pt x="757" y="1"/>
                    <a:pt x="74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3"/>
            <p:cNvSpPr/>
            <p:nvPr/>
          </p:nvSpPr>
          <p:spPr>
            <a:xfrm>
              <a:off x="4129945" y="1295699"/>
              <a:ext cx="167970" cy="71619"/>
            </a:xfrm>
            <a:custGeom>
              <a:avLst/>
              <a:gdLst/>
              <a:ahLst/>
              <a:cxnLst/>
              <a:rect l="l" t="t" r="r" b="b"/>
              <a:pathLst>
                <a:path w="2561" h="1092" extrusionOk="0">
                  <a:moveTo>
                    <a:pt x="163" y="1"/>
                  </a:moveTo>
                  <a:cubicBezTo>
                    <a:pt x="100" y="1"/>
                    <a:pt x="35" y="10"/>
                    <a:pt x="15" y="79"/>
                  </a:cubicBezTo>
                  <a:cubicBezTo>
                    <a:pt x="1" y="100"/>
                    <a:pt x="12" y="115"/>
                    <a:pt x="26" y="115"/>
                  </a:cubicBezTo>
                  <a:cubicBezTo>
                    <a:pt x="32" y="115"/>
                    <a:pt x="38" y="113"/>
                    <a:pt x="44" y="108"/>
                  </a:cubicBezTo>
                  <a:cubicBezTo>
                    <a:pt x="89" y="71"/>
                    <a:pt x="149" y="61"/>
                    <a:pt x="211" y="61"/>
                  </a:cubicBezTo>
                  <a:cubicBezTo>
                    <a:pt x="281" y="61"/>
                    <a:pt x="352" y="74"/>
                    <a:pt x="408" y="79"/>
                  </a:cubicBezTo>
                  <a:cubicBezTo>
                    <a:pt x="523" y="89"/>
                    <a:pt x="647" y="117"/>
                    <a:pt x="762" y="146"/>
                  </a:cubicBezTo>
                  <a:cubicBezTo>
                    <a:pt x="982" y="194"/>
                    <a:pt x="1193" y="251"/>
                    <a:pt x="1394" y="347"/>
                  </a:cubicBezTo>
                  <a:cubicBezTo>
                    <a:pt x="1605" y="433"/>
                    <a:pt x="1806" y="539"/>
                    <a:pt x="1998" y="673"/>
                  </a:cubicBezTo>
                  <a:cubicBezTo>
                    <a:pt x="2094" y="730"/>
                    <a:pt x="2190" y="797"/>
                    <a:pt x="2276" y="874"/>
                  </a:cubicBezTo>
                  <a:cubicBezTo>
                    <a:pt x="2352" y="941"/>
                    <a:pt x="2439" y="1027"/>
                    <a:pt x="2525" y="1085"/>
                  </a:cubicBezTo>
                  <a:cubicBezTo>
                    <a:pt x="2527" y="1089"/>
                    <a:pt x="2531" y="1091"/>
                    <a:pt x="2534" y="1091"/>
                  </a:cubicBezTo>
                  <a:cubicBezTo>
                    <a:pt x="2546" y="1091"/>
                    <a:pt x="2561" y="1073"/>
                    <a:pt x="2554" y="1066"/>
                  </a:cubicBezTo>
                  <a:cubicBezTo>
                    <a:pt x="2486" y="941"/>
                    <a:pt x="2381" y="865"/>
                    <a:pt x="2285" y="788"/>
                  </a:cubicBezTo>
                  <a:cubicBezTo>
                    <a:pt x="2199" y="721"/>
                    <a:pt x="2103" y="644"/>
                    <a:pt x="2007" y="587"/>
                  </a:cubicBezTo>
                  <a:cubicBezTo>
                    <a:pt x="1797" y="443"/>
                    <a:pt x="1567" y="338"/>
                    <a:pt x="1337" y="242"/>
                  </a:cubicBezTo>
                  <a:cubicBezTo>
                    <a:pt x="1097" y="146"/>
                    <a:pt x="858" y="79"/>
                    <a:pt x="609" y="31"/>
                  </a:cubicBezTo>
                  <a:cubicBezTo>
                    <a:pt x="494" y="12"/>
                    <a:pt x="360" y="2"/>
                    <a:pt x="235" y="2"/>
                  </a:cubicBezTo>
                  <a:cubicBezTo>
                    <a:pt x="213" y="2"/>
                    <a:pt x="188" y="1"/>
                    <a:pt x="16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3"/>
            <p:cNvSpPr/>
            <p:nvPr/>
          </p:nvSpPr>
          <p:spPr>
            <a:xfrm>
              <a:off x="3931677" y="1387126"/>
              <a:ext cx="175381" cy="22496"/>
            </a:xfrm>
            <a:custGeom>
              <a:avLst/>
              <a:gdLst/>
              <a:ahLst/>
              <a:cxnLst/>
              <a:rect l="l" t="t" r="r" b="b"/>
              <a:pathLst>
                <a:path w="2674" h="343" extrusionOk="0">
                  <a:moveTo>
                    <a:pt x="1620" y="1"/>
                  </a:moveTo>
                  <a:cubicBezTo>
                    <a:pt x="1521" y="1"/>
                    <a:pt x="1422" y="3"/>
                    <a:pt x="1323" y="7"/>
                  </a:cubicBezTo>
                  <a:cubicBezTo>
                    <a:pt x="1103" y="17"/>
                    <a:pt x="892" y="55"/>
                    <a:pt x="671" y="93"/>
                  </a:cubicBezTo>
                  <a:cubicBezTo>
                    <a:pt x="461" y="141"/>
                    <a:pt x="231" y="189"/>
                    <a:pt x="30" y="294"/>
                  </a:cubicBezTo>
                  <a:cubicBezTo>
                    <a:pt x="1" y="304"/>
                    <a:pt x="20" y="342"/>
                    <a:pt x="39" y="342"/>
                  </a:cubicBezTo>
                  <a:cubicBezTo>
                    <a:pt x="240" y="294"/>
                    <a:pt x="451" y="208"/>
                    <a:pt x="662" y="160"/>
                  </a:cubicBezTo>
                  <a:cubicBezTo>
                    <a:pt x="892" y="112"/>
                    <a:pt x="1122" y="74"/>
                    <a:pt x="1342" y="64"/>
                  </a:cubicBezTo>
                  <a:cubicBezTo>
                    <a:pt x="1433" y="61"/>
                    <a:pt x="1523" y="58"/>
                    <a:pt x="1612" y="58"/>
                  </a:cubicBezTo>
                  <a:cubicBezTo>
                    <a:pt x="1739" y="58"/>
                    <a:pt x="1864" y="63"/>
                    <a:pt x="1994" y="74"/>
                  </a:cubicBezTo>
                  <a:cubicBezTo>
                    <a:pt x="2204" y="103"/>
                    <a:pt x="2425" y="151"/>
                    <a:pt x="2655" y="170"/>
                  </a:cubicBezTo>
                  <a:cubicBezTo>
                    <a:pt x="2674" y="170"/>
                    <a:pt x="2674" y="151"/>
                    <a:pt x="2664" y="151"/>
                  </a:cubicBezTo>
                  <a:cubicBezTo>
                    <a:pt x="2463" y="64"/>
                    <a:pt x="2243" y="45"/>
                    <a:pt x="2032" y="17"/>
                  </a:cubicBezTo>
                  <a:cubicBezTo>
                    <a:pt x="1897" y="5"/>
                    <a:pt x="1759" y="1"/>
                    <a:pt x="162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3"/>
            <p:cNvSpPr/>
            <p:nvPr/>
          </p:nvSpPr>
          <p:spPr>
            <a:xfrm>
              <a:off x="3923545" y="1576670"/>
              <a:ext cx="45518" cy="161864"/>
            </a:xfrm>
            <a:custGeom>
              <a:avLst/>
              <a:gdLst/>
              <a:ahLst/>
              <a:cxnLst/>
              <a:rect l="l" t="t" r="r" b="b"/>
              <a:pathLst>
                <a:path w="694" h="2468" extrusionOk="0">
                  <a:moveTo>
                    <a:pt x="661" y="1"/>
                  </a:moveTo>
                  <a:cubicBezTo>
                    <a:pt x="653" y="1"/>
                    <a:pt x="645" y="4"/>
                    <a:pt x="642" y="10"/>
                  </a:cubicBezTo>
                  <a:cubicBezTo>
                    <a:pt x="460" y="393"/>
                    <a:pt x="336" y="805"/>
                    <a:pt x="211" y="1208"/>
                  </a:cubicBezTo>
                  <a:cubicBezTo>
                    <a:pt x="106" y="1620"/>
                    <a:pt x="19" y="2041"/>
                    <a:pt x="0" y="2453"/>
                  </a:cubicBezTo>
                  <a:cubicBezTo>
                    <a:pt x="0" y="2463"/>
                    <a:pt x="3" y="2468"/>
                    <a:pt x="5" y="2468"/>
                  </a:cubicBezTo>
                  <a:cubicBezTo>
                    <a:pt x="7" y="2468"/>
                    <a:pt x="10" y="2463"/>
                    <a:pt x="10" y="2453"/>
                  </a:cubicBezTo>
                  <a:cubicBezTo>
                    <a:pt x="77" y="2041"/>
                    <a:pt x="144" y="1620"/>
                    <a:pt x="259" y="1208"/>
                  </a:cubicBezTo>
                  <a:cubicBezTo>
                    <a:pt x="364" y="815"/>
                    <a:pt x="508" y="422"/>
                    <a:pt x="680" y="39"/>
                  </a:cubicBezTo>
                  <a:cubicBezTo>
                    <a:pt x="693" y="13"/>
                    <a:pt x="676" y="1"/>
                    <a:pt x="66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3"/>
            <p:cNvSpPr/>
            <p:nvPr/>
          </p:nvSpPr>
          <p:spPr>
            <a:xfrm>
              <a:off x="4046060" y="1454155"/>
              <a:ext cx="18102" cy="112806"/>
            </a:xfrm>
            <a:custGeom>
              <a:avLst/>
              <a:gdLst/>
              <a:ahLst/>
              <a:cxnLst/>
              <a:rect l="l" t="t" r="r" b="b"/>
              <a:pathLst>
                <a:path w="276" h="1720" extrusionOk="0">
                  <a:moveTo>
                    <a:pt x="244" y="1"/>
                  </a:moveTo>
                  <a:cubicBezTo>
                    <a:pt x="236" y="1"/>
                    <a:pt x="227" y="4"/>
                    <a:pt x="221" y="10"/>
                  </a:cubicBezTo>
                  <a:cubicBezTo>
                    <a:pt x="29" y="537"/>
                    <a:pt x="0" y="1160"/>
                    <a:pt x="135" y="1715"/>
                  </a:cubicBezTo>
                  <a:cubicBezTo>
                    <a:pt x="135" y="1719"/>
                    <a:pt x="137" y="1720"/>
                    <a:pt x="140" y="1720"/>
                  </a:cubicBezTo>
                  <a:cubicBezTo>
                    <a:pt x="145" y="1720"/>
                    <a:pt x="154" y="1715"/>
                    <a:pt x="154" y="1715"/>
                  </a:cubicBezTo>
                  <a:cubicBezTo>
                    <a:pt x="115" y="1438"/>
                    <a:pt x="87" y="1150"/>
                    <a:pt x="115" y="863"/>
                  </a:cubicBezTo>
                  <a:cubicBezTo>
                    <a:pt x="125" y="575"/>
                    <a:pt x="202" y="298"/>
                    <a:pt x="269" y="39"/>
                  </a:cubicBezTo>
                  <a:cubicBezTo>
                    <a:pt x="275" y="13"/>
                    <a:pt x="260" y="1"/>
                    <a:pt x="244"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3"/>
            <p:cNvSpPr/>
            <p:nvPr/>
          </p:nvSpPr>
          <p:spPr>
            <a:xfrm>
              <a:off x="4135257" y="1381682"/>
              <a:ext cx="61652" cy="126448"/>
            </a:xfrm>
            <a:custGeom>
              <a:avLst/>
              <a:gdLst/>
              <a:ahLst/>
              <a:cxnLst/>
              <a:rect l="l" t="t" r="r" b="b"/>
              <a:pathLst>
                <a:path w="940" h="1928" extrusionOk="0">
                  <a:moveTo>
                    <a:pt x="889" y="0"/>
                  </a:moveTo>
                  <a:cubicBezTo>
                    <a:pt x="883" y="0"/>
                    <a:pt x="877" y="1"/>
                    <a:pt x="873" y="4"/>
                  </a:cubicBezTo>
                  <a:cubicBezTo>
                    <a:pt x="806" y="61"/>
                    <a:pt x="767" y="147"/>
                    <a:pt x="710" y="215"/>
                  </a:cubicBezTo>
                  <a:cubicBezTo>
                    <a:pt x="662" y="291"/>
                    <a:pt x="604" y="377"/>
                    <a:pt x="556" y="444"/>
                  </a:cubicBezTo>
                  <a:cubicBezTo>
                    <a:pt x="442" y="617"/>
                    <a:pt x="346" y="780"/>
                    <a:pt x="269" y="952"/>
                  </a:cubicBezTo>
                  <a:cubicBezTo>
                    <a:pt x="192" y="1106"/>
                    <a:pt x="135" y="1259"/>
                    <a:pt x="87" y="1431"/>
                  </a:cubicBezTo>
                  <a:cubicBezTo>
                    <a:pt x="49" y="1585"/>
                    <a:pt x="1" y="1767"/>
                    <a:pt x="30" y="1920"/>
                  </a:cubicBezTo>
                  <a:cubicBezTo>
                    <a:pt x="30" y="1925"/>
                    <a:pt x="32" y="1927"/>
                    <a:pt x="36" y="1927"/>
                  </a:cubicBezTo>
                  <a:cubicBezTo>
                    <a:pt x="39" y="1927"/>
                    <a:pt x="44" y="1925"/>
                    <a:pt x="49" y="1920"/>
                  </a:cubicBezTo>
                  <a:cubicBezTo>
                    <a:pt x="87" y="1767"/>
                    <a:pt x="97" y="1594"/>
                    <a:pt x="145" y="1431"/>
                  </a:cubicBezTo>
                  <a:cubicBezTo>
                    <a:pt x="192" y="1259"/>
                    <a:pt x="269" y="1096"/>
                    <a:pt x="346" y="943"/>
                  </a:cubicBezTo>
                  <a:cubicBezTo>
                    <a:pt x="432" y="780"/>
                    <a:pt x="528" y="626"/>
                    <a:pt x="624" y="473"/>
                  </a:cubicBezTo>
                  <a:cubicBezTo>
                    <a:pt x="671" y="397"/>
                    <a:pt x="719" y="330"/>
                    <a:pt x="777" y="253"/>
                  </a:cubicBezTo>
                  <a:cubicBezTo>
                    <a:pt x="825" y="186"/>
                    <a:pt x="901" y="109"/>
                    <a:pt x="940" y="33"/>
                  </a:cubicBezTo>
                  <a:cubicBezTo>
                    <a:pt x="925" y="11"/>
                    <a:pt x="906" y="0"/>
                    <a:pt x="889"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13"/>
          <p:cNvGrpSpPr/>
          <p:nvPr/>
        </p:nvGrpSpPr>
        <p:grpSpPr>
          <a:xfrm rot="8445389">
            <a:off x="-39843" y="-190706"/>
            <a:ext cx="1220530" cy="1686686"/>
            <a:chOff x="2529246" y="3116698"/>
            <a:chExt cx="326164" cy="450702"/>
          </a:xfrm>
        </p:grpSpPr>
        <p:sp>
          <p:nvSpPr>
            <p:cNvPr id="241" name="Google Shape;241;p13"/>
            <p:cNvSpPr/>
            <p:nvPr/>
          </p:nvSpPr>
          <p:spPr>
            <a:xfrm>
              <a:off x="2529246" y="3116698"/>
              <a:ext cx="264449" cy="231974"/>
            </a:xfrm>
            <a:custGeom>
              <a:avLst/>
              <a:gdLst/>
              <a:ahLst/>
              <a:cxnLst/>
              <a:rect l="l" t="t" r="r" b="b"/>
              <a:pathLst>
                <a:path w="4032" h="3537" extrusionOk="0">
                  <a:moveTo>
                    <a:pt x="3153" y="1"/>
                  </a:moveTo>
                  <a:cubicBezTo>
                    <a:pt x="2836" y="576"/>
                    <a:pt x="2568" y="1314"/>
                    <a:pt x="2693" y="1965"/>
                  </a:cubicBezTo>
                  <a:cubicBezTo>
                    <a:pt x="2597" y="1467"/>
                    <a:pt x="2444" y="940"/>
                    <a:pt x="2070" y="547"/>
                  </a:cubicBezTo>
                  <a:lnTo>
                    <a:pt x="2070" y="547"/>
                  </a:lnTo>
                  <a:cubicBezTo>
                    <a:pt x="1936" y="854"/>
                    <a:pt x="1850" y="1965"/>
                    <a:pt x="2166" y="2233"/>
                  </a:cubicBezTo>
                  <a:cubicBezTo>
                    <a:pt x="2051" y="2137"/>
                    <a:pt x="1974" y="2032"/>
                    <a:pt x="1888" y="1907"/>
                  </a:cubicBezTo>
                  <a:cubicBezTo>
                    <a:pt x="1581" y="1457"/>
                    <a:pt x="1256" y="988"/>
                    <a:pt x="949" y="528"/>
                  </a:cubicBezTo>
                  <a:lnTo>
                    <a:pt x="949" y="528"/>
                  </a:lnTo>
                  <a:cubicBezTo>
                    <a:pt x="853" y="1256"/>
                    <a:pt x="1102" y="2013"/>
                    <a:pt x="1620" y="2578"/>
                  </a:cubicBezTo>
                  <a:cubicBezTo>
                    <a:pt x="1189" y="2128"/>
                    <a:pt x="585" y="1840"/>
                    <a:pt x="1" y="1553"/>
                  </a:cubicBezTo>
                  <a:lnTo>
                    <a:pt x="1" y="1553"/>
                  </a:lnTo>
                  <a:cubicBezTo>
                    <a:pt x="10" y="1869"/>
                    <a:pt x="192" y="2185"/>
                    <a:pt x="403" y="2434"/>
                  </a:cubicBezTo>
                  <a:cubicBezTo>
                    <a:pt x="805" y="2894"/>
                    <a:pt x="1629" y="3527"/>
                    <a:pt x="2319" y="3536"/>
                  </a:cubicBezTo>
                  <a:cubicBezTo>
                    <a:pt x="2322" y="3536"/>
                    <a:pt x="2325" y="3536"/>
                    <a:pt x="2328" y="3536"/>
                  </a:cubicBezTo>
                  <a:cubicBezTo>
                    <a:pt x="4031" y="3536"/>
                    <a:pt x="3286" y="890"/>
                    <a:pt x="3153"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3"/>
            <p:cNvSpPr/>
            <p:nvPr/>
          </p:nvSpPr>
          <p:spPr>
            <a:xfrm>
              <a:off x="2581715" y="3227342"/>
              <a:ext cx="148687" cy="108412"/>
            </a:xfrm>
            <a:custGeom>
              <a:avLst/>
              <a:gdLst/>
              <a:ahLst/>
              <a:cxnLst/>
              <a:rect l="l" t="t" r="r" b="b"/>
              <a:pathLst>
                <a:path w="2267" h="1653" extrusionOk="0">
                  <a:moveTo>
                    <a:pt x="1528" y="1"/>
                  </a:moveTo>
                  <a:cubicBezTo>
                    <a:pt x="1447" y="1"/>
                    <a:pt x="1361" y="20"/>
                    <a:pt x="1280" y="38"/>
                  </a:cubicBezTo>
                  <a:cubicBezTo>
                    <a:pt x="528" y="252"/>
                    <a:pt x="1" y="1652"/>
                    <a:pt x="1049" y="1652"/>
                  </a:cubicBezTo>
                  <a:cubicBezTo>
                    <a:pt x="1083" y="1652"/>
                    <a:pt x="1118" y="1651"/>
                    <a:pt x="1155" y="1648"/>
                  </a:cubicBezTo>
                  <a:cubicBezTo>
                    <a:pt x="1299" y="1638"/>
                    <a:pt x="1423" y="1571"/>
                    <a:pt x="1557" y="1514"/>
                  </a:cubicBezTo>
                  <a:cubicBezTo>
                    <a:pt x="1797" y="1418"/>
                    <a:pt x="2027" y="1313"/>
                    <a:pt x="2266" y="1207"/>
                  </a:cubicBezTo>
                  <a:cubicBezTo>
                    <a:pt x="2228" y="968"/>
                    <a:pt x="2161" y="728"/>
                    <a:pt x="2075" y="498"/>
                  </a:cubicBezTo>
                  <a:cubicBezTo>
                    <a:pt x="1988" y="288"/>
                    <a:pt x="1873" y="77"/>
                    <a:pt x="1653" y="19"/>
                  </a:cubicBezTo>
                  <a:cubicBezTo>
                    <a:pt x="1613" y="6"/>
                    <a:pt x="1571" y="1"/>
                    <a:pt x="1528"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3"/>
            <p:cNvSpPr/>
            <p:nvPr/>
          </p:nvSpPr>
          <p:spPr>
            <a:xfrm>
              <a:off x="2533640" y="3167003"/>
              <a:ext cx="250151" cy="230662"/>
            </a:xfrm>
            <a:custGeom>
              <a:avLst/>
              <a:gdLst/>
              <a:ahLst/>
              <a:cxnLst/>
              <a:rect l="l" t="t" r="r" b="b"/>
              <a:pathLst>
                <a:path w="3814" h="3517" extrusionOk="0">
                  <a:moveTo>
                    <a:pt x="3584" y="0"/>
                  </a:moveTo>
                  <a:cubicBezTo>
                    <a:pt x="3392" y="173"/>
                    <a:pt x="3239" y="364"/>
                    <a:pt x="3133" y="575"/>
                  </a:cubicBezTo>
                  <a:cubicBezTo>
                    <a:pt x="2951" y="911"/>
                    <a:pt x="2865" y="1294"/>
                    <a:pt x="2827" y="1667"/>
                  </a:cubicBezTo>
                  <a:cubicBezTo>
                    <a:pt x="2817" y="1725"/>
                    <a:pt x="2817" y="1811"/>
                    <a:pt x="2808" y="1916"/>
                  </a:cubicBezTo>
                  <a:cubicBezTo>
                    <a:pt x="2702" y="1763"/>
                    <a:pt x="2578" y="1619"/>
                    <a:pt x="2444" y="1485"/>
                  </a:cubicBezTo>
                  <a:cubicBezTo>
                    <a:pt x="2051" y="1083"/>
                    <a:pt x="1581" y="719"/>
                    <a:pt x="1265" y="240"/>
                  </a:cubicBezTo>
                  <a:lnTo>
                    <a:pt x="1265" y="240"/>
                  </a:lnTo>
                  <a:cubicBezTo>
                    <a:pt x="1169" y="805"/>
                    <a:pt x="1237" y="1390"/>
                    <a:pt x="1457" y="1916"/>
                  </a:cubicBezTo>
                  <a:cubicBezTo>
                    <a:pt x="1227" y="1821"/>
                    <a:pt x="987" y="1763"/>
                    <a:pt x="757" y="1687"/>
                  </a:cubicBezTo>
                  <a:cubicBezTo>
                    <a:pt x="499" y="1610"/>
                    <a:pt x="240" y="1495"/>
                    <a:pt x="1" y="1370"/>
                  </a:cubicBezTo>
                  <a:lnTo>
                    <a:pt x="1" y="1370"/>
                  </a:lnTo>
                  <a:cubicBezTo>
                    <a:pt x="317" y="1916"/>
                    <a:pt x="652" y="2482"/>
                    <a:pt x="1131" y="2913"/>
                  </a:cubicBezTo>
                  <a:cubicBezTo>
                    <a:pt x="1323" y="3091"/>
                    <a:pt x="1922" y="3517"/>
                    <a:pt x="2315" y="3517"/>
                  </a:cubicBezTo>
                  <a:cubicBezTo>
                    <a:pt x="2452" y="3517"/>
                    <a:pt x="2564" y="3465"/>
                    <a:pt x="2626" y="3334"/>
                  </a:cubicBezTo>
                  <a:cubicBezTo>
                    <a:pt x="2721" y="3376"/>
                    <a:pt x="2817" y="3401"/>
                    <a:pt x="2903" y="3401"/>
                  </a:cubicBezTo>
                  <a:cubicBezTo>
                    <a:pt x="3077" y="3401"/>
                    <a:pt x="3210" y="3297"/>
                    <a:pt x="3210" y="3009"/>
                  </a:cubicBezTo>
                  <a:lnTo>
                    <a:pt x="3210" y="2999"/>
                  </a:lnTo>
                  <a:cubicBezTo>
                    <a:pt x="3622" y="2731"/>
                    <a:pt x="3756" y="1754"/>
                    <a:pt x="3785" y="1323"/>
                  </a:cubicBezTo>
                  <a:cubicBezTo>
                    <a:pt x="3814" y="863"/>
                    <a:pt x="3737" y="412"/>
                    <a:pt x="3584"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3"/>
            <p:cNvSpPr/>
            <p:nvPr/>
          </p:nvSpPr>
          <p:spPr>
            <a:xfrm>
              <a:off x="2651827" y="3228981"/>
              <a:ext cx="203584" cy="338419"/>
            </a:xfrm>
            <a:custGeom>
              <a:avLst/>
              <a:gdLst/>
              <a:ahLst/>
              <a:cxnLst/>
              <a:rect l="l" t="t" r="r" b="b"/>
              <a:pathLst>
                <a:path w="3104" h="5160" extrusionOk="0">
                  <a:moveTo>
                    <a:pt x="2831" y="1"/>
                  </a:moveTo>
                  <a:cubicBezTo>
                    <a:pt x="2818" y="1"/>
                    <a:pt x="2805" y="6"/>
                    <a:pt x="2797" y="13"/>
                  </a:cubicBezTo>
                  <a:cubicBezTo>
                    <a:pt x="2347" y="512"/>
                    <a:pt x="2098" y="1144"/>
                    <a:pt x="2050" y="1805"/>
                  </a:cubicBezTo>
                  <a:cubicBezTo>
                    <a:pt x="2021" y="2140"/>
                    <a:pt x="2060" y="2456"/>
                    <a:pt x="2155" y="2782"/>
                  </a:cubicBezTo>
                  <a:cubicBezTo>
                    <a:pt x="2174" y="2878"/>
                    <a:pt x="2242" y="3098"/>
                    <a:pt x="2337" y="3252"/>
                  </a:cubicBezTo>
                  <a:lnTo>
                    <a:pt x="2079" y="3108"/>
                  </a:lnTo>
                  <a:cubicBezTo>
                    <a:pt x="1858" y="2964"/>
                    <a:pt x="1657" y="2792"/>
                    <a:pt x="1466" y="2619"/>
                  </a:cubicBezTo>
                  <a:cubicBezTo>
                    <a:pt x="1513" y="2571"/>
                    <a:pt x="1552" y="2504"/>
                    <a:pt x="1580" y="2428"/>
                  </a:cubicBezTo>
                  <a:cubicBezTo>
                    <a:pt x="1657" y="2169"/>
                    <a:pt x="1638" y="1901"/>
                    <a:pt x="1494" y="1671"/>
                  </a:cubicBezTo>
                  <a:cubicBezTo>
                    <a:pt x="1341" y="1757"/>
                    <a:pt x="1255" y="1949"/>
                    <a:pt x="1293" y="2112"/>
                  </a:cubicBezTo>
                  <a:cubicBezTo>
                    <a:pt x="1216" y="2044"/>
                    <a:pt x="1149" y="1958"/>
                    <a:pt x="1073" y="1882"/>
                  </a:cubicBezTo>
                  <a:lnTo>
                    <a:pt x="1073" y="1882"/>
                  </a:lnTo>
                  <a:cubicBezTo>
                    <a:pt x="1028" y="2007"/>
                    <a:pt x="1033" y="2150"/>
                    <a:pt x="1097" y="2262"/>
                  </a:cubicBezTo>
                  <a:lnTo>
                    <a:pt x="1097" y="2262"/>
                  </a:lnTo>
                  <a:cubicBezTo>
                    <a:pt x="1026" y="2155"/>
                    <a:pt x="904" y="2089"/>
                    <a:pt x="782" y="2089"/>
                  </a:cubicBezTo>
                  <a:cubicBezTo>
                    <a:pt x="767" y="2089"/>
                    <a:pt x="752" y="2090"/>
                    <a:pt x="737" y="2092"/>
                  </a:cubicBezTo>
                  <a:cubicBezTo>
                    <a:pt x="718" y="2198"/>
                    <a:pt x="776" y="2313"/>
                    <a:pt x="881" y="2351"/>
                  </a:cubicBezTo>
                  <a:lnTo>
                    <a:pt x="431" y="2351"/>
                  </a:lnTo>
                  <a:cubicBezTo>
                    <a:pt x="364" y="2447"/>
                    <a:pt x="488" y="2552"/>
                    <a:pt x="603" y="2600"/>
                  </a:cubicBezTo>
                  <a:cubicBezTo>
                    <a:pt x="797" y="2673"/>
                    <a:pt x="991" y="2753"/>
                    <a:pt x="1163" y="2753"/>
                  </a:cubicBezTo>
                  <a:cubicBezTo>
                    <a:pt x="1194" y="2753"/>
                    <a:pt x="1225" y="2750"/>
                    <a:pt x="1255" y="2744"/>
                  </a:cubicBezTo>
                  <a:cubicBezTo>
                    <a:pt x="1312" y="2734"/>
                    <a:pt x="1360" y="2715"/>
                    <a:pt x="1408" y="2677"/>
                  </a:cubicBezTo>
                  <a:cubicBezTo>
                    <a:pt x="1590" y="2868"/>
                    <a:pt x="1801" y="3031"/>
                    <a:pt x="2021" y="3175"/>
                  </a:cubicBezTo>
                  <a:cubicBezTo>
                    <a:pt x="2127" y="3252"/>
                    <a:pt x="2232" y="3309"/>
                    <a:pt x="2347" y="3367"/>
                  </a:cubicBezTo>
                  <a:cubicBezTo>
                    <a:pt x="2347" y="3386"/>
                    <a:pt x="2328" y="3395"/>
                    <a:pt x="2328" y="3405"/>
                  </a:cubicBezTo>
                  <a:cubicBezTo>
                    <a:pt x="2260" y="3399"/>
                    <a:pt x="2192" y="3397"/>
                    <a:pt x="2123" y="3397"/>
                  </a:cubicBezTo>
                  <a:cubicBezTo>
                    <a:pt x="1703" y="3397"/>
                    <a:pt x="1267" y="3499"/>
                    <a:pt x="929" y="3721"/>
                  </a:cubicBezTo>
                  <a:cubicBezTo>
                    <a:pt x="450" y="4028"/>
                    <a:pt x="220" y="4583"/>
                    <a:pt x="9" y="5081"/>
                  </a:cubicBezTo>
                  <a:cubicBezTo>
                    <a:pt x="1" y="5116"/>
                    <a:pt x="16" y="5159"/>
                    <a:pt x="55" y="5159"/>
                  </a:cubicBezTo>
                  <a:cubicBezTo>
                    <a:pt x="59" y="5159"/>
                    <a:pt x="63" y="5159"/>
                    <a:pt x="67" y="5158"/>
                  </a:cubicBezTo>
                  <a:cubicBezTo>
                    <a:pt x="651" y="4995"/>
                    <a:pt x="1216" y="4756"/>
                    <a:pt x="1734" y="4449"/>
                  </a:cubicBezTo>
                  <a:cubicBezTo>
                    <a:pt x="1935" y="4325"/>
                    <a:pt x="2165" y="4200"/>
                    <a:pt x="2280" y="3980"/>
                  </a:cubicBezTo>
                  <a:cubicBezTo>
                    <a:pt x="2366" y="3826"/>
                    <a:pt x="2356" y="3635"/>
                    <a:pt x="2414" y="3462"/>
                  </a:cubicBezTo>
                  <a:cubicBezTo>
                    <a:pt x="2452" y="3462"/>
                    <a:pt x="2491" y="3462"/>
                    <a:pt x="2519" y="3453"/>
                  </a:cubicBezTo>
                  <a:cubicBezTo>
                    <a:pt x="2682" y="3529"/>
                    <a:pt x="2845" y="3587"/>
                    <a:pt x="3018" y="3625"/>
                  </a:cubicBezTo>
                  <a:cubicBezTo>
                    <a:pt x="3085" y="3625"/>
                    <a:pt x="3104" y="3539"/>
                    <a:pt x="3056" y="3529"/>
                  </a:cubicBezTo>
                  <a:cubicBezTo>
                    <a:pt x="2893" y="3462"/>
                    <a:pt x="2740" y="3434"/>
                    <a:pt x="2586" y="3357"/>
                  </a:cubicBezTo>
                  <a:cubicBezTo>
                    <a:pt x="2586" y="3357"/>
                    <a:pt x="2586" y="3347"/>
                    <a:pt x="2577" y="3347"/>
                  </a:cubicBezTo>
                  <a:cubicBezTo>
                    <a:pt x="2558" y="3347"/>
                    <a:pt x="2548" y="3347"/>
                    <a:pt x="2539" y="3338"/>
                  </a:cubicBezTo>
                  <a:cubicBezTo>
                    <a:pt x="2519" y="3319"/>
                    <a:pt x="2500" y="3319"/>
                    <a:pt x="2491" y="3309"/>
                  </a:cubicBezTo>
                  <a:lnTo>
                    <a:pt x="2529" y="3271"/>
                  </a:lnTo>
                  <a:cubicBezTo>
                    <a:pt x="2548" y="3252"/>
                    <a:pt x="2539" y="3213"/>
                    <a:pt x="2529" y="3204"/>
                  </a:cubicBezTo>
                  <a:cubicBezTo>
                    <a:pt x="2644" y="3012"/>
                    <a:pt x="2721" y="2782"/>
                    <a:pt x="2788" y="2581"/>
                  </a:cubicBezTo>
                  <a:cubicBezTo>
                    <a:pt x="2883" y="2303"/>
                    <a:pt x="2941" y="2006"/>
                    <a:pt x="2979" y="1719"/>
                  </a:cubicBezTo>
                  <a:cubicBezTo>
                    <a:pt x="3056" y="1154"/>
                    <a:pt x="3018" y="579"/>
                    <a:pt x="2874" y="33"/>
                  </a:cubicBezTo>
                  <a:cubicBezTo>
                    <a:pt x="2868" y="10"/>
                    <a:pt x="2849" y="1"/>
                    <a:pt x="2831"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 name="Google Shape;245;p13"/>
          <p:cNvGrpSpPr/>
          <p:nvPr/>
        </p:nvGrpSpPr>
        <p:grpSpPr>
          <a:xfrm>
            <a:off x="7442305" y="169321"/>
            <a:ext cx="1459842" cy="1393239"/>
            <a:chOff x="3906558" y="2428503"/>
            <a:chExt cx="419170" cy="400069"/>
          </a:xfrm>
        </p:grpSpPr>
        <p:sp>
          <p:nvSpPr>
            <p:cNvPr id="246" name="Google Shape;246;p13"/>
            <p:cNvSpPr/>
            <p:nvPr/>
          </p:nvSpPr>
          <p:spPr>
            <a:xfrm>
              <a:off x="3906558" y="2428503"/>
              <a:ext cx="419170" cy="400069"/>
            </a:xfrm>
            <a:custGeom>
              <a:avLst/>
              <a:gdLst/>
              <a:ahLst/>
              <a:cxnLst/>
              <a:rect l="l" t="t" r="r" b="b"/>
              <a:pathLst>
                <a:path w="6391" h="6100" extrusionOk="0">
                  <a:moveTo>
                    <a:pt x="1141" y="1996"/>
                  </a:moveTo>
                  <a:cubicBezTo>
                    <a:pt x="1168" y="2005"/>
                    <a:pt x="1178" y="2014"/>
                    <a:pt x="1195" y="2023"/>
                  </a:cubicBezTo>
                  <a:lnTo>
                    <a:pt x="1195" y="2023"/>
                  </a:lnTo>
                  <a:cubicBezTo>
                    <a:pt x="1178" y="2014"/>
                    <a:pt x="1159" y="2005"/>
                    <a:pt x="1141" y="1996"/>
                  </a:cubicBezTo>
                  <a:close/>
                  <a:moveTo>
                    <a:pt x="3296" y="2830"/>
                  </a:moveTo>
                  <a:cubicBezTo>
                    <a:pt x="3296" y="2868"/>
                    <a:pt x="3306" y="2906"/>
                    <a:pt x="3344" y="2945"/>
                  </a:cubicBezTo>
                  <a:cubicBezTo>
                    <a:pt x="3354" y="2954"/>
                    <a:pt x="3382" y="2964"/>
                    <a:pt x="3402" y="2973"/>
                  </a:cubicBezTo>
                  <a:cubicBezTo>
                    <a:pt x="3392" y="3002"/>
                    <a:pt x="3392" y="3021"/>
                    <a:pt x="3392" y="3060"/>
                  </a:cubicBezTo>
                  <a:cubicBezTo>
                    <a:pt x="3392" y="3088"/>
                    <a:pt x="3402" y="3108"/>
                    <a:pt x="3421" y="3117"/>
                  </a:cubicBezTo>
                  <a:cubicBezTo>
                    <a:pt x="3392" y="3136"/>
                    <a:pt x="3373" y="3155"/>
                    <a:pt x="3354" y="3184"/>
                  </a:cubicBezTo>
                  <a:cubicBezTo>
                    <a:pt x="3344" y="3203"/>
                    <a:pt x="3344" y="3232"/>
                    <a:pt x="3344" y="3251"/>
                  </a:cubicBezTo>
                  <a:cubicBezTo>
                    <a:pt x="3325" y="3251"/>
                    <a:pt x="3287" y="3251"/>
                    <a:pt x="3258" y="3261"/>
                  </a:cubicBezTo>
                  <a:cubicBezTo>
                    <a:pt x="3239" y="3280"/>
                    <a:pt x="3229" y="3290"/>
                    <a:pt x="3210" y="3309"/>
                  </a:cubicBezTo>
                  <a:lnTo>
                    <a:pt x="3143" y="3280"/>
                  </a:lnTo>
                  <a:cubicBezTo>
                    <a:pt x="3114" y="3290"/>
                    <a:pt x="3095" y="3290"/>
                    <a:pt x="3066" y="3299"/>
                  </a:cubicBezTo>
                  <a:cubicBezTo>
                    <a:pt x="3057" y="3280"/>
                    <a:pt x="3047" y="3251"/>
                    <a:pt x="3018" y="3232"/>
                  </a:cubicBezTo>
                  <a:cubicBezTo>
                    <a:pt x="3009" y="3213"/>
                    <a:pt x="2990" y="3203"/>
                    <a:pt x="2961" y="3194"/>
                  </a:cubicBezTo>
                  <a:cubicBezTo>
                    <a:pt x="2970" y="3165"/>
                    <a:pt x="2970" y="3146"/>
                    <a:pt x="2961" y="3108"/>
                  </a:cubicBezTo>
                  <a:cubicBezTo>
                    <a:pt x="2961" y="3088"/>
                    <a:pt x="2951" y="3060"/>
                    <a:pt x="2923" y="3050"/>
                  </a:cubicBezTo>
                  <a:cubicBezTo>
                    <a:pt x="2951" y="3041"/>
                    <a:pt x="2961" y="3012"/>
                    <a:pt x="2970" y="2993"/>
                  </a:cubicBezTo>
                  <a:cubicBezTo>
                    <a:pt x="2990" y="2964"/>
                    <a:pt x="2990" y="2945"/>
                    <a:pt x="2990" y="2916"/>
                  </a:cubicBezTo>
                  <a:cubicBezTo>
                    <a:pt x="3009" y="2916"/>
                    <a:pt x="3038" y="2906"/>
                    <a:pt x="3066" y="2897"/>
                  </a:cubicBezTo>
                  <a:cubicBezTo>
                    <a:pt x="3095" y="2878"/>
                    <a:pt x="3105" y="2858"/>
                    <a:pt x="3114" y="2849"/>
                  </a:cubicBezTo>
                  <a:cubicBezTo>
                    <a:pt x="3143" y="2858"/>
                    <a:pt x="3162" y="2868"/>
                    <a:pt x="3200" y="2868"/>
                  </a:cubicBezTo>
                  <a:cubicBezTo>
                    <a:pt x="3239" y="2868"/>
                    <a:pt x="3277" y="2858"/>
                    <a:pt x="3296" y="2830"/>
                  </a:cubicBezTo>
                  <a:close/>
                  <a:moveTo>
                    <a:pt x="6257" y="3376"/>
                  </a:moveTo>
                  <a:cubicBezTo>
                    <a:pt x="6257" y="3397"/>
                    <a:pt x="6258" y="3404"/>
                    <a:pt x="6260" y="3404"/>
                  </a:cubicBezTo>
                  <a:cubicBezTo>
                    <a:pt x="6261" y="3404"/>
                    <a:pt x="6262" y="3387"/>
                    <a:pt x="6257" y="3376"/>
                  </a:cubicBezTo>
                  <a:close/>
                  <a:moveTo>
                    <a:pt x="3214" y="0"/>
                  </a:moveTo>
                  <a:cubicBezTo>
                    <a:pt x="3182" y="0"/>
                    <a:pt x="3145" y="7"/>
                    <a:pt x="3105" y="23"/>
                  </a:cubicBezTo>
                  <a:cubicBezTo>
                    <a:pt x="2999" y="51"/>
                    <a:pt x="2923" y="138"/>
                    <a:pt x="2875" y="233"/>
                  </a:cubicBezTo>
                  <a:cubicBezTo>
                    <a:pt x="2817" y="358"/>
                    <a:pt x="2779" y="483"/>
                    <a:pt x="2760" y="626"/>
                  </a:cubicBezTo>
                  <a:cubicBezTo>
                    <a:pt x="2693" y="435"/>
                    <a:pt x="2606" y="281"/>
                    <a:pt x="2434" y="186"/>
                  </a:cubicBezTo>
                  <a:cubicBezTo>
                    <a:pt x="2371" y="154"/>
                    <a:pt x="2307" y="135"/>
                    <a:pt x="2244" y="135"/>
                  </a:cubicBezTo>
                  <a:cubicBezTo>
                    <a:pt x="2230" y="135"/>
                    <a:pt x="2217" y="136"/>
                    <a:pt x="2204" y="138"/>
                  </a:cubicBezTo>
                  <a:cubicBezTo>
                    <a:pt x="2166" y="138"/>
                    <a:pt x="2147" y="147"/>
                    <a:pt x="2118" y="157"/>
                  </a:cubicBezTo>
                  <a:cubicBezTo>
                    <a:pt x="2089" y="186"/>
                    <a:pt x="2060" y="214"/>
                    <a:pt x="2041" y="243"/>
                  </a:cubicBezTo>
                  <a:cubicBezTo>
                    <a:pt x="2022" y="281"/>
                    <a:pt x="2012" y="320"/>
                    <a:pt x="2012" y="358"/>
                  </a:cubicBezTo>
                  <a:cubicBezTo>
                    <a:pt x="1993" y="502"/>
                    <a:pt x="2003" y="722"/>
                    <a:pt x="2099" y="1029"/>
                  </a:cubicBezTo>
                  <a:cubicBezTo>
                    <a:pt x="2105" y="1041"/>
                    <a:pt x="2107" y="1058"/>
                    <a:pt x="2111" y="1070"/>
                  </a:cubicBezTo>
                  <a:lnTo>
                    <a:pt x="2111" y="1070"/>
                  </a:lnTo>
                  <a:cubicBezTo>
                    <a:pt x="1985" y="805"/>
                    <a:pt x="1752" y="478"/>
                    <a:pt x="1544" y="478"/>
                  </a:cubicBezTo>
                  <a:cubicBezTo>
                    <a:pt x="1475" y="478"/>
                    <a:pt x="1410" y="514"/>
                    <a:pt x="1351" y="598"/>
                  </a:cubicBezTo>
                  <a:cubicBezTo>
                    <a:pt x="1294" y="674"/>
                    <a:pt x="1275" y="799"/>
                    <a:pt x="1294" y="904"/>
                  </a:cubicBezTo>
                  <a:cubicBezTo>
                    <a:pt x="1323" y="1038"/>
                    <a:pt x="1371" y="1172"/>
                    <a:pt x="1428" y="1297"/>
                  </a:cubicBezTo>
                  <a:cubicBezTo>
                    <a:pt x="1295" y="1197"/>
                    <a:pt x="1147" y="1119"/>
                    <a:pt x="985" y="1119"/>
                  </a:cubicBezTo>
                  <a:cubicBezTo>
                    <a:pt x="961" y="1119"/>
                    <a:pt x="936" y="1121"/>
                    <a:pt x="911" y="1124"/>
                  </a:cubicBezTo>
                  <a:cubicBezTo>
                    <a:pt x="825" y="1134"/>
                    <a:pt x="757" y="1172"/>
                    <a:pt x="700" y="1211"/>
                  </a:cubicBezTo>
                  <a:cubicBezTo>
                    <a:pt x="671" y="1239"/>
                    <a:pt x="652" y="1268"/>
                    <a:pt x="652" y="1287"/>
                  </a:cubicBezTo>
                  <a:cubicBezTo>
                    <a:pt x="642" y="1326"/>
                    <a:pt x="623" y="1354"/>
                    <a:pt x="642" y="1393"/>
                  </a:cubicBezTo>
                  <a:cubicBezTo>
                    <a:pt x="652" y="1431"/>
                    <a:pt x="662" y="1469"/>
                    <a:pt x="690" y="1489"/>
                  </a:cubicBezTo>
                  <a:cubicBezTo>
                    <a:pt x="748" y="1623"/>
                    <a:pt x="892" y="1805"/>
                    <a:pt x="1141" y="1996"/>
                  </a:cubicBezTo>
                  <a:lnTo>
                    <a:pt x="1141" y="1996"/>
                  </a:lnTo>
                  <a:cubicBezTo>
                    <a:pt x="957" y="1907"/>
                    <a:pt x="721" y="1817"/>
                    <a:pt x="543" y="1817"/>
                  </a:cubicBezTo>
                  <a:cubicBezTo>
                    <a:pt x="392" y="1817"/>
                    <a:pt x="283" y="1881"/>
                    <a:pt x="278" y="2063"/>
                  </a:cubicBezTo>
                  <a:cubicBezTo>
                    <a:pt x="278" y="2169"/>
                    <a:pt x="336" y="2284"/>
                    <a:pt x="413" y="2351"/>
                  </a:cubicBezTo>
                  <a:cubicBezTo>
                    <a:pt x="489" y="2447"/>
                    <a:pt x="614" y="2533"/>
                    <a:pt x="729" y="2600"/>
                  </a:cubicBezTo>
                  <a:cubicBezTo>
                    <a:pt x="710" y="2599"/>
                    <a:pt x="691" y="2598"/>
                    <a:pt x="673" y="2598"/>
                  </a:cubicBezTo>
                  <a:cubicBezTo>
                    <a:pt x="500" y="2598"/>
                    <a:pt x="332" y="2640"/>
                    <a:pt x="211" y="2744"/>
                  </a:cubicBezTo>
                  <a:cubicBezTo>
                    <a:pt x="144" y="2801"/>
                    <a:pt x="96" y="2878"/>
                    <a:pt x="87" y="2954"/>
                  </a:cubicBezTo>
                  <a:cubicBezTo>
                    <a:pt x="77" y="2973"/>
                    <a:pt x="77" y="3012"/>
                    <a:pt x="87" y="3041"/>
                  </a:cubicBezTo>
                  <a:cubicBezTo>
                    <a:pt x="96" y="3069"/>
                    <a:pt x="116" y="3108"/>
                    <a:pt x="135" y="3127"/>
                  </a:cubicBezTo>
                  <a:cubicBezTo>
                    <a:pt x="163" y="3155"/>
                    <a:pt x="192" y="3184"/>
                    <a:pt x="231" y="3194"/>
                  </a:cubicBezTo>
                  <a:cubicBezTo>
                    <a:pt x="365" y="3261"/>
                    <a:pt x="575" y="3318"/>
                    <a:pt x="892" y="3338"/>
                  </a:cubicBezTo>
                  <a:lnTo>
                    <a:pt x="959" y="3338"/>
                  </a:lnTo>
                  <a:cubicBezTo>
                    <a:pt x="575" y="3385"/>
                    <a:pt x="1" y="3539"/>
                    <a:pt x="231" y="3884"/>
                  </a:cubicBezTo>
                  <a:cubicBezTo>
                    <a:pt x="288" y="3979"/>
                    <a:pt x="393" y="4027"/>
                    <a:pt x="508" y="4056"/>
                  </a:cubicBezTo>
                  <a:cubicBezTo>
                    <a:pt x="581" y="4067"/>
                    <a:pt x="658" y="4072"/>
                    <a:pt x="737" y="4072"/>
                  </a:cubicBezTo>
                  <a:cubicBezTo>
                    <a:pt x="793" y="4072"/>
                    <a:pt x="851" y="4070"/>
                    <a:pt x="911" y="4066"/>
                  </a:cubicBezTo>
                  <a:lnTo>
                    <a:pt x="911" y="4066"/>
                  </a:lnTo>
                  <a:cubicBezTo>
                    <a:pt x="748" y="4171"/>
                    <a:pt x="614" y="4305"/>
                    <a:pt x="566" y="4497"/>
                  </a:cubicBezTo>
                  <a:cubicBezTo>
                    <a:pt x="537" y="4564"/>
                    <a:pt x="556" y="4660"/>
                    <a:pt x="585" y="4736"/>
                  </a:cubicBezTo>
                  <a:cubicBezTo>
                    <a:pt x="604" y="4755"/>
                    <a:pt x="614" y="4794"/>
                    <a:pt x="633" y="4803"/>
                  </a:cubicBezTo>
                  <a:cubicBezTo>
                    <a:pt x="662" y="4832"/>
                    <a:pt x="700" y="4851"/>
                    <a:pt x="729" y="4870"/>
                  </a:cubicBezTo>
                  <a:cubicBezTo>
                    <a:pt x="739" y="4873"/>
                    <a:pt x="749" y="4874"/>
                    <a:pt x="760" y="4874"/>
                  </a:cubicBezTo>
                  <a:cubicBezTo>
                    <a:pt x="788" y="4874"/>
                    <a:pt x="816" y="4865"/>
                    <a:pt x="844" y="4851"/>
                  </a:cubicBezTo>
                  <a:cubicBezTo>
                    <a:pt x="987" y="4842"/>
                    <a:pt x="1198" y="4775"/>
                    <a:pt x="1466" y="4593"/>
                  </a:cubicBezTo>
                  <a:cubicBezTo>
                    <a:pt x="1486" y="4583"/>
                    <a:pt x="1495" y="4564"/>
                    <a:pt x="1524" y="4554"/>
                  </a:cubicBezTo>
                  <a:lnTo>
                    <a:pt x="1524" y="4554"/>
                  </a:lnTo>
                  <a:cubicBezTo>
                    <a:pt x="1236" y="4803"/>
                    <a:pt x="853" y="5273"/>
                    <a:pt x="1246" y="5426"/>
                  </a:cubicBezTo>
                  <a:cubicBezTo>
                    <a:pt x="1286" y="5442"/>
                    <a:pt x="1331" y="5450"/>
                    <a:pt x="1378" y="5450"/>
                  </a:cubicBezTo>
                  <a:cubicBezTo>
                    <a:pt x="1442" y="5450"/>
                    <a:pt x="1510" y="5435"/>
                    <a:pt x="1572" y="5407"/>
                  </a:cubicBezTo>
                  <a:cubicBezTo>
                    <a:pt x="1687" y="5359"/>
                    <a:pt x="1811" y="5273"/>
                    <a:pt x="1917" y="5177"/>
                  </a:cubicBezTo>
                  <a:lnTo>
                    <a:pt x="1917" y="5177"/>
                  </a:lnTo>
                  <a:cubicBezTo>
                    <a:pt x="1850" y="5359"/>
                    <a:pt x="1811" y="5551"/>
                    <a:pt x="1888" y="5733"/>
                  </a:cubicBezTo>
                  <a:cubicBezTo>
                    <a:pt x="1907" y="5800"/>
                    <a:pt x="1965" y="5876"/>
                    <a:pt x="2041" y="5905"/>
                  </a:cubicBezTo>
                  <a:cubicBezTo>
                    <a:pt x="2060" y="5934"/>
                    <a:pt x="2089" y="5943"/>
                    <a:pt x="2127" y="5943"/>
                  </a:cubicBezTo>
                  <a:cubicBezTo>
                    <a:pt x="2136" y="5946"/>
                    <a:pt x="2145" y="5947"/>
                    <a:pt x="2155" y="5947"/>
                  </a:cubicBezTo>
                  <a:cubicBezTo>
                    <a:pt x="2179" y="5947"/>
                    <a:pt x="2206" y="5941"/>
                    <a:pt x="2233" y="5934"/>
                  </a:cubicBezTo>
                  <a:cubicBezTo>
                    <a:pt x="2262" y="5924"/>
                    <a:pt x="2290" y="5895"/>
                    <a:pt x="2319" y="5857"/>
                  </a:cubicBezTo>
                  <a:cubicBezTo>
                    <a:pt x="2434" y="5761"/>
                    <a:pt x="2559" y="5589"/>
                    <a:pt x="2683" y="5282"/>
                  </a:cubicBezTo>
                  <a:cubicBezTo>
                    <a:pt x="2702" y="5263"/>
                    <a:pt x="2702" y="5234"/>
                    <a:pt x="2712" y="5215"/>
                  </a:cubicBezTo>
                  <a:lnTo>
                    <a:pt x="2712" y="5215"/>
                  </a:lnTo>
                  <a:cubicBezTo>
                    <a:pt x="2624" y="5560"/>
                    <a:pt x="2584" y="6099"/>
                    <a:pt x="2901" y="6099"/>
                  </a:cubicBezTo>
                  <a:cubicBezTo>
                    <a:pt x="2928" y="6099"/>
                    <a:pt x="2957" y="6095"/>
                    <a:pt x="2990" y="6087"/>
                  </a:cubicBezTo>
                  <a:cubicBezTo>
                    <a:pt x="3095" y="6068"/>
                    <a:pt x="3181" y="5982"/>
                    <a:pt x="3239" y="5886"/>
                  </a:cubicBezTo>
                  <a:cubicBezTo>
                    <a:pt x="3306" y="5780"/>
                    <a:pt x="3354" y="5646"/>
                    <a:pt x="3392" y="5503"/>
                  </a:cubicBezTo>
                  <a:cubicBezTo>
                    <a:pt x="3440" y="5694"/>
                    <a:pt x="3517" y="5857"/>
                    <a:pt x="3670" y="5972"/>
                  </a:cubicBezTo>
                  <a:cubicBezTo>
                    <a:pt x="3718" y="6012"/>
                    <a:pt x="3792" y="6032"/>
                    <a:pt x="3855" y="6032"/>
                  </a:cubicBezTo>
                  <a:cubicBezTo>
                    <a:pt x="3867" y="6032"/>
                    <a:pt x="3879" y="6031"/>
                    <a:pt x="3890" y="6030"/>
                  </a:cubicBezTo>
                  <a:cubicBezTo>
                    <a:pt x="3929" y="6030"/>
                    <a:pt x="3957" y="6030"/>
                    <a:pt x="3976" y="6001"/>
                  </a:cubicBezTo>
                  <a:cubicBezTo>
                    <a:pt x="4015" y="5991"/>
                    <a:pt x="4043" y="5972"/>
                    <a:pt x="4063" y="5934"/>
                  </a:cubicBezTo>
                  <a:cubicBezTo>
                    <a:pt x="4091" y="5895"/>
                    <a:pt x="4091" y="5857"/>
                    <a:pt x="4101" y="5828"/>
                  </a:cubicBezTo>
                  <a:cubicBezTo>
                    <a:pt x="4130" y="5685"/>
                    <a:pt x="4130" y="5455"/>
                    <a:pt x="4072" y="5139"/>
                  </a:cubicBezTo>
                  <a:cubicBezTo>
                    <a:pt x="4072" y="5119"/>
                    <a:pt x="4063" y="5091"/>
                    <a:pt x="4063" y="5081"/>
                  </a:cubicBezTo>
                  <a:lnTo>
                    <a:pt x="4063" y="5081"/>
                  </a:lnTo>
                  <a:cubicBezTo>
                    <a:pt x="4175" y="5365"/>
                    <a:pt x="4386" y="5736"/>
                    <a:pt x="4605" y="5736"/>
                  </a:cubicBezTo>
                  <a:cubicBezTo>
                    <a:pt x="4667" y="5736"/>
                    <a:pt x="4730" y="5706"/>
                    <a:pt x="4791" y="5637"/>
                  </a:cubicBezTo>
                  <a:cubicBezTo>
                    <a:pt x="4867" y="5551"/>
                    <a:pt x="4887" y="5445"/>
                    <a:pt x="4877" y="5321"/>
                  </a:cubicBezTo>
                  <a:cubicBezTo>
                    <a:pt x="4867" y="5187"/>
                    <a:pt x="4829" y="5062"/>
                    <a:pt x="4781" y="4928"/>
                  </a:cubicBezTo>
                  <a:lnTo>
                    <a:pt x="4781" y="4928"/>
                  </a:lnTo>
                  <a:cubicBezTo>
                    <a:pt x="4925" y="5062"/>
                    <a:pt x="5097" y="5158"/>
                    <a:pt x="5289" y="5158"/>
                  </a:cubicBezTo>
                  <a:cubicBezTo>
                    <a:pt x="5366" y="5158"/>
                    <a:pt x="5452" y="5119"/>
                    <a:pt x="5509" y="5072"/>
                  </a:cubicBezTo>
                  <a:cubicBezTo>
                    <a:pt x="5538" y="5062"/>
                    <a:pt x="5557" y="5033"/>
                    <a:pt x="5576" y="4995"/>
                  </a:cubicBezTo>
                  <a:cubicBezTo>
                    <a:pt x="5596" y="4966"/>
                    <a:pt x="5605" y="4928"/>
                    <a:pt x="5596" y="4890"/>
                  </a:cubicBezTo>
                  <a:cubicBezTo>
                    <a:pt x="5596" y="4851"/>
                    <a:pt x="5586" y="4822"/>
                    <a:pt x="5557" y="4784"/>
                  </a:cubicBezTo>
                  <a:cubicBezTo>
                    <a:pt x="5509" y="4640"/>
                    <a:pt x="5385" y="4458"/>
                    <a:pt x="5155" y="4248"/>
                  </a:cubicBezTo>
                  <a:cubicBezTo>
                    <a:pt x="5151" y="4239"/>
                    <a:pt x="5143" y="4231"/>
                    <a:pt x="5134" y="4224"/>
                  </a:cubicBezTo>
                  <a:lnTo>
                    <a:pt x="5134" y="4224"/>
                  </a:lnTo>
                  <a:cubicBezTo>
                    <a:pt x="5323" y="4344"/>
                    <a:pt x="5580" y="4465"/>
                    <a:pt x="5767" y="4465"/>
                  </a:cubicBezTo>
                  <a:cubicBezTo>
                    <a:pt x="5897" y="4465"/>
                    <a:pt x="5992" y="4407"/>
                    <a:pt x="6007" y="4248"/>
                  </a:cubicBezTo>
                  <a:cubicBezTo>
                    <a:pt x="6017" y="4133"/>
                    <a:pt x="5969" y="4027"/>
                    <a:pt x="5892" y="3941"/>
                  </a:cubicBezTo>
                  <a:cubicBezTo>
                    <a:pt x="5816" y="3845"/>
                    <a:pt x="5701" y="3749"/>
                    <a:pt x="5586" y="3673"/>
                  </a:cubicBezTo>
                  <a:lnTo>
                    <a:pt x="5586" y="3673"/>
                  </a:lnTo>
                  <a:cubicBezTo>
                    <a:pt x="5633" y="3677"/>
                    <a:pt x="5679" y="3680"/>
                    <a:pt x="5726" y="3680"/>
                  </a:cubicBezTo>
                  <a:cubicBezTo>
                    <a:pt x="5869" y="3680"/>
                    <a:pt x="6007" y="3652"/>
                    <a:pt x="6122" y="3558"/>
                  </a:cubicBezTo>
                  <a:cubicBezTo>
                    <a:pt x="6179" y="3510"/>
                    <a:pt x="6246" y="3444"/>
                    <a:pt x="6256" y="3368"/>
                  </a:cubicBezTo>
                  <a:lnTo>
                    <a:pt x="6256" y="3368"/>
                  </a:lnTo>
                  <a:cubicBezTo>
                    <a:pt x="6256" y="3371"/>
                    <a:pt x="6257" y="3373"/>
                    <a:pt x="6257" y="3376"/>
                  </a:cubicBezTo>
                  <a:cubicBezTo>
                    <a:pt x="6257" y="3376"/>
                    <a:pt x="6257" y="3376"/>
                    <a:pt x="6257" y="3376"/>
                  </a:cubicBezTo>
                  <a:lnTo>
                    <a:pt x="6257" y="3376"/>
                  </a:lnTo>
                  <a:cubicBezTo>
                    <a:pt x="6257" y="3373"/>
                    <a:pt x="6257" y="3370"/>
                    <a:pt x="6257" y="3366"/>
                  </a:cubicBezTo>
                  <a:cubicBezTo>
                    <a:pt x="6256" y="3367"/>
                    <a:pt x="6256" y="3368"/>
                    <a:pt x="6256" y="3368"/>
                  </a:cubicBezTo>
                  <a:lnTo>
                    <a:pt x="6256" y="3368"/>
                  </a:lnTo>
                  <a:cubicBezTo>
                    <a:pt x="6254" y="3332"/>
                    <a:pt x="6236" y="3297"/>
                    <a:pt x="6218" y="3261"/>
                  </a:cubicBezTo>
                  <a:cubicBezTo>
                    <a:pt x="6199" y="3242"/>
                    <a:pt x="6161" y="3213"/>
                    <a:pt x="6132" y="3203"/>
                  </a:cubicBezTo>
                  <a:cubicBezTo>
                    <a:pt x="6017" y="3117"/>
                    <a:pt x="5797" y="3041"/>
                    <a:pt x="5490" y="3002"/>
                  </a:cubicBezTo>
                  <a:cubicBezTo>
                    <a:pt x="5461" y="3002"/>
                    <a:pt x="5442" y="3002"/>
                    <a:pt x="5413" y="2993"/>
                  </a:cubicBezTo>
                  <a:cubicBezTo>
                    <a:pt x="5797" y="2973"/>
                    <a:pt x="6391" y="2868"/>
                    <a:pt x="6180" y="2494"/>
                  </a:cubicBezTo>
                  <a:cubicBezTo>
                    <a:pt x="6132" y="2399"/>
                    <a:pt x="6027" y="2341"/>
                    <a:pt x="5921" y="2303"/>
                  </a:cubicBezTo>
                  <a:cubicBezTo>
                    <a:pt x="5797" y="2274"/>
                    <a:pt x="5653" y="2255"/>
                    <a:pt x="5509" y="2255"/>
                  </a:cubicBezTo>
                  <a:cubicBezTo>
                    <a:pt x="5682" y="2159"/>
                    <a:pt x="5835" y="2044"/>
                    <a:pt x="5892" y="1862"/>
                  </a:cubicBezTo>
                  <a:cubicBezTo>
                    <a:pt x="5921" y="1795"/>
                    <a:pt x="5921" y="1699"/>
                    <a:pt x="5892" y="1623"/>
                  </a:cubicBezTo>
                  <a:cubicBezTo>
                    <a:pt x="5883" y="1584"/>
                    <a:pt x="5873" y="1565"/>
                    <a:pt x="5845" y="1536"/>
                  </a:cubicBezTo>
                  <a:cubicBezTo>
                    <a:pt x="5825" y="1517"/>
                    <a:pt x="5787" y="1489"/>
                    <a:pt x="5749" y="1479"/>
                  </a:cubicBezTo>
                  <a:cubicBezTo>
                    <a:pt x="5734" y="1474"/>
                    <a:pt x="5718" y="1472"/>
                    <a:pt x="5700" y="1472"/>
                  </a:cubicBezTo>
                  <a:cubicBezTo>
                    <a:pt x="5682" y="1472"/>
                    <a:pt x="5663" y="1474"/>
                    <a:pt x="5643" y="1479"/>
                  </a:cubicBezTo>
                  <a:cubicBezTo>
                    <a:pt x="5500" y="1479"/>
                    <a:pt x="5289" y="1536"/>
                    <a:pt x="5002" y="1680"/>
                  </a:cubicBezTo>
                  <a:cubicBezTo>
                    <a:pt x="4973" y="1699"/>
                    <a:pt x="4963" y="1709"/>
                    <a:pt x="4934" y="1718"/>
                  </a:cubicBezTo>
                  <a:cubicBezTo>
                    <a:pt x="5251" y="1489"/>
                    <a:pt x="5672" y="1057"/>
                    <a:pt x="5289" y="866"/>
                  </a:cubicBezTo>
                  <a:cubicBezTo>
                    <a:pt x="5247" y="845"/>
                    <a:pt x="5199" y="837"/>
                    <a:pt x="5150" y="837"/>
                  </a:cubicBezTo>
                  <a:cubicBezTo>
                    <a:pt x="5087" y="837"/>
                    <a:pt x="5022" y="850"/>
                    <a:pt x="4963" y="866"/>
                  </a:cubicBezTo>
                  <a:cubicBezTo>
                    <a:pt x="4743" y="942"/>
                    <a:pt x="4532" y="1096"/>
                    <a:pt x="4360" y="1268"/>
                  </a:cubicBezTo>
                  <a:cubicBezTo>
                    <a:pt x="4740" y="733"/>
                    <a:pt x="4680" y="279"/>
                    <a:pt x="4440" y="279"/>
                  </a:cubicBezTo>
                  <a:cubicBezTo>
                    <a:pt x="4384" y="279"/>
                    <a:pt x="4317" y="304"/>
                    <a:pt x="4245" y="358"/>
                  </a:cubicBezTo>
                  <a:cubicBezTo>
                    <a:pt x="4235" y="329"/>
                    <a:pt x="4235" y="310"/>
                    <a:pt x="4216" y="281"/>
                  </a:cubicBezTo>
                  <a:cubicBezTo>
                    <a:pt x="4172" y="180"/>
                    <a:pt x="4068" y="89"/>
                    <a:pt x="3961" y="89"/>
                  </a:cubicBezTo>
                  <a:cubicBezTo>
                    <a:pt x="3928" y="89"/>
                    <a:pt x="3894" y="98"/>
                    <a:pt x="3861" y="119"/>
                  </a:cubicBezTo>
                  <a:cubicBezTo>
                    <a:pt x="3814" y="138"/>
                    <a:pt x="3775" y="195"/>
                    <a:pt x="3737" y="243"/>
                  </a:cubicBezTo>
                  <a:cubicBezTo>
                    <a:pt x="3603" y="473"/>
                    <a:pt x="3497" y="713"/>
                    <a:pt x="3430" y="981"/>
                  </a:cubicBezTo>
                  <a:cubicBezTo>
                    <a:pt x="3491" y="660"/>
                    <a:pt x="3528" y="0"/>
                    <a:pt x="3214"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3"/>
            <p:cNvSpPr/>
            <p:nvPr/>
          </p:nvSpPr>
          <p:spPr>
            <a:xfrm>
              <a:off x="4009003" y="2534359"/>
              <a:ext cx="208044" cy="200100"/>
            </a:xfrm>
            <a:custGeom>
              <a:avLst/>
              <a:gdLst/>
              <a:ahLst/>
              <a:cxnLst/>
              <a:rect l="l" t="t" r="r" b="b"/>
              <a:pathLst>
                <a:path w="3172" h="3051" extrusionOk="0">
                  <a:moveTo>
                    <a:pt x="1638" y="1398"/>
                  </a:moveTo>
                  <a:cubicBezTo>
                    <a:pt x="1638" y="1427"/>
                    <a:pt x="1648" y="1436"/>
                    <a:pt x="1667" y="1446"/>
                  </a:cubicBezTo>
                  <a:cubicBezTo>
                    <a:pt x="1677" y="1455"/>
                    <a:pt x="1686" y="1455"/>
                    <a:pt x="1686" y="1474"/>
                  </a:cubicBezTo>
                  <a:cubicBezTo>
                    <a:pt x="1686" y="1484"/>
                    <a:pt x="1677" y="1494"/>
                    <a:pt x="1686" y="1503"/>
                  </a:cubicBezTo>
                  <a:cubicBezTo>
                    <a:pt x="1686" y="1522"/>
                    <a:pt x="1696" y="1532"/>
                    <a:pt x="1696" y="1541"/>
                  </a:cubicBezTo>
                  <a:cubicBezTo>
                    <a:pt x="1686" y="1551"/>
                    <a:pt x="1677" y="1551"/>
                    <a:pt x="1677" y="1570"/>
                  </a:cubicBezTo>
                  <a:cubicBezTo>
                    <a:pt x="1677" y="1580"/>
                    <a:pt x="1667" y="1589"/>
                    <a:pt x="1667" y="1599"/>
                  </a:cubicBezTo>
                  <a:cubicBezTo>
                    <a:pt x="1648" y="1599"/>
                    <a:pt x="1638" y="1599"/>
                    <a:pt x="1629" y="1618"/>
                  </a:cubicBezTo>
                  <a:cubicBezTo>
                    <a:pt x="1619" y="1618"/>
                    <a:pt x="1600" y="1628"/>
                    <a:pt x="1600" y="1637"/>
                  </a:cubicBezTo>
                  <a:cubicBezTo>
                    <a:pt x="1591" y="1628"/>
                    <a:pt x="1581" y="1628"/>
                    <a:pt x="1571" y="1628"/>
                  </a:cubicBezTo>
                  <a:cubicBezTo>
                    <a:pt x="1568" y="1625"/>
                    <a:pt x="1565" y="1623"/>
                    <a:pt x="1562" y="1623"/>
                  </a:cubicBezTo>
                  <a:cubicBezTo>
                    <a:pt x="1555" y="1623"/>
                    <a:pt x="1549" y="1628"/>
                    <a:pt x="1543" y="1628"/>
                  </a:cubicBezTo>
                  <a:cubicBezTo>
                    <a:pt x="1543" y="1618"/>
                    <a:pt x="1533" y="1599"/>
                    <a:pt x="1523" y="1589"/>
                  </a:cubicBezTo>
                  <a:cubicBezTo>
                    <a:pt x="1504" y="1580"/>
                    <a:pt x="1495" y="1580"/>
                    <a:pt x="1485" y="1580"/>
                  </a:cubicBezTo>
                  <a:lnTo>
                    <a:pt x="1485" y="1541"/>
                  </a:lnTo>
                  <a:cubicBezTo>
                    <a:pt x="1485" y="1532"/>
                    <a:pt x="1476" y="1522"/>
                    <a:pt x="1476" y="1503"/>
                  </a:cubicBezTo>
                  <a:cubicBezTo>
                    <a:pt x="1485" y="1494"/>
                    <a:pt x="1495" y="1484"/>
                    <a:pt x="1495" y="1474"/>
                  </a:cubicBezTo>
                  <a:lnTo>
                    <a:pt x="1495" y="1436"/>
                  </a:lnTo>
                  <a:cubicBezTo>
                    <a:pt x="1504" y="1436"/>
                    <a:pt x="1523" y="1436"/>
                    <a:pt x="1533" y="1427"/>
                  </a:cubicBezTo>
                  <a:lnTo>
                    <a:pt x="1552" y="1398"/>
                  </a:lnTo>
                  <a:cubicBezTo>
                    <a:pt x="1571" y="1407"/>
                    <a:pt x="1581" y="1407"/>
                    <a:pt x="1591" y="1407"/>
                  </a:cubicBezTo>
                  <a:cubicBezTo>
                    <a:pt x="1600" y="1407"/>
                    <a:pt x="1629" y="1407"/>
                    <a:pt x="1638" y="1398"/>
                  </a:cubicBezTo>
                  <a:close/>
                  <a:moveTo>
                    <a:pt x="1583" y="0"/>
                  </a:moveTo>
                  <a:cubicBezTo>
                    <a:pt x="1568" y="0"/>
                    <a:pt x="1551" y="3"/>
                    <a:pt x="1533" y="9"/>
                  </a:cubicBezTo>
                  <a:cubicBezTo>
                    <a:pt x="1485" y="18"/>
                    <a:pt x="1447" y="66"/>
                    <a:pt x="1418" y="114"/>
                  </a:cubicBezTo>
                  <a:cubicBezTo>
                    <a:pt x="1399" y="181"/>
                    <a:pt x="1370" y="239"/>
                    <a:pt x="1361" y="306"/>
                  </a:cubicBezTo>
                  <a:cubicBezTo>
                    <a:pt x="1341" y="210"/>
                    <a:pt x="1294" y="133"/>
                    <a:pt x="1207" y="95"/>
                  </a:cubicBezTo>
                  <a:cubicBezTo>
                    <a:pt x="1169" y="66"/>
                    <a:pt x="1131" y="66"/>
                    <a:pt x="1083" y="66"/>
                  </a:cubicBezTo>
                  <a:cubicBezTo>
                    <a:pt x="1073" y="66"/>
                    <a:pt x="1064" y="66"/>
                    <a:pt x="1054" y="76"/>
                  </a:cubicBezTo>
                  <a:cubicBezTo>
                    <a:pt x="1044" y="95"/>
                    <a:pt x="1016" y="104"/>
                    <a:pt x="1016" y="114"/>
                  </a:cubicBezTo>
                  <a:cubicBezTo>
                    <a:pt x="1006" y="124"/>
                    <a:pt x="1006" y="152"/>
                    <a:pt x="1006" y="162"/>
                  </a:cubicBezTo>
                  <a:cubicBezTo>
                    <a:pt x="997" y="239"/>
                    <a:pt x="1006" y="344"/>
                    <a:pt x="1054" y="497"/>
                  </a:cubicBezTo>
                  <a:cubicBezTo>
                    <a:pt x="1054" y="507"/>
                    <a:pt x="1064" y="526"/>
                    <a:pt x="1064" y="536"/>
                  </a:cubicBezTo>
                  <a:cubicBezTo>
                    <a:pt x="998" y="405"/>
                    <a:pt x="884" y="236"/>
                    <a:pt x="778" y="236"/>
                  </a:cubicBezTo>
                  <a:cubicBezTo>
                    <a:pt x="744" y="236"/>
                    <a:pt x="711" y="254"/>
                    <a:pt x="680" y="296"/>
                  </a:cubicBezTo>
                  <a:cubicBezTo>
                    <a:pt x="642" y="344"/>
                    <a:pt x="642" y="392"/>
                    <a:pt x="652" y="449"/>
                  </a:cubicBezTo>
                  <a:cubicBezTo>
                    <a:pt x="671" y="507"/>
                    <a:pt x="690" y="583"/>
                    <a:pt x="719" y="641"/>
                  </a:cubicBezTo>
                  <a:cubicBezTo>
                    <a:pt x="650" y="589"/>
                    <a:pt x="566" y="553"/>
                    <a:pt x="487" y="553"/>
                  </a:cubicBezTo>
                  <a:cubicBezTo>
                    <a:pt x="478" y="553"/>
                    <a:pt x="469" y="554"/>
                    <a:pt x="460" y="555"/>
                  </a:cubicBezTo>
                  <a:cubicBezTo>
                    <a:pt x="431" y="555"/>
                    <a:pt x="383" y="583"/>
                    <a:pt x="355" y="603"/>
                  </a:cubicBezTo>
                  <a:cubicBezTo>
                    <a:pt x="345" y="622"/>
                    <a:pt x="336" y="631"/>
                    <a:pt x="336" y="641"/>
                  </a:cubicBezTo>
                  <a:cubicBezTo>
                    <a:pt x="316" y="651"/>
                    <a:pt x="316" y="679"/>
                    <a:pt x="316" y="698"/>
                  </a:cubicBezTo>
                  <a:cubicBezTo>
                    <a:pt x="316" y="727"/>
                    <a:pt x="336" y="737"/>
                    <a:pt x="345" y="746"/>
                  </a:cubicBezTo>
                  <a:cubicBezTo>
                    <a:pt x="383" y="823"/>
                    <a:pt x="441" y="909"/>
                    <a:pt x="575" y="1005"/>
                  </a:cubicBezTo>
                  <a:cubicBezTo>
                    <a:pt x="585" y="1015"/>
                    <a:pt x="594" y="1015"/>
                    <a:pt x="594" y="1024"/>
                  </a:cubicBezTo>
                  <a:cubicBezTo>
                    <a:pt x="505" y="971"/>
                    <a:pt x="380" y="919"/>
                    <a:pt x="285" y="919"/>
                  </a:cubicBezTo>
                  <a:cubicBezTo>
                    <a:pt x="207" y="919"/>
                    <a:pt x="148" y="954"/>
                    <a:pt x="144" y="1053"/>
                  </a:cubicBezTo>
                  <a:cubicBezTo>
                    <a:pt x="144" y="1101"/>
                    <a:pt x="163" y="1158"/>
                    <a:pt x="201" y="1197"/>
                  </a:cubicBezTo>
                  <a:cubicBezTo>
                    <a:pt x="249" y="1244"/>
                    <a:pt x="297" y="1273"/>
                    <a:pt x="364" y="1312"/>
                  </a:cubicBezTo>
                  <a:cubicBezTo>
                    <a:pt x="278" y="1312"/>
                    <a:pt x="173" y="1321"/>
                    <a:pt x="106" y="1388"/>
                  </a:cubicBezTo>
                  <a:cubicBezTo>
                    <a:pt x="77" y="1407"/>
                    <a:pt x="58" y="1446"/>
                    <a:pt x="48" y="1484"/>
                  </a:cubicBezTo>
                  <a:lnTo>
                    <a:pt x="48" y="1532"/>
                  </a:lnTo>
                  <a:cubicBezTo>
                    <a:pt x="48" y="1551"/>
                    <a:pt x="58" y="1561"/>
                    <a:pt x="67" y="1580"/>
                  </a:cubicBezTo>
                  <a:cubicBezTo>
                    <a:pt x="86" y="1589"/>
                    <a:pt x="96" y="1599"/>
                    <a:pt x="115" y="1599"/>
                  </a:cubicBezTo>
                  <a:cubicBezTo>
                    <a:pt x="173" y="1637"/>
                    <a:pt x="288" y="1676"/>
                    <a:pt x="441" y="1676"/>
                  </a:cubicBezTo>
                  <a:lnTo>
                    <a:pt x="479" y="1676"/>
                  </a:lnTo>
                  <a:cubicBezTo>
                    <a:pt x="288" y="1695"/>
                    <a:pt x="0" y="1781"/>
                    <a:pt x="115" y="1944"/>
                  </a:cubicBezTo>
                  <a:cubicBezTo>
                    <a:pt x="153" y="1992"/>
                    <a:pt x="201" y="2021"/>
                    <a:pt x="249" y="2030"/>
                  </a:cubicBezTo>
                  <a:cubicBezTo>
                    <a:pt x="307" y="2040"/>
                    <a:pt x="383" y="2040"/>
                    <a:pt x="450" y="2040"/>
                  </a:cubicBezTo>
                  <a:cubicBezTo>
                    <a:pt x="364" y="2088"/>
                    <a:pt x="307" y="2164"/>
                    <a:pt x="288" y="2260"/>
                  </a:cubicBezTo>
                  <a:cubicBezTo>
                    <a:pt x="278" y="2298"/>
                    <a:pt x="278" y="2346"/>
                    <a:pt x="297" y="2375"/>
                  </a:cubicBezTo>
                  <a:cubicBezTo>
                    <a:pt x="297" y="2394"/>
                    <a:pt x="307" y="2404"/>
                    <a:pt x="326" y="2413"/>
                  </a:cubicBezTo>
                  <a:cubicBezTo>
                    <a:pt x="336" y="2423"/>
                    <a:pt x="345" y="2442"/>
                    <a:pt x="374" y="2442"/>
                  </a:cubicBezTo>
                  <a:lnTo>
                    <a:pt x="431" y="2442"/>
                  </a:lnTo>
                  <a:cubicBezTo>
                    <a:pt x="497" y="2442"/>
                    <a:pt x="607" y="2397"/>
                    <a:pt x="728" y="2315"/>
                  </a:cubicBezTo>
                  <a:lnTo>
                    <a:pt x="728" y="2315"/>
                  </a:lnTo>
                  <a:cubicBezTo>
                    <a:pt x="594" y="2445"/>
                    <a:pt x="458" y="2649"/>
                    <a:pt x="632" y="2710"/>
                  </a:cubicBezTo>
                  <a:cubicBezTo>
                    <a:pt x="653" y="2722"/>
                    <a:pt x="674" y="2728"/>
                    <a:pt x="696" y="2728"/>
                  </a:cubicBezTo>
                  <a:cubicBezTo>
                    <a:pt x="727" y="2728"/>
                    <a:pt x="758" y="2717"/>
                    <a:pt x="786" y="2701"/>
                  </a:cubicBezTo>
                  <a:cubicBezTo>
                    <a:pt x="853" y="2682"/>
                    <a:pt x="910" y="2643"/>
                    <a:pt x="958" y="2595"/>
                  </a:cubicBezTo>
                  <a:lnTo>
                    <a:pt x="958" y="2595"/>
                  </a:lnTo>
                  <a:cubicBezTo>
                    <a:pt x="920" y="2682"/>
                    <a:pt x="910" y="2777"/>
                    <a:pt x="929" y="2873"/>
                  </a:cubicBezTo>
                  <a:cubicBezTo>
                    <a:pt x="949" y="2902"/>
                    <a:pt x="968" y="2940"/>
                    <a:pt x="1006" y="2969"/>
                  </a:cubicBezTo>
                  <a:cubicBezTo>
                    <a:pt x="1016" y="2979"/>
                    <a:pt x="1025" y="2979"/>
                    <a:pt x="1044" y="2979"/>
                  </a:cubicBezTo>
                  <a:lnTo>
                    <a:pt x="1102" y="2979"/>
                  </a:lnTo>
                  <a:cubicBezTo>
                    <a:pt x="1112" y="2969"/>
                    <a:pt x="1131" y="2950"/>
                    <a:pt x="1150" y="2940"/>
                  </a:cubicBezTo>
                  <a:cubicBezTo>
                    <a:pt x="1207" y="2892"/>
                    <a:pt x="1265" y="2806"/>
                    <a:pt x="1322" y="2653"/>
                  </a:cubicBezTo>
                  <a:cubicBezTo>
                    <a:pt x="1322" y="2646"/>
                    <a:pt x="1332" y="2639"/>
                    <a:pt x="1338" y="2628"/>
                  </a:cubicBezTo>
                  <a:lnTo>
                    <a:pt x="1338" y="2628"/>
                  </a:lnTo>
                  <a:cubicBezTo>
                    <a:pt x="1296" y="2797"/>
                    <a:pt x="1274" y="3051"/>
                    <a:pt x="1433" y="3051"/>
                  </a:cubicBezTo>
                  <a:cubicBezTo>
                    <a:pt x="1446" y="3051"/>
                    <a:pt x="1460" y="3049"/>
                    <a:pt x="1476" y="3046"/>
                  </a:cubicBezTo>
                  <a:cubicBezTo>
                    <a:pt x="1523" y="3036"/>
                    <a:pt x="1562" y="2998"/>
                    <a:pt x="1591" y="2950"/>
                  </a:cubicBezTo>
                  <a:cubicBezTo>
                    <a:pt x="1629" y="2892"/>
                    <a:pt x="1648" y="2835"/>
                    <a:pt x="1667" y="2758"/>
                  </a:cubicBezTo>
                  <a:cubicBezTo>
                    <a:pt x="1686" y="2854"/>
                    <a:pt x="1725" y="2940"/>
                    <a:pt x="1811" y="2988"/>
                  </a:cubicBezTo>
                  <a:cubicBezTo>
                    <a:pt x="1840" y="3017"/>
                    <a:pt x="1878" y="3026"/>
                    <a:pt x="1916" y="3026"/>
                  </a:cubicBezTo>
                  <a:cubicBezTo>
                    <a:pt x="1926" y="3026"/>
                    <a:pt x="1935" y="3026"/>
                    <a:pt x="1964" y="3017"/>
                  </a:cubicBezTo>
                  <a:cubicBezTo>
                    <a:pt x="1974" y="2998"/>
                    <a:pt x="2002" y="2988"/>
                    <a:pt x="2012" y="2979"/>
                  </a:cubicBezTo>
                  <a:cubicBezTo>
                    <a:pt x="2022" y="2969"/>
                    <a:pt x="2022" y="2940"/>
                    <a:pt x="2022" y="2931"/>
                  </a:cubicBezTo>
                  <a:cubicBezTo>
                    <a:pt x="2050" y="2854"/>
                    <a:pt x="2050" y="2749"/>
                    <a:pt x="2012" y="2595"/>
                  </a:cubicBezTo>
                  <a:cubicBezTo>
                    <a:pt x="2012" y="2591"/>
                    <a:pt x="2012" y="2586"/>
                    <a:pt x="2011" y="2580"/>
                  </a:cubicBezTo>
                  <a:lnTo>
                    <a:pt x="2011" y="2580"/>
                  </a:lnTo>
                  <a:cubicBezTo>
                    <a:pt x="2066" y="2719"/>
                    <a:pt x="2166" y="2883"/>
                    <a:pt x="2267" y="2883"/>
                  </a:cubicBezTo>
                  <a:cubicBezTo>
                    <a:pt x="2297" y="2883"/>
                    <a:pt x="2328" y="2868"/>
                    <a:pt x="2357" y="2835"/>
                  </a:cubicBezTo>
                  <a:cubicBezTo>
                    <a:pt x="2395" y="2797"/>
                    <a:pt x="2405" y="2739"/>
                    <a:pt x="2405" y="2682"/>
                  </a:cubicBezTo>
                  <a:cubicBezTo>
                    <a:pt x="2405" y="2614"/>
                    <a:pt x="2376" y="2547"/>
                    <a:pt x="2357" y="2490"/>
                  </a:cubicBezTo>
                  <a:lnTo>
                    <a:pt x="2357" y="2490"/>
                  </a:lnTo>
                  <a:cubicBezTo>
                    <a:pt x="2434" y="2547"/>
                    <a:pt x="2510" y="2595"/>
                    <a:pt x="2606" y="2595"/>
                  </a:cubicBezTo>
                  <a:cubicBezTo>
                    <a:pt x="2644" y="2595"/>
                    <a:pt x="2692" y="2586"/>
                    <a:pt x="2721" y="2557"/>
                  </a:cubicBezTo>
                  <a:cubicBezTo>
                    <a:pt x="2731" y="2547"/>
                    <a:pt x="2740" y="2538"/>
                    <a:pt x="2740" y="2528"/>
                  </a:cubicBezTo>
                  <a:cubicBezTo>
                    <a:pt x="2750" y="2509"/>
                    <a:pt x="2750" y="2490"/>
                    <a:pt x="2750" y="2461"/>
                  </a:cubicBezTo>
                  <a:cubicBezTo>
                    <a:pt x="2750" y="2442"/>
                    <a:pt x="2740" y="2432"/>
                    <a:pt x="2740" y="2413"/>
                  </a:cubicBezTo>
                  <a:cubicBezTo>
                    <a:pt x="2721" y="2346"/>
                    <a:pt x="2654" y="2260"/>
                    <a:pt x="2539" y="2155"/>
                  </a:cubicBezTo>
                  <a:cubicBezTo>
                    <a:pt x="2520" y="2145"/>
                    <a:pt x="2510" y="2145"/>
                    <a:pt x="2510" y="2126"/>
                  </a:cubicBezTo>
                  <a:lnTo>
                    <a:pt x="2510" y="2126"/>
                  </a:lnTo>
                  <a:cubicBezTo>
                    <a:pt x="2604" y="2190"/>
                    <a:pt x="2744" y="2262"/>
                    <a:pt x="2846" y="2262"/>
                  </a:cubicBezTo>
                  <a:cubicBezTo>
                    <a:pt x="2910" y="2262"/>
                    <a:pt x="2959" y="2233"/>
                    <a:pt x="2970" y="2155"/>
                  </a:cubicBezTo>
                  <a:cubicBezTo>
                    <a:pt x="2970" y="2107"/>
                    <a:pt x="2951" y="2040"/>
                    <a:pt x="2922" y="2011"/>
                  </a:cubicBezTo>
                  <a:cubicBezTo>
                    <a:pt x="2884" y="1963"/>
                    <a:pt x="2826" y="1915"/>
                    <a:pt x="2759" y="1877"/>
                  </a:cubicBezTo>
                  <a:lnTo>
                    <a:pt x="2759" y="1877"/>
                  </a:lnTo>
                  <a:cubicBezTo>
                    <a:pt x="2781" y="1879"/>
                    <a:pt x="2803" y="1880"/>
                    <a:pt x="2825" y="1880"/>
                  </a:cubicBezTo>
                  <a:cubicBezTo>
                    <a:pt x="2901" y="1880"/>
                    <a:pt x="2976" y="1866"/>
                    <a:pt x="3028" y="1829"/>
                  </a:cubicBezTo>
                  <a:cubicBezTo>
                    <a:pt x="3066" y="1800"/>
                    <a:pt x="3085" y="1771"/>
                    <a:pt x="3104" y="1733"/>
                  </a:cubicBezTo>
                  <a:cubicBezTo>
                    <a:pt x="3123" y="1685"/>
                    <a:pt x="3123" y="1676"/>
                    <a:pt x="3123" y="1666"/>
                  </a:cubicBezTo>
                  <a:cubicBezTo>
                    <a:pt x="3123" y="1637"/>
                    <a:pt x="3114" y="1628"/>
                    <a:pt x="3095" y="1618"/>
                  </a:cubicBezTo>
                  <a:cubicBezTo>
                    <a:pt x="3085" y="1599"/>
                    <a:pt x="3075" y="1589"/>
                    <a:pt x="3047" y="1580"/>
                  </a:cubicBezTo>
                  <a:cubicBezTo>
                    <a:pt x="2989" y="1532"/>
                    <a:pt x="2884" y="1494"/>
                    <a:pt x="2731" y="1484"/>
                  </a:cubicBezTo>
                  <a:lnTo>
                    <a:pt x="2692" y="1484"/>
                  </a:lnTo>
                  <a:cubicBezTo>
                    <a:pt x="2884" y="1484"/>
                    <a:pt x="3171" y="1427"/>
                    <a:pt x="3075" y="1244"/>
                  </a:cubicBezTo>
                  <a:cubicBezTo>
                    <a:pt x="3047" y="1197"/>
                    <a:pt x="2999" y="1168"/>
                    <a:pt x="2941" y="1149"/>
                  </a:cubicBezTo>
                  <a:cubicBezTo>
                    <a:pt x="2884" y="1139"/>
                    <a:pt x="2807" y="1120"/>
                    <a:pt x="2740" y="1120"/>
                  </a:cubicBezTo>
                  <a:cubicBezTo>
                    <a:pt x="2826" y="1072"/>
                    <a:pt x="2893" y="1015"/>
                    <a:pt x="2932" y="928"/>
                  </a:cubicBezTo>
                  <a:cubicBezTo>
                    <a:pt x="2941" y="900"/>
                    <a:pt x="2941" y="852"/>
                    <a:pt x="2932" y="813"/>
                  </a:cubicBezTo>
                  <a:cubicBezTo>
                    <a:pt x="2932" y="804"/>
                    <a:pt x="2922" y="785"/>
                    <a:pt x="2903" y="775"/>
                  </a:cubicBezTo>
                  <a:cubicBezTo>
                    <a:pt x="2893" y="765"/>
                    <a:pt x="2884" y="756"/>
                    <a:pt x="2855" y="737"/>
                  </a:cubicBezTo>
                  <a:lnTo>
                    <a:pt x="2798" y="737"/>
                  </a:lnTo>
                  <a:cubicBezTo>
                    <a:pt x="2733" y="737"/>
                    <a:pt x="2623" y="764"/>
                    <a:pt x="2485" y="826"/>
                  </a:cubicBezTo>
                  <a:lnTo>
                    <a:pt x="2485" y="826"/>
                  </a:lnTo>
                  <a:cubicBezTo>
                    <a:pt x="2632" y="708"/>
                    <a:pt x="2794" y="519"/>
                    <a:pt x="2616" y="430"/>
                  </a:cubicBezTo>
                  <a:cubicBezTo>
                    <a:pt x="2592" y="416"/>
                    <a:pt x="2565" y="409"/>
                    <a:pt x="2539" y="409"/>
                  </a:cubicBezTo>
                  <a:cubicBezTo>
                    <a:pt x="2513" y="409"/>
                    <a:pt x="2486" y="416"/>
                    <a:pt x="2462" y="430"/>
                  </a:cubicBezTo>
                  <a:cubicBezTo>
                    <a:pt x="2357" y="468"/>
                    <a:pt x="2252" y="536"/>
                    <a:pt x="2165" y="622"/>
                  </a:cubicBezTo>
                  <a:cubicBezTo>
                    <a:pt x="2351" y="359"/>
                    <a:pt x="2324" y="140"/>
                    <a:pt x="2207" y="140"/>
                  </a:cubicBezTo>
                  <a:cubicBezTo>
                    <a:pt x="2179" y="140"/>
                    <a:pt x="2145" y="153"/>
                    <a:pt x="2108" y="181"/>
                  </a:cubicBezTo>
                  <a:cubicBezTo>
                    <a:pt x="2108" y="162"/>
                    <a:pt x="2089" y="152"/>
                    <a:pt x="2089" y="143"/>
                  </a:cubicBezTo>
                  <a:cubicBezTo>
                    <a:pt x="2067" y="85"/>
                    <a:pt x="2012" y="43"/>
                    <a:pt x="1962" y="43"/>
                  </a:cubicBezTo>
                  <a:cubicBezTo>
                    <a:pt x="1946" y="43"/>
                    <a:pt x="1930" y="47"/>
                    <a:pt x="1916" y="57"/>
                  </a:cubicBezTo>
                  <a:cubicBezTo>
                    <a:pt x="1888" y="66"/>
                    <a:pt x="1868" y="95"/>
                    <a:pt x="1849" y="133"/>
                  </a:cubicBezTo>
                  <a:cubicBezTo>
                    <a:pt x="1782" y="239"/>
                    <a:pt x="1734" y="354"/>
                    <a:pt x="1696" y="488"/>
                  </a:cubicBezTo>
                  <a:cubicBezTo>
                    <a:pt x="1731" y="321"/>
                    <a:pt x="1750" y="0"/>
                    <a:pt x="1583"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3"/>
            <p:cNvSpPr/>
            <p:nvPr/>
          </p:nvSpPr>
          <p:spPr>
            <a:xfrm>
              <a:off x="4047962" y="2563151"/>
              <a:ext cx="127568" cy="123693"/>
            </a:xfrm>
            <a:custGeom>
              <a:avLst/>
              <a:gdLst/>
              <a:ahLst/>
              <a:cxnLst/>
              <a:rect l="l" t="t" r="r" b="b"/>
              <a:pathLst>
                <a:path w="1945" h="1886" extrusionOk="0">
                  <a:moveTo>
                    <a:pt x="1485" y="652"/>
                  </a:moveTo>
                  <a:cubicBezTo>
                    <a:pt x="1495" y="662"/>
                    <a:pt x="1523" y="662"/>
                    <a:pt x="1533" y="662"/>
                  </a:cubicBezTo>
                  <a:cubicBezTo>
                    <a:pt x="1514" y="710"/>
                    <a:pt x="1514" y="758"/>
                    <a:pt x="1523" y="805"/>
                  </a:cubicBezTo>
                  <a:cubicBezTo>
                    <a:pt x="1514" y="805"/>
                    <a:pt x="1495" y="815"/>
                    <a:pt x="1495" y="815"/>
                  </a:cubicBezTo>
                  <a:cubicBezTo>
                    <a:pt x="1466" y="825"/>
                    <a:pt x="1428" y="844"/>
                    <a:pt x="1380" y="853"/>
                  </a:cubicBezTo>
                  <a:cubicBezTo>
                    <a:pt x="1370" y="805"/>
                    <a:pt x="1341" y="777"/>
                    <a:pt x="1332" y="748"/>
                  </a:cubicBezTo>
                  <a:cubicBezTo>
                    <a:pt x="1380" y="710"/>
                    <a:pt x="1408" y="700"/>
                    <a:pt x="1437" y="671"/>
                  </a:cubicBezTo>
                  <a:cubicBezTo>
                    <a:pt x="1447" y="662"/>
                    <a:pt x="1476" y="652"/>
                    <a:pt x="1485" y="652"/>
                  </a:cubicBezTo>
                  <a:close/>
                  <a:moveTo>
                    <a:pt x="1552" y="853"/>
                  </a:moveTo>
                  <a:cubicBezTo>
                    <a:pt x="1571" y="873"/>
                    <a:pt x="1610" y="901"/>
                    <a:pt x="1658" y="901"/>
                  </a:cubicBezTo>
                  <a:cubicBezTo>
                    <a:pt x="1610" y="940"/>
                    <a:pt x="1600" y="997"/>
                    <a:pt x="1610" y="1055"/>
                  </a:cubicBezTo>
                  <a:cubicBezTo>
                    <a:pt x="1571" y="1064"/>
                    <a:pt x="1523" y="1064"/>
                    <a:pt x="1476" y="1064"/>
                  </a:cubicBezTo>
                  <a:cubicBezTo>
                    <a:pt x="1437" y="1064"/>
                    <a:pt x="1408" y="1064"/>
                    <a:pt x="1370" y="1055"/>
                  </a:cubicBezTo>
                  <a:cubicBezTo>
                    <a:pt x="1380" y="1016"/>
                    <a:pt x="1389" y="988"/>
                    <a:pt x="1389" y="949"/>
                  </a:cubicBezTo>
                  <a:cubicBezTo>
                    <a:pt x="1389" y="920"/>
                    <a:pt x="1389" y="901"/>
                    <a:pt x="1380" y="892"/>
                  </a:cubicBezTo>
                  <a:cubicBezTo>
                    <a:pt x="1418" y="892"/>
                    <a:pt x="1466" y="873"/>
                    <a:pt x="1504" y="863"/>
                  </a:cubicBezTo>
                  <a:cubicBezTo>
                    <a:pt x="1514" y="863"/>
                    <a:pt x="1533" y="853"/>
                    <a:pt x="1552" y="853"/>
                  </a:cubicBezTo>
                  <a:close/>
                  <a:moveTo>
                    <a:pt x="642" y="997"/>
                  </a:moveTo>
                  <a:cubicBezTo>
                    <a:pt x="642" y="1035"/>
                    <a:pt x="652" y="1055"/>
                    <a:pt x="661" y="1093"/>
                  </a:cubicBezTo>
                  <a:cubicBezTo>
                    <a:pt x="613" y="1102"/>
                    <a:pt x="575" y="1131"/>
                    <a:pt x="527" y="1141"/>
                  </a:cubicBezTo>
                  <a:lnTo>
                    <a:pt x="422" y="1189"/>
                  </a:lnTo>
                  <a:lnTo>
                    <a:pt x="412" y="1189"/>
                  </a:lnTo>
                  <a:cubicBezTo>
                    <a:pt x="383" y="1160"/>
                    <a:pt x="364" y="1150"/>
                    <a:pt x="335" y="1141"/>
                  </a:cubicBezTo>
                  <a:cubicBezTo>
                    <a:pt x="364" y="1112"/>
                    <a:pt x="383" y="1083"/>
                    <a:pt x="383" y="1045"/>
                  </a:cubicBezTo>
                  <a:cubicBezTo>
                    <a:pt x="412" y="1045"/>
                    <a:pt x="450" y="1035"/>
                    <a:pt x="470" y="1035"/>
                  </a:cubicBezTo>
                  <a:cubicBezTo>
                    <a:pt x="527" y="1016"/>
                    <a:pt x="575" y="1007"/>
                    <a:pt x="642" y="997"/>
                  </a:cubicBezTo>
                  <a:close/>
                  <a:moveTo>
                    <a:pt x="690" y="1131"/>
                  </a:moveTo>
                  <a:cubicBezTo>
                    <a:pt x="700" y="1150"/>
                    <a:pt x="709" y="1179"/>
                    <a:pt x="728" y="1198"/>
                  </a:cubicBezTo>
                  <a:cubicBezTo>
                    <a:pt x="727" y="1200"/>
                    <a:pt x="726" y="1202"/>
                    <a:pt x="725" y="1204"/>
                  </a:cubicBezTo>
                  <a:lnTo>
                    <a:pt x="725" y="1204"/>
                  </a:lnTo>
                  <a:lnTo>
                    <a:pt x="719" y="1198"/>
                  </a:lnTo>
                  <a:cubicBezTo>
                    <a:pt x="700" y="1244"/>
                    <a:pt x="664" y="1290"/>
                    <a:pt x="636" y="1336"/>
                  </a:cubicBezTo>
                  <a:lnTo>
                    <a:pt x="636" y="1336"/>
                  </a:lnTo>
                  <a:cubicBezTo>
                    <a:pt x="638" y="1335"/>
                    <a:pt x="640" y="1333"/>
                    <a:pt x="642" y="1332"/>
                  </a:cubicBezTo>
                  <a:cubicBezTo>
                    <a:pt x="660" y="1296"/>
                    <a:pt x="696" y="1250"/>
                    <a:pt x="725" y="1204"/>
                  </a:cubicBezTo>
                  <a:lnTo>
                    <a:pt x="725" y="1204"/>
                  </a:lnTo>
                  <a:lnTo>
                    <a:pt x="776" y="1256"/>
                  </a:lnTo>
                  <a:cubicBezTo>
                    <a:pt x="757" y="1294"/>
                    <a:pt x="747" y="1332"/>
                    <a:pt x="719" y="1371"/>
                  </a:cubicBezTo>
                  <a:cubicBezTo>
                    <a:pt x="709" y="1399"/>
                    <a:pt x="700" y="1438"/>
                    <a:pt x="690" y="1486"/>
                  </a:cubicBezTo>
                  <a:cubicBezTo>
                    <a:pt x="663" y="1486"/>
                    <a:pt x="644" y="1486"/>
                    <a:pt x="617" y="1494"/>
                  </a:cubicBezTo>
                  <a:lnTo>
                    <a:pt x="617" y="1494"/>
                  </a:lnTo>
                  <a:cubicBezTo>
                    <a:pt x="622" y="1462"/>
                    <a:pt x="619" y="1431"/>
                    <a:pt x="604" y="1399"/>
                  </a:cubicBezTo>
                  <a:cubicBezTo>
                    <a:pt x="613" y="1380"/>
                    <a:pt x="623" y="1371"/>
                    <a:pt x="632" y="1342"/>
                  </a:cubicBezTo>
                  <a:cubicBezTo>
                    <a:pt x="634" y="1340"/>
                    <a:pt x="635" y="1338"/>
                    <a:pt x="636" y="1336"/>
                  </a:cubicBezTo>
                  <a:lnTo>
                    <a:pt x="636" y="1336"/>
                  </a:lnTo>
                  <a:cubicBezTo>
                    <a:pt x="621" y="1346"/>
                    <a:pt x="612" y="1363"/>
                    <a:pt x="604" y="1380"/>
                  </a:cubicBezTo>
                  <a:cubicBezTo>
                    <a:pt x="562" y="1330"/>
                    <a:pt x="520" y="1302"/>
                    <a:pt x="478" y="1302"/>
                  </a:cubicBezTo>
                  <a:cubicBezTo>
                    <a:pt x="472" y="1302"/>
                    <a:pt x="466" y="1302"/>
                    <a:pt x="460" y="1304"/>
                  </a:cubicBezTo>
                  <a:cubicBezTo>
                    <a:pt x="460" y="1285"/>
                    <a:pt x="460" y="1256"/>
                    <a:pt x="450" y="1237"/>
                  </a:cubicBezTo>
                  <a:cubicBezTo>
                    <a:pt x="479" y="1227"/>
                    <a:pt x="518" y="1198"/>
                    <a:pt x="556" y="1189"/>
                  </a:cubicBezTo>
                  <a:cubicBezTo>
                    <a:pt x="604" y="1160"/>
                    <a:pt x="642" y="1141"/>
                    <a:pt x="690" y="1131"/>
                  </a:cubicBezTo>
                  <a:close/>
                  <a:moveTo>
                    <a:pt x="1236" y="1256"/>
                  </a:moveTo>
                  <a:cubicBezTo>
                    <a:pt x="1265" y="1294"/>
                    <a:pt x="1274" y="1323"/>
                    <a:pt x="1294" y="1352"/>
                  </a:cubicBezTo>
                  <a:cubicBezTo>
                    <a:pt x="1265" y="1390"/>
                    <a:pt x="1246" y="1438"/>
                    <a:pt x="1246" y="1486"/>
                  </a:cubicBezTo>
                  <a:cubicBezTo>
                    <a:pt x="1234" y="1483"/>
                    <a:pt x="1225" y="1482"/>
                    <a:pt x="1216" y="1482"/>
                  </a:cubicBezTo>
                  <a:cubicBezTo>
                    <a:pt x="1196" y="1482"/>
                    <a:pt x="1183" y="1489"/>
                    <a:pt x="1169" y="1495"/>
                  </a:cubicBezTo>
                  <a:lnTo>
                    <a:pt x="1131" y="1428"/>
                  </a:lnTo>
                  <a:lnTo>
                    <a:pt x="1092" y="1323"/>
                  </a:lnTo>
                  <a:cubicBezTo>
                    <a:pt x="1140" y="1304"/>
                    <a:pt x="1188" y="1285"/>
                    <a:pt x="1236" y="1256"/>
                  </a:cubicBezTo>
                  <a:close/>
                  <a:moveTo>
                    <a:pt x="617" y="1495"/>
                  </a:moveTo>
                  <a:cubicBezTo>
                    <a:pt x="623" y="1496"/>
                    <a:pt x="621" y="1498"/>
                    <a:pt x="613" y="1514"/>
                  </a:cubicBezTo>
                  <a:cubicBezTo>
                    <a:pt x="615" y="1508"/>
                    <a:pt x="616" y="1502"/>
                    <a:pt x="617" y="1495"/>
                  </a:cubicBezTo>
                  <a:close/>
                  <a:moveTo>
                    <a:pt x="805" y="1285"/>
                  </a:moveTo>
                  <a:cubicBezTo>
                    <a:pt x="853" y="1285"/>
                    <a:pt x="891" y="1304"/>
                    <a:pt x="929" y="1323"/>
                  </a:cubicBezTo>
                  <a:cubicBezTo>
                    <a:pt x="910" y="1352"/>
                    <a:pt x="901" y="1390"/>
                    <a:pt x="901" y="1438"/>
                  </a:cubicBezTo>
                  <a:cubicBezTo>
                    <a:pt x="901" y="1476"/>
                    <a:pt x="891" y="1514"/>
                    <a:pt x="891" y="1543"/>
                  </a:cubicBezTo>
                  <a:lnTo>
                    <a:pt x="891" y="1572"/>
                  </a:lnTo>
                  <a:cubicBezTo>
                    <a:pt x="872" y="1572"/>
                    <a:pt x="862" y="1572"/>
                    <a:pt x="853" y="1582"/>
                  </a:cubicBezTo>
                  <a:cubicBezTo>
                    <a:pt x="824" y="1534"/>
                    <a:pt x="795" y="1514"/>
                    <a:pt x="747" y="1495"/>
                  </a:cubicBezTo>
                  <a:cubicBezTo>
                    <a:pt x="757" y="1467"/>
                    <a:pt x="757" y="1428"/>
                    <a:pt x="767" y="1390"/>
                  </a:cubicBezTo>
                  <a:lnTo>
                    <a:pt x="805" y="1285"/>
                  </a:lnTo>
                  <a:close/>
                  <a:moveTo>
                    <a:pt x="949" y="1332"/>
                  </a:moveTo>
                  <a:cubicBezTo>
                    <a:pt x="977" y="1332"/>
                    <a:pt x="997" y="1342"/>
                    <a:pt x="1025" y="1342"/>
                  </a:cubicBezTo>
                  <a:lnTo>
                    <a:pt x="1073" y="1342"/>
                  </a:lnTo>
                  <a:cubicBezTo>
                    <a:pt x="1083" y="1380"/>
                    <a:pt x="1083" y="1428"/>
                    <a:pt x="1092" y="1467"/>
                  </a:cubicBezTo>
                  <a:cubicBezTo>
                    <a:pt x="1102" y="1486"/>
                    <a:pt x="1121" y="1524"/>
                    <a:pt x="1131" y="1543"/>
                  </a:cubicBezTo>
                  <a:cubicBezTo>
                    <a:pt x="1092" y="1543"/>
                    <a:pt x="1073" y="1582"/>
                    <a:pt x="1073" y="1629"/>
                  </a:cubicBezTo>
                  <a:cubicBezTo>
                    <a:pt x="1044" y="1582"/>
                    <a:pt x="987" y="1543"/>
                    <a:pt x="929" y="1543"/>
                  </a:cubicBezTo>
                  <a:lnTo>
                    <a:pt x="929" y="1534"/>
                  </a:lnTo>
                  <a:lnTo>
                    <a:pt x="929" y="1438"/>
                  </a:lnTo>
                  <a:cubicBezTo>
                    <a:pt x="929" y="1399"/>
                    <a:pt x="939" y="1371"/>
                    <a:pt x="949" y="1332"/>
                  </a:cubicBezTo>
                  <a:close/>
                  <a:moveTo>
                    <a:pt x="901" y="1"/>
                  </a:moveTo>
                  <a:cubicBezTo>
                    <a:pt x="814" y="1"/>
                    <a:pt x="728" y="77"/>
                    <a:pt x="728" y="173"/>
                  </a:cubicBezTo>
                  <a:cubicBezTo>
                    <a:pt x="728" y="250"/>
                    <a:pt x="795" y="317"/>
                    <a:pt x="862" y="326"/>
                  </a:cubicBezTo>
                  <a:cubicBezTo>
                    <a:pt x="862" y="365"/>
                    <a:pt x="862" y="394"/>
                    <a:pt x="882" y="422"/>
                  </a:cubicBezTo>
                  <a:cubicBezTo>
                    <a:pt x="891" y="470"/>
                    <a:pt x="891" y="528"/>
                    <a:pt x="901" y="576"/>
                  </a:cubicBezTo>
                  <a:cubicBezTo>
                    <a:pt x="834" y="585"/>
                    <a:pt x="767" y="623"/>
                    <a:pt x="719" y="671"/>
                  </a:cubicBezTo>
                  <a:cubicBezTo>
                    <a:pt x="709" y="662"/>
                    <a:pt x="700" y="633"/>
                    <a:pt x="690" y="623"/>
                  </a:cubicBezTo>
                  <a:cubicBezTo>
                    <a:pt x="661" y="585"/>
                    <a:pt x="652" y="566"/>
                    <a:pt x="623" y="528"/>
                  </a:cubicBezTo>
                  <a:cubicBezTo>
                    <a:pt x="652" y="509"/>
                    <a:pt x="671" y="461"/>
                    <a:pt x="671" y="422"/>
                  </a:cubicBezTo>
                  <a:cubicBezTo>
                    <a:pt x="671" y="336"/>
                    <a:pt x="604" y="250"/>
                    <a:pt x="508" y="250"/>
                  </a:cubicBezTo>
                  <a:cubicBezTo>
                    <a:pt x="422" y="250"/>
                    <a:pt x="335" y="326"/>
                    <a:pt x="335" y="422"/>
                  </a:cubicBezTo>
                  <a:cubicBezTo>
                    <a:pt x="335" y="518"/>
                    <a:pt x="412" y="585"/>
                    <a:pt x="508" y="585"/>
                  </a:cubicBezTo>
                  <a:cubicBezTo>
                    <a:pt x="546" y="585"/>
                    <a:pt x="565" y="576"/>
                    <a:pt x="594" y="566"/>
                  </a:cubicBezTo>
                  <a:cubicBezTo>
                    <a:pt x="613" y="595"/>
                    <a:pt x="642" y="633"/>
                    <a:pt x="661" y="662"/>
                  </a:cubicBezTo>
                  <a:cubicBezTo>
                    <a:pt x="671" y="681"/>
                    <a:pt x="690" y="691"/>
                    <a:pt x="709" y="710"/>
                  </a:cubicBezTo>
                  <a:cubicBezTo>
                    <a:pt x="671" y="748"/>
                    <a:pt x="652" y="777"/>
                    <a:pt x="642" y="825"/>
                  </a:cubicBezTo>
                  <a:cubicBezTo>
                    <a:pt x="604" y="805"/>
                    <a:pt x="565" y="767"/>
                    <a:pt x="527" y="748"/>
                  </a:cubicBezTo>
                  <a:cubicBezTo>
                    <a:pt x="508" y="729"/>
                    <a:pt x="470" y="710"/>
                    <a:pt x="431" y="691"/>
                  </a:cubicBezTo>
                  <a:lnTo>
                    <a:pt x="431" y="671"/>
                  </a:lnTo>
                  <a:cubicBezTo>
                    <a:pt x="431" y="585"/>
                    <a:pt x="364" y="499"/>
                    <a:pt x="268" y="499"/>
                  </a:cubicBezTo>
                  <a:cubicBezTo>
                    <a:pt x="182" y="499"/>
                    <a:pt x="96" y="576"/>
                    <a:pt x="96" y="671"/>
                  </a:cubicBezTo>
                  <a:cubicBezTo>
                    <a:pt x="96" y="767"/>
                    <a:pt x="173" y="834"/>
                    <a:pt x="268" y="834"/>
                  </a:cubicBezTo>
                  <a:cubicBezTo>
                    <a:pt x="326" y="834"/>
                    <a:pt x="383" y="805"/>
                    <a:pt x="412" y="748"/>
                  </a:cubicBezTo>
                  <a:cubicBezTo>
                    <a:pt x="431" y="758"/>
                    <a:pt x="470" y="767"/>
                    <a:pt x="498" y="777"/>
                  </a:cubicBezTo>
                  <a:cubicBezTo>
                    <a:pt x="546" y="805"/>
                    <a:pt x="575" y="825"/>
                    <a:pt x="613" y="853"/>
                  </a:cubicBezTo>
                  <a:cubicBezTo>
                    <a:pt x="604" y="882"/>
                    <a:pt x="594" y="920"/>
                    <a:pt x="594" y="959"/>
                  </a:cubicBezTo>
                  <a:lnTo>
                    <a:pt x="594" y="988"/>
                  </a:lnTo>
                  <a:cubicBezTo>
                    <a:pt x="527" y="997"/>
                    <a:pt x="470" y="997"/>
                    <a:pt x="412" y="1007"/>
                  </a:cubicBezTo>
                  <a:cubicBezTo>
                    <a:pt x="383" y="1007"/>
                    <a:pt x="364" y="1016"/>
                    <a:pt x="335" y="1016"/>
                  </a:cubicBezTo>
                  <a:cubicBezTo>
                    <a:pt x="335" y="1007"/>
                    <a:pt x="335" y="988"/>
                    <a:pt x="326" y="968"/>
                  </a:cubicBezTo>
                  <a:cubicBezTo>
                    <a:pt x="300" y="910"/>
                    <a:pt x="244" y="882"/>
                    <a:pt x="189" y="882"/>
                  </a:cubicBezTo>
                  <a:cubicBezTo>
                    <a:pt x="163" y="882"/>
                    <a:pt x="137" y="889"/>
                    <a:pt x="115" y="901"/>
                  </a:cubicBezTo>
                  <a:cubicBezTo>
                    <a:pt x="29" y="930"/>
                    <a:pt x="0" y="1045"/>
                    <a:pt x="38" y="1112"/>
                  </a:cubicBezTo>
                  <a:cubicBezTo>
                    <a:pt x="67" y="1160"/>
                    <a:pt x="96" y="1189"/>
                    <a:pt x="144" y="1198"/>
                  </a:cubicBezTo>
                  <a:cubicBezTo>
                    <a:pt x="96" y="1246"/>
                    <a:pt x="77" y="1313"/>
                    <a:pt x="115" y="1390"/>
                  </a:cubicBezTo>
                  <a:cubicBezTo>
                    <a:pt x="134" y="1447"/>
                    <a:pt x="192" y="1476"/>
                    <a:pt x="259" y="1476"/>
                  </a:cubicBezTo>
                  <a:cubicBezTo>
                    <a:pt x="259" y="1495"/>
                    <a:pt x="259" y="1524"/>
                    <a:pt x="268" y="1543"/>
                  </a:cubicBezTo>
                  <a:cubicBezTo>
                    <a:pt x="296" y="1605"/>
                    <a:pt x="358" y="1632"/>
                    <a:pt x="415" y="1632"/>
                  </a:cubicBezTo>
                  <a:cubicBezTo>
                    <a:pt x="438" y="1632"/>
                    <a:pt x="460" y="1628"/>
                    <a:pt x="479" y="1620"/>
                  </a:cubicBezTo>
                  <a:lnTo>
                    <a:pt x="498" y="1601"/>
                  </a:lnTo>
                  <a:lnTo>
                    <a:pt x="498" y="1601"/>
                  </a:lnTo>
                  <a:cubicBezTo>
                    <a:pt x="479" y="1639"/>
                    <a:pt x="479" y="1687"/>
                    <a:pt x="508" y="1725"/>
                  </a:cubicBezTo>
                  <a:cubicBezTo>
                    <a:pt x="534" y="1783"/>
                    <a:pt x="590" y="1811"/>
                    <a:pt x="645" y="1811"/>
                  </a:cubicBezTo>
                  <a:cubicBezTo>
                    <a:pt x="671" y="1811"/>
                    <a:pt x="697" y="1805"/>
                    <a:pt x="719" y="1792"/>
                  </a:cubicBezTo>
                  <a:cubicBezTo>
                    <a:pt x="746" y="1853"/>
                    <a:pt x="807" y="1886"/>
                    <a:pt x="867" y="1886"/>
                  </a:cubicBezTo>
                  <a:cubicBezTo>
                    <a:pt x="892" y="1886"/>
                    <a:pt x="917" y="1880"/>
                    <a:pt x="939" y="1869"/>
                  </a:cubicBezTo>
                  <a:cubicBezTo>
                    <a:pt x="987" y="1840"/>
                    <a:pt x="1025" y="1783"/>
                    <a:pt x="1025" y="1735"/>
                  </a:cubicBezTo>
                  <a:cubicBezTo>
                    <a:pt x="1047" y="1792"/>
                    <a:pt x="1105" y="1822"/>
                    <a:pt x="1169" y="1822"/>
                  </a:cubicBezTo>
                  <a:cubicBezTo>
                    <a:pt x="1191" y="1822"/>
                    <a:pt x="1214" y="1819"/>
                    <a:pt x="1236" y="1811"/>
                  </a:cubicBezTo>
                  <a:cubicBezTo>
                    <a:pt x="1294" y="1773"/>
                    <a:pt x="1332" y="1716"/>
                    <a:pt x="1322" y="1639"/>
                  </a:cubicBezTo>
                  <a:cubicBezTo>
                    <a:pt x="1361" y="1639"/>
                    <a:pt x="1380" y="1639"/>
                    <a:pt x="1418" y="1629"/>
                  </a:cubicBezTo>
                  <a:cubicBezTo>
                    <a:pt x="1476" y="1591"/>
                    <a:pt x="1514" y="1534"/>
                    <a:pt x="1504" y="1476"/>
                  </a:cubicBezTo>
                  <a:lnTo>
                    <a:pt x="1504" y="1476"/>
                  </a:lnTo>
                  <a:cubicBezTo>
                    <a:pt x="1535" y="1495"/>
                    <a:pt x="1575" y="1509"/>
                    <a:pt x="1614" y="1509"/>
                  </a:cubicBezTo>
                  <a:cubicBezTo>
                    <a:pt x="1635" y="1509"/>
                    <a:pt x="1657" y="1505"/>
                    <a:pt x="1677" y="1495"/>
                  </a:cubicBezTo>
                  <a:cubicBezTo>
                    <a:pt x="1763" y="1457"/>
                    <a:pt x="1792" y="1352"/>
                    <a:pt x="1753" y="1285"/>
                  </a:cubicBezTo>
                  <a:cubicBezTo>
                    <a:pt x="1726" y="1223"/>
                    <a:pt x="1665" y="1191"/>
                    <a:pt x="1605" y="1191"/>
                  </a:cubicBezTo>
                  <a:cubicBezTo>
                    <a:pt x="1580" y="1191"/>
                    <a:pt x="1555" y="1197"/>
                    <a:pt x="1533" y="1208"/>
                  </a:cubicBezTo>
                  <a:cubicBezTo>
                    <a:pt x="1504" y="1217"/>
                    <a:pt x="1485" y="1256"/>
                    <a:pt x="1466" y="1285"/>
                  </a:cubicBezTo>
                  <a:cubicBezTo>
                    <a:pt x="1457" y="1280"/>
                    <a:pt x="1448" y="1276"/>
                    <a:pt x="1441" y="1272"/>
                  </a:cubicBezTo>
                  <a:lnTo>
                    <a:pt x="1441" y="1272"/>
                  </a:lnTo>
                  <a:cubicBezTo>
                    <a:pt x="1459" y="1283"/>
                    <a:pt x="1477" y="1292"/>
                    <a:pt x="1495" y="1304"/>
                  </a:cubicBezTo>
                  <a:lnTo>
                    <a:pt x="1514" y="1304"/>
                  </a:lnTo>
                  <a:lnTo>
                    <a:pt x="1514" y="1332"/>
                  </a:lnTo>
                  <a:cubicBezTo>
                    <a:pt x="1482" y="1307"/>
                    <a:pt x="1437" y="1294"/>
                    <a:pt x="1394" y="1294"/>
                  </a:cubicBezTo>
                  <a:cubicBezTo>
                    <a:pt x="1372" y="1294"/>
                    <a:pt x="1351" y="1297"/>
                    <a:pt x="1332" y="1304"/>
                  </a:cubicBezTo>
                  <a:lnTo>
                    <a:pt x="1322" y="1304"/>
                  </a:lnTo>
                  <a:cubicBezTo>
                    <a:pt x="1322" y="1294"/>
                    <a:pt x="1303" y="1294"/>
                    <a:pt x="1303" y="1285"/>
                  </a:cubicBezTo>
                  <a:cubicBezTo>
                    <a:pt x="1294" y="1256"/>
                    <a:pt x="1274" y="1237"/>
                    <a:pt x="1255" y="1208"/>
                  </a:cubicBezTo>
                  <a:cubicBezTo>
                    <a:pt x="1272" y="1202"/>
                    <a:pt x="1283" y="1193"/>
                    <a:pt x="1295" y="1180"/>
                  </a:cubicBezTo>
                  <a:lnTo>
                    <a:pt x="1295" y="1180"/>
                  </a:lnTo>
                  <a:cubicBezTo>
                    <a:pt x="1318" y="1203"/>
                    <a:pt x="1337" y="1220"/>
                    <a:pt x="1370" y="1237"/>
                  </a:cubicBezTo>
                  <a:cubicBezTo>
                    <a:pt x="1399" y="1251"/>
                    <a:pt x="1417" y="1260"/>
                    <a:pt x="1441" y="1272"/>
                  </a:cubicBezTo>
                  <a:lnTo>
                    <a:pt x="1441" y="1272"/>
                  </a:lnTo>
                  <a:cubicBezTo>
                    <a:pt x="1430" y="1265"/>
                    <a:pt x="1419" y="1257"/>
                    <a:pt x="1408" y="1246"/>
                  </a:cubicBezTo>
                  <a:cubicBezTo>
                    <a:pt x="1370" y="1237"/>
                    <a:pt x="1341" y="1208"/>
                    <a:pt x="1322" y="1150"/>
                  </a:cubicBezTo>
                  <a:cubicBezTo>
                    <a:pt x="1311" y="1162"/>
                    <a:pt x="1302" y="1172"/>
                    <a:pt x="1295" y="1180"/>
                  </a:cubicBezTo>
                  <a:lnTo>
                    <a:pt x="1295" y="1180"/>
                  </a:lnTo>
                  <a:cubicBezTo>
                    <a:pt x="1291" y="1177"/>
                    <a:pt x="1288" y="1173"/>
                    <a:pt x="1284" y="1170"/>
                  </a:cubicBezTo>
                  <a:cubicBezTo>
                    <a:pt x="1284" y="1170"/>
                    <a:pt x="1274" y="1170"/>
                    <a:pt x="1274" y="1160"/>
                  </a:cubicBezTo>
                  <a:cubicBezTo>
                    <a:pt x="1284" y="1150"/>
                    <a:pt x="1284" y="1141"/>
                    <a:pt x="1294" y="1122"/>
                  </a:cubicBezTo>
                  <a:cubicBezTo>
                    <a:pt x="1332" y="1141"/>
                    <a:pt x="1380" y="1141"/>
                    <a:pt x="1418" y="1150"/>
                  </a:cubicBezTo>
                  <a:cubicBezTo>
                    <a:pt x="1466" y="1150"/>
                    <a:pt x="1514" y="1150"/>
                    <a:pt x="1552" y="1141"/>
                  </a:cubicBezTo>
                  <a:lnTo>
                    <a:pt x="1571" y="1141"/>
                  </a:lnTo>
                  <a:cubicBezTo>
                    <a:pt x="1604" y="1180"/>
                    <a:pt x="1655" y="1206"/>
                    <a:pt x="1705" y="1206"/>
                  </a:cubicBezTo>
                  <a:cubicBezTo>
                    <a:pt x="1729" y="1206"/>
                    <a:pt x="1751" y="1201"/>
                    <a:pt x="1773" y="1189"/>
                  </a:cubicBezTo>
                  <a:cubicBezTo>
                    <a:pt x="1916" y="1112"/>
                    <a:pt x="1945" y="1016"/>
                    <a:pt x="1907" y="940"/>
                  </a:cubicBezTo>
                  <a:cubicBezTo>
                    <a:pt x="1887" y="892"/>
                    <a:pt x="1820" y="853"/>
                    <a:pt x="1773" y="853"/>
                  </a:cubicBezTo>
                  <a:cubicBezTo>
                    <a:pt x="1840" y="805"/>
                    <a:pt x="1849" y="719"/>
                    <a:pt x="1811" y="662"/>
                  </a:cubicBezTo>
                  <a:cubicBezTo>
                    <a:pt x="1782" y="614"/>
                    <a:pt x="1734" y="576"/>
                    <a:pt x="1677" y="576"/>
                  </a:cubicBezTo>
                  <a:cubicBezTo>
                    <a:pt x="1705" y="528"/>
                    <a:pt x="1715" y="480"/>
                    <a:pt x="1677" y="422"/>
                  </a:cubicBezTo>
                  <a:cubicBezTo>
                    <a:pt x="1656" y="361"/>
                    <a:pt x="1591" y="333"/>
                    <a:pt x="1532" y="333"/>
                  </a:cubicBezTo>
                  <a:cubicBezTo>
                    <a:pt x="1508" y="333"/>
                    <a:pt x="1485" y="337"/>
                    <a:pt x="1466" y="346"/>
                  </a:cubicBezTo>
                  <a:cubicBezTo>
                    <a:pt x="1380" y="384"/>
                    <a:pt x="1361" y="489"/>
                    <a:pt x="1389" y="566"/>
                  </a:cubicBezTo>
                  <a:lnTo>
                    <a:pt x="1428" y="604"/>
                  </a:lnTo>
                  <a:cubicBezTo>
                    <a:pt x="1418" y="614"/>
                    <a:pt x="1399" y="614"/>
                    <a:pt x="1399" y="623"/>
                  </a:cubicBezTo>
                  <a:cubicBezTo>
                    <a:pt x="1370" y="652"/>
                    <a:pt x="1341" y="671"/>
                    <a:pt x="1303" y="710"/>
                  </a:cubicBezTo>
                  <a:lnTo>
                    <a:pt x="1294" y="719"/>
                  </a:lnTo>
                  <a:cubicBezTo>
                    <a:pt x="1255" y="681"/>
                    <a:pt x="1226" y="652"/>
                    <a:pt x="1179" y="623"/>
                  </a:cubicBezTo>
                  <a:cubicBezTo>
                    <a:pt x="1188" y="576"/>
                    <a:pt x="1198" y="537"/>
                    <a:pt x="1207" y="489"/>
                  </a:cubicBezTo>
                  <a:cubicBezTo>
                    <a:pt x="1226" y="441"/>
                    <a:pt x="1236" y="413"/>
                    <a:pt x="1246" y="365"/>
                  </a:cubicBezTo>
                  <a:cubicBezTo>
                    <a:pt x="1284" y="365"/>
                    <a:pt x="1322" y="365"/>
                    <a:pt x="1341" y="346"/>
                  </a:cubicBezTo>
                  <a:cubicBezTo>
                    <a:pt x="1428" y="317"/>
                    <a:pt x="1447" y="202"/>
                    <a:pt x="1418" y="135"/>
                  </a:cubicBezTo>
                  <a:cubicBezTo>
                    <a:pt x="1391" y="73"/>
                    <a:pt x="1329" y="46"/>
                    <a:pt x="1268" y="46"/>
                  </a:cubicBezTo>
                  <a:cubicBezTo>
                    <a:pt x="1244" y="46"/>
                    <a:pt x="1219" y="50"/>
                    <a:pt x="1198" y="58"/>
                  </a:cubicBezTo>
                  <a:cubicBezTo>
                    <a:pt x="1111" y="97"/>
                    <a:pt x="1092" y="202"/>
                    <a:pt x="1131" y="279"/>
                  </a:cubicBezTo>
                  <a:cubicBezTo>
                    <a:pt x="1140" y="317"/>
                    <a:pt x="1179" y="326"/>
                    <a:pt x="1198" y="346"/>
                  </a:cubicBezTo>
                  <a:cubicBezTo>
                    <a:pt x="1188" y="394"/>
                    <a:pt x="1179" y="432"/>
                    <a:pt x="1159" y="480"/>
                  </a:cubicBezTo>
                  <a:cubicBezTo>
                    <a:pt x="1150" y="528"/>
                    <a:pt x="1140" y="566"/>
                    <a:pt x="1131" y="614"/>
                  </a:cubicBezTo>
                  <a:cubicBezTo>
                    <a:pt x="1092" y="604"/>
                    <a:pt x="1044" y="585"/>
                    <a:pt x="997" y="585"/>
                  </a:cubicBezTo>
                  <a:lnTo>
                    <a:pt x="939" y="585"/>
                  </a:lnTo>
                  <a:cubicBezTo>
                    <a:pt x="939" y="528"/>
                    <a:pt x="920" y="480"/>
                    <a:pt x="920" y="422"/>
                  </a:cubicBezTo>
                  <a:lnTo>
                    <a:pt x="920" y="326"/>
                  </a:lnTo>
                  <a:cubicBezTo>
                    <a:pt x="1006" y="317"/>
                    <a:pt x="1064" y="250"/>
                    <a:pt x="1064" y="173"/>
                  </a:cubicBezTo>
                  <a:cubicBezTo>
                    <a:pt x="1064" y="87"/>
                    <a:pt x="997" y="1"/>
                    <a:pt x="901"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252"/>
        <p:cNvGrpSpPr/>
        <p:nvPr/>
      </p:nvGrpSpPr>
      <p:grpSpPr>
        <a:xfrm>
          <a:off x="0" y="0"/>
          <a:ext cx="0" cy="0"/>
          <a:chOff x="0" y="0"/>
          <a:chExt cx="0" cy="0"/>
        </a:xfrm>
      </p:grpSpPr>
      <p:sp>
        <p:nvSpPr>
          <p:cNvPr id="253" name="Google Shape;253;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54" name="Google Shape;254;p15"/>
          <p:cNvSpPr txBox="1">
            <a:spLocks noGrp="1"/>
          </p:cNvSpPr>
          <p:nvPr>
            <p:ph type="body" idx="1"/>
          </p:nvPr>
        </p:nvSpPr>
        <p:spPr>
          <a:xfrm>
            <a:off x="720000" y="1381075"/>
            <a:ext cx="7704000" cy="2754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arker Grotesque SemiBold"/>
              <a:buChar char="●"/>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p:txBody>
      </p:sp>
      <p:grpSp>
        <p:nvGrpSpPr>
          <p:cNvPr id="255" name="Google Shape;255;p15"/>
          <p:cNvGrpSpPr/>
          <p:nvPr/>
        </p:nvGrpSpPr>
        <p:grpSpPr>
          <a:xfrm>
            <a:off x="-150120" y="-235004"/>
            <a:ext cx="1459842" cy="1393239"/>
            <a:chOff x="3906558" y="2428503"/>
            <a:chExt cx="419170" cy="400069"/>
          </a:xfrm>
        </p:grpSpPr>
        <p:sp>
          <p:nvSpPr>
            <p:cNvPr id="256" name="Google Shape;256;p15"/>
            <p:cNvSpPr/>
            <p:nvPr/>
          </p:nvSpPr>
          <p:spPr>
            <a:xfrm>
              <a:off x="3906558" y="2428503"/>
              <a:ext cx="419170" cy="400069"/>
            </a:xfrm>
            <a:custGeom>
              <a:avLst/>
              <a:gdLst/>
              <a:ahLst/>
              <a:cxnLst/>
              <a:rect l="l" t="t" r="r" b="b"/>
              <a:pathLst>
                <a:path w="6391" h="6100" extrusionOk="0">
                  <a:moveTo>
                    <a:pt x="1141" y="1996"/>
                  </a:moveTo>
                  <a:cubicBezTo>
                    <a:pt x="1168" y="2005"/>
                    <a:pt x="1178" y="2014"/>
                    <a:pt x="1195" y="2023"/>
                  </a:cubicBezTo>
                  <a:lnTo>
                    <a:pt x="1195" y="2023"/>
                  </a:lnTo>
                  <a:cubicBezTo>
                    <a:pt x="1178" y="2014"/>
                    <a:pt x="1159" y="2005"/>
                    <a:pt x="1141" y="1996"/>
                  </a:cubicBezTo>
                  <a:close/>
                  <a:moveTo>
                    <a:pt x="3296" y="2830"/>
                  </a:moveTo>
                  <a:cubicBezTo>
                    <a:pt x="3296" y="2868"/>
                    <a:pt x="3306" y="2906"/>
                    <a:pt x="3344" y="2945"/>
                  </a:cubicBezTo>
                  <a:cubicBezTo>
                    <a:pt x="3354" y="2954"/>
                    <a:pt x="3382" y="2964"/>
                    <a:pt x="3402" y="2973"/>
                  </a:cubicBezTo>
                  <a:cubicBezTo>
                    <a:pt x="3392" y="3002"/>
                    <a:pt x="3392" y="3021"/>
                    <a:pt x="3392" y="3060"/>
                  </a:cubicBezTo>
                  <a:cubicBezTo>
                    <a:pt x="3392" y="3088"/>
                    <a:pt x="3402" y="3108"/>
                    <a:pt x="3421" y="3117"/>
                  </a:cubicBezTo>
                  <a:cubicBezTo>
                    <a:pt x="3392" y="3136"/>
                    <a:pt x="3373" y="3155"/>
                    <a:pt x="3354" y="3184"/>
                  </a:cubicBezTo>
                  <a:cubicBezTo>
                    <a:pt x="3344" y="3203"/>
                    <a:pt x="3344" y="3232"/>
                    <a:pt x="3344" y="3251"/>
                  </a:cubicBezTo>
                  <a:cubicBezTo>
                    <a:pt x="3325" y="3251"/>
                    <a:pt x="3287" y="3251"/>
                    <a:pt x="3258" y="3261"/>
                  </a:cubicBezTo>
                  <a:cubicBezTo>
                    <a:pt x="3239" y="3280"/>
                    <a:pt x="3229" y="3290"/>
                    <a:pt x="3210" y="3309"/>
                  </a:cubicBezTo>
                  <a:lnTo>
                    <a:pt x="3143" y="3280"/>
                  </a:lnTo>
                  <a:cubicBezTo>
                    <a:pt x="3114" y="3290"/>
                    <a:pt x="3095" y="3290"/>
                    <a:pt x="3066" y="3299"/>
                  </a:cubicBezTo>
                  <a:cubicBezTo>
                    <a:pt x="3057" y="3280"/>
                    <a:pt x="3047" y="3251"/>
                    <a:pt x="3018" y="3232"/>
                  </a:cubicBezTo>
                  <a:cubicBezTo>
                    <a:pt x="3009" y="3213"/>
                    <a:pt x="2990" y="3203"/>
                    <a:pt x="2961" y="3194"/>
                  </a:cubicBezTo>
                  <a:cubicBezTo>
                    <a:pt x="2970" y="3165"/>
                    <a:pt x="2970" y="3146"/>
                    <a:pt x="2961" y="3108"/>
                  </a:cubicBezTo>
                  <a:cubicBezTo>
                    <a:pt x="2961" y="3088"/>
                    <a:pt x="2951" y="3060"/>
                    <a:pt x="2923" y="3050"/>
                  </a:cubicBezTo>
                  <a:cubicBezTo>
                    <a:pt x="2951" y="3041"/>
                    <a:pt x="2961" y="3012"/>
                    <a:pt x="2970" y="2993"/>
                  </a:cubicBezTo>
                  <a:cubicBezTo>
                    <a:pt x="2990" y="2964"/>
                    <a:pt x="2990" y="2945"/>
                    <a:pt x="2990" y="2916"/>
                  </a:cubicBezTo>
                  <a:cubicBezTo>
                    <a:pt x="3009" y="2916"/>
                    <a:pt x="3038" y="2906"/>
                    <a:pt x="3066" y="2897"/>
                  </a:cubicBezTo>
                  <a:cubicBezTo>
                    <a:pt x="3095" y="2878"/>
                    <a:pt x="3105" y="2858"/>
                    <a:pt x="3114" y="2849"/>
                  </a:cubicBezTo>
                  <a:cubicBezTo>
                    <a:pt x="3143" y="2858"/>
                    <a:pt x="3162" y="2868"/>
                    <a:pt x="3200" y="2868"/>
                  </a:cubicBezTo>
                  <a:cubicBezTo>
                    <a:pt x="3239" y="2868"/>
                    <a:pt x="3277" y="2858"/>
                    <a:pt x="3296" y="2830"/>
                  </a:cubicBezTo>
                  <a:close/>
                  <a:moveTo>
                    <a:pt x="6257" y="3376"/>
                  </a:moveTo>
                  <a:cubicBezTo>
                    <a:pt x="6257" y="3397"/>
                    <a:pt x="6258" y="3404"/>
                    <a:pt x="6260" y="3404"/>
                  </a:cubicBezTo>
                  <a:cubicBezTo>
                    <a:pt x="6261" y="3404"/>
                    <a:pt x="6262" y="3387"/>
                    <a:pt x="6257" y="3376"/>
                  </a:cubicBezTo>
                  <a:close/>
                  <a:moveTo>
                    <a:pt x="3214" y="0"/>
                  </a:moveTo>
                  <a:cubicBezTo>
                    <a:pt x="3182" y="0"/>
                    <a:pt x="3145" y="7"/>
                    <a:pt x="3105" y="23"/>
                  </a:cubicBezTo>
                  <a:cubicBezTo>
                    <a:pt x="2999" y="51"/>
                    <a:pt x="2923" y="138"/>
                    <a:pt x="2875" y="233"/>
                  </a:cubicBezTo>
                  <a:cubicBezTo>
                    <a:pt x="2817" y="358"/>
                    <a:pt x="2779" y="483"/>
                    <a:pt x="2760" y="626"/>
                  </a:cubicBezTo>
                  <a:cubicBezTo>
                    <a:pt x="2693" y="435"/>
                    <a:pt x="2606" y="281"/>
                    <a:pt x="2434" y="186"/>
                  </a:cubicBezTo>
                  <a:cubicBezTo>
                    <a:pt x="2371" y="154"/>
                    <a:pt x="2307" y="135"/>
                    <a:pt x="2244" y="135"/>
                  </a:cubicBezTo>
                  <a:cubicBezTo>
                    <a:pt x="2230" y="135"/>
                    <a:pt x="2217" y="136"/>
                    <a:pt x="2204" y="138"/>
                  </a:cubicBezTo>
                  <a:cubicBezTo>
                    <a:pt x="2166" y="138"/>
                    <a:pt x="2147" y="147"/>
                    <a:pt x="2118" y="157"/>
                  </a:cubicBezTo>
                  <a:cubicBezTo>
                    <a:pt x="2089" y="186"/>
                    <a:pt x="2060" y="214"/>
                    <a:pt x="2041" y="243"/>
                  </a:cubicBezTo>
                  <a:cubicBezTo>
                    <a:pt x="2022" y="281"/>
                    <a:pt x="2012" y="320"/>
                    <a:pt x="2012" y="358"/>
                  </a:cubicBezTo>
                  <a:cubicBezTo>
                    <a:pt x="1993" y="502"/>
                    <a:pt x="2003" y="722"/>
                    <a:pt x="2099" y="1029"/>
                  </a:cubicBezTo>
                  <a:cubicBezTo>
                    <a:pt x="2105" y="1041"/>
                    <a:pt x="2107" y="1058"/>
                    <a:pt x="2111" y="1070"/>
                  </a:cubicBezTo>
                  <a:lnTo>
                    <a:pt x="2111" y="1070"/>
                  </a:lnTo>
                  <a:cubicBezTo>
                    <a:pt x="1985" y="805"/>
                    <a:pt x="1752" y="478"/>
                    <a:pt x="1544" y="478"/>
                  </a:cubicBezTo>
                  <a:cubicBezTo>
                    <a:pt x="1475" y="478"/>
                    <a:pt x="1410" y="514"/>
                    <a:pt x="1351" y="598"/>
                  </a:cubicBezTo>
                  <a:cubicBezTo>
                    <a:pt x="1294" y="674"/>
                    <a:pt x="1275" y="799"/>
                    <a:pt x="1294" y="904"/>
                  </a:cubicBezTo>
                  <a:cubicBezTo>
                    <a:pt x="1323" y="1038"/>
                    <a:pt x="1371" y="1172"/>
                    <a:pt x="1428" y="1297"/>
                  </a:cubicBezTo>
                  <a:cubicBezTo>
                    <a:pt x="1295" y="1197"/>
                    <a:pt x="1147" y="1119"/>
                    <a:pt x="985" y="1119"/>
                  </a:cubicBezTo>
                  <a:cubicBezTo>
                    <a:pt x="961" y="1119"/>
                    <a:pt x="936" y="1121"/>
                    <a:pt x="911" y="1124"/>
                  </a:cubicBezTo>
                  <a:cubicBezTo>
                    <a:pt x="825" y="1134"/>
                    <a:pt x="757" y="1172"/>
                    <a:pt x="700" y="1211"/>
                  </a:cubicBezTo>
                  <a:cubicBezTo>
                    <a:pt x="671" y="1239"/>
                    <a:pt x="652" y="1268"/>
                    <a:pt x="652" y="1287"/>
                  </a:cubicBezTo>
                  <a:cubicBezTo>
                    <a:pt x="642" y="1326"/>
                    <a:pt x="623" y="1354"/>
                    <a:pt x="642" y="1393"/>
                  </a:cubicBezTo>
                  <a:cubicBezTo>
                    <a:pt x="652" y="1431"/>
                    <a:pt x="662" y="1469"/>
                    <a:pt x="690" y="1489"/>
                  </a:cubicBezTo>
                  <a:cubicBezTo>
                    <a:pt x="748" y="1623"/>
                    <a:pt x="892" y="1805"/>
                    <a:pt x="1141" y="1996"/>
                  </a:cubicBezTo>
                  <a:lnTo>
                    <a:pt x="1141" y="1996"/>
                  </a:lnTo>
                  <a:cubicBezTo>
                    <a:pt x="957" y="1907"/>
                    <a:pt x="721" y="1817"/>
                    <a:pt x="543" y="1817"/>
                  </a:cubicBezTo>
                  <a:cubicBezTo>
                    <a:pt x="392" y="1817"/>
                    <a:pt x="283" y="1881"/>
                    <a:pt x="278" y="2063"/>
                  </a:cubicBezTo>
                  <a:cubicBezTo>
                    <a:pt x="278" y="2169"/>
                    <a:pt x="336" y="2284"/>
                    <a:pt x="413" y="2351"/>
                  </a:cubicBezTo>
                  <a:cubicBezTo>
                    <a:pt x="489" y="2447"/>
                    <a:pt x="614" y="2533"/>
                    <a:pt x="729" y="2600"/>
                  </a:cubicBezTo>
                  <a:cubicBezTo>
                    <a:pt x="710" y="2599"/>
                    <a:pt x="691" y="2598"/>
                    <a:pt x="673" y="2598"/>
                  </a:cubicBezTo>
                  <a:cubicBezTo>
                    <a:pt x="500" y="2598"/>
                    <a:pt x="332" y="2640"/>
                    <a:pt x="211" y="2744"/>
                  </a:cubicBezTo>
                  <a:cubicBezTo>
                    <a:pt x="144" y="2801"/>
                    <a:pt x="96" y="2878"/>
                    <a:pt x="87" y="2954"/>
                  </a:cubicBezTo>
                  <a:cubicBezTo>
                    <a:pt x="77" y="2973"/>
                    <a:pt x="77" y="3012"/>
                    <a:pt x="87" y="3041"/>
                  </a:cubicBezTo>
                  <a:cubicBezTo>
                    <a:pt x="96" y="3069"/>
                    <a:pt x="116" y="3108"/>
                    <a:pt x="135" y="3127"/>
                  </a:cubicBezTo>
                  <a:cubicBezTo>
                    <a:pt x="163" y="3155"/>
                    <a:pt x="192" y="3184"/>
                    <a:pt x="231" y="3194"/>
                  </a:cubicBezTo>
                  <a:cubicBezTo>
                    <a:pt x="365" y="3261"/>
                    <a:pt x="575" y="3318"/>
                    <a:pt x="892" y="3338"/>
                  </a:cubicBezTo>
                  <a:lnTo>
                    <a:pt x="959" y="3338"/>
                  </a:lnTo>
                  <a:cubicBezTo>
                    <a:pt x="575" y="3385"/>
                    <a:pt x="1" y="3539"/>
                    <a:pt x="231" y="3884"/>
                  </a:cubicBezTo>
                  <a:cubicBezTo>
                    <a:pt x="288" y="3979"/>
                    <a:pt x="393" y="4027"/>
                    <a:pt x="508" y="4056"/>
                  </a:cubicBezTo>
                  <a:cubicBezTo>
                    <a:pt x="581" y="4067"/>
                    <a:pt x="658" y="4072"/>
                    <a:pt x="737" y="4072"/>
                  </a:cubicBezTo>
                  <a:cubicBezTo>
                    <a:pt x="793" y="4072"/>
                    <a:pt x="851" y="4070"/>
                    <a:pt x="911" y="4066"/>
                  </a:cubicBezTo>
                  <a:lnTo>
                    <a:pt x="911" y="4066"/>
                  </a:lnTo>
                  <a:cubicBezTo>
                    <a:pt x="748" y="4171"/>
                    <a:pt x="614" y="4305"/>
                    <a:pt x="566" y="4497"/>
                  </a:cubicBezTo>
                  <a:cubicBezTo>
                    <a:pt x="537" y="4564"/>
                    <a:pt x="556" y="4660"/>
                    <a:pt x="585" y="4736"/>
                  </a:cubicBezTo>
                  <a:cubicBezTo>
                    <a:pt x="604" y="4755"/>
                    <a:pt x="614" y="4794"/>
                    <a:pt x="633" y="4803"/>
                  </a:cubicBezTo>
                  <a:cubicBezTo>
                    <a:pt x="662" y="4832"/>
                    <a:pt x="700" y="4851"/>
                    <a:pt x="729" y="4870"/>
                  </a:cubicBezTo>
                  <a:cubicBezTo>
                    <a:pt x="739" y="4873"/>
                    <a:pt x="749" y="4874"/>
                    <a:pt x="760" y="4874"/>
                  </a:cubicBezTo>
                  <a:cubicBezTo>
                    <a:pt x="788" y="4874"/>
                    <a:pt x="816" y="4865"/>
                    <a:pt x="844" y="4851"/>
                  </a:cubicBezTo>
                  <a:cubicBezTo>
                    <a:pt x="987" y="4842"/>
                    <a:pt x="1198" y="4775"/>
                    <a:pt x="1466" y="4593"/>
                  </a:cubicBezTo>
                  <a:cubicBezTo>
                    <a:pt x="1486" y="4583"/>
                    <a:pt x="1495" y="4564"/>
                    <a:pt x="1524" y="4554"/>
                  </a:cubicBezTo>
                  <a:lnTo>
                    <a:pt x="1524" y="4554"/>
                  </a:lnTo>
                  <a:cubicBezTo>
                    <a:pt x="1236" y="4803"/>
                    <a:pt x="853" y="5273"/>
                    <a:pt x="1246" y="5426"/>
                  </a:cubicBezTo>
                  <a:cubicBezTo>
                    <a:pt x="1286" y="5442"/>
                    <a:pt x="1331" y="5450"/>
                    <a:pt x="1378" y="5450"/>
                  </a:cubicBezTo>
                  <a:cubicBezTo>
                    <a:pt x="1442" y="5450"/>
                    <a:pt x="1510" y="5435"/>
                    <a:pt x="1572" y="5407"/>
                  </a:cubicBezTo>
                  <a:cubicBezTo>
                    <a:pt x="1687" y="5359"/>
                    <a:pt x="1811" y="5273"/>
                    <a:pt x="1917" y="5177"/>
                  </a:cubicBezTo>
                  <a:lnTo>
                    <a:pt x="1917" y="5177"/>
                  </a:lnTo>
                  <a:cubicBezTo>
                    <a:pt x="1850" y="5359"/>
                    <a:pt x="1811" y="5551"/>
                    <a:pt x="1888" y="5733"/>
                  </a:cubicBezTo>
                  <a:cubicBezTo>
                    <a:pt x="1907" y="5800"/>
                    <a:pt x="1965" y="5876"/>
                    <a:pt x="2041" y="5905"/>
                  </a:cubicBezTo>
                  <a:cubicBezTo>
                    <a:pt x="2060" y="5934"/>
                    <a:pt x="2089" y="5943"/>
                    <a:pt x="2127" y="5943"/>
                  </a:cubicBezTo>
                  <a:cubicBezTo>
                    <a:pt x="2136" y="5946"/>
                    <a:pt x="2145" y="5947"/>
                    <a:pt x="2155" y="5947"/>
                  </a:cubicBezTo>
                  <a:cubicBezTo>
                    <a:pt x="2179" y="5947"/>
                    <a:pt x="2206" y="5941"/>
                    <a:pt x="2233" y="5934"/>
                  </a:cubicBezTo>
                  <a:cubicBezTo>
                    <a:pt x="2262" y="5924"/>
                    <a:pt x="2290" y="5895"/>
                    <a:pt x="2319" y="5857"/>
                  </a:cubicBezTo>
                  <a:cubicBezTo>
                    <a:pt x="2434" y="5761"/>
                    <a:pt x="2559" y="5589"/>
                    <a:pt x="2683" y="5282"/>
                  </a:cubicBezTo>
                  <a:cubicBezTo>
                    <a:pt x="2702" y="5263"/>
                    <a:pt x="2702" y="5234"/>
                    <a:pt x="2712" y="5215"/>
                  </a:cubicBezTo>
                  <a:lnTo>
                    <a:pt x="2712" y="5215"/>
                  </a:lnTo>
                  <a:cubicBezTo>
                    <a:pt x="2624" y="5560"/>
                    <a:pt x="2584" y="6099"/>
                    <a:pt x="2901" y="6099"/>
                  </a:cubicBezTo>
                  <a:cubicBezTo>
                    <a:pt x="2928" y="6099"/>
                    <a:pt x="2957" y="6095"/>
                    <a:pt x="2990" y="6087"/>
                  </a:cubicBezTo>
                  <a:cubicBezTo>
                    <a:pt x="3095" y="6068"/>
                    <a:pt x="3181" y="5982"/>
                    <a:pt x="3239" y="5886"/>
                  </a:cubicBezTo>
                  <a:cubicBezTo>
                    <a:pt x="3306" y="5780"/>
                    <a:pt x="3354" y="5646"/>
                    <a:pt x="3392" y="5503"/>
                  </a:cubicBezTo>
                  <a:cubicBezTo>
                    <a:pt x="3440" y="5694"/>
                    <a:pt x="3517" y="5857"/>
                    <a:pt x="3670" y="5972"/>
                  </a:cubicBezTo>
                  <a:cubicBezTo>
                    <a:pt x="3718" y="6012"/>
                    <a:pt x="3792" y="6032"/>
                    <a:pt x="3855" y="6032"/>
                  </a:cubicBezTo>
                  <a:cubicBezTo>
                    <a:pt x="3867" y="6032"/>
                    <a:pt x="3879" y="6031"/>
                    <a:pt x="3890" y="6030"/>
                  </a:cubicBezTo>
                  <a:cubicBezTo>
                    <a:pt x="3929" y="6030"/>
                    <a:pt x="3957" y="6030"/>
                    <a:pt x="3976" y="6001"/>
                  </a:cubicBezTo>
                  <a:cubicBezTo>
                    <a:pt x="4015" y="5991"/>
                    <a:pt x="4043" y="5972"/>
                    <a:pt x="4063" y="5934"/>
                  </a:cubicBezTo>
                  <a:cubicBezTo>
                    <a:pt x="4091" y="5895"/>
                    <a:pt x="4091" y="5857"/>
                    <a:pt x="4101" y="5828"/>
                  </a:cubicBezTo>
                  <a:cubicBezTo>
                    <a:pt x="4130" y="5685"/>
                    <a:pt x="4130" y="5455"/>
                    <a:pt x="4072" y="5139"/>
                  </a:cubicBezTo>
                  <a:cubicBezTo>
                    <a:pt x="4072" y="5119"/>
                    <a:pt x="4063" y="5091"/>
                    <a:pt x="4063" y="5081"/>
                  </a:cubicBezTo>
                  <a:lnTo>
                    <a:pt x="4063" y="5081"/>
                  </a:lnTo>
                  <a:cubicBezTo>
                    <a:pt x="4175" y="5365"/>
                    <a:pt x="4386" y="5736"/>
                    <a:pt x="4605" y="5736"/>
                  </a:cubicBezTo>
                  <a:cubicBezTo>
                    <a:pt x="4667" y="5736"/>
                    <a:pt x="4730" y="5706"/>
                    <a:pt x="4791" y="5637"/>
                  </a:cubicBezTo>
                  <a:cubicBezTo>
                    <a:pt x="4867" y="5551"/>
                    <a:pt x="4887" y="5445"/>
                    <a:pt x="4877" y="5321"/>
                  </a:cubicBezTo>
                  <a:cubicBezTo>
                    <a:pt x="4867" y="5187"/>
                    <a:pt x="4829" y="5062"/>
                    <a:pt x="4781" y="4928"/>
                  </a:cubicBezTo>
                  <a:lnTo>
                    <a:pt x="4781" y="4928"/>
                  </a:lnTo>
                  <a:cubicBezTo>
                    <a:pt x="4925" y="5062"/>
                    <a:pt x="5097" y="5158"/>
                    <a:pt x="5289" y="5158"/>
                  </a:cubicBezTo>
                  <a:cubicBezTo>
                    <a:pt x="5366" y="5158"/>
                    <a:pt x="5452" y="5119"/>
                    <a:pt x="5509" y="5072"/>
                  </a:cubicBezTo>
                  <a:cubicBezTo>
                    <a:pt x="5538" y="5062"/>
                    <a:pt x="5557" y="5033"/>
                    <a:pt x="5576" y="4995"/>
                  </a:cubicBezTo>
                  <a:cubicBezTo>
                    <a:pt x="5596" y="4966"/>
                    <a:pt x="5605" y="4928"/>
                    <a:pt x="5596" y="4890"/>
                  </a:cubicBezTo>
                  <a:cubicBezTo>
                    <a:pt x="5596" y="4851"/>
                    <a:pt x="5586" y="4822"/>
                    <a:pt x="5557" y="4784"/>
                  </a:cubicBezTo>
                  <a:cubicBezTo>
                    <a:pt x="5509" y="4640"/>
                    <a:pt x="5385" y="4458"/>
                    <a:pt x="5155" y="4248"/>
                  </a:cubicBezTo>
                  <a:cubicBezTo>
                    <a:pt x="5151" y="4239"/>
                    <a:pt x="5143" y="4231"/>
                    <a:pt x="5134" y="4224"/>
                  </a:cubicBezTo>
                  <a:lnTo>
                    <a:pt x="5134" y="4224"/>
                  </a:lnTo>
                  <a:cubicBezTo>
                    <a:pt x="5323" y="4344"/>
                    <a:pt x="5580" y="4465"/>
                    <a:pt x="5767" y="4465"/>
                  </a:cubicBezTo>
                  <a:cubicBezTo>
                    <a:pt x="5897" y="4465"/>
                    <a:pt x="5992" y="4407"/>
                    <a:pt x="6007" y="4248"/>
                  </a:cubicBezTo>
                  <a:cubicBezTo>
                    <a:pt x="6017" y="4133"/>
                    <a:pt x="5969" y="4027"/>
                    <a:pt x="5892" y="3941"/>
                  </a:cubicBezTo>
                  <a:cubicBezTo>
                    <a:pt x="5816" y="3845"/>
                    <a:pt x="5701" y="3749"/>
                    <a:pt x="5586" y="3673"/>
                  </a:cubicBezTo>
                  <a:lnTo>
                    <a:pt x="5586" y="3673"/>
                  </a:lnTo>
                  <a:cubicBezTo>
                    <a:pt x="5633" y="3677"/>
                    <a:pt x="5679" y="3680"/>
                    <a:pt x="5726" y="3680"/>
                  </a:cubicBezTo>
                  <a:cubicBezTo>
                    <a:pt x="5869" y="3680"/>
                    <a:pt x="6007" y="3652"/>
                    <a:pt x="6122" y="3558"/>
                  </a:cubicBezTo>
                  <a:cubicBezTo>
                    <a:pt x="6179" y="3510"/>
                    <a:pt x="6246" y="3444"/>
                    <a:pt x="6256" y="3368"/>
                  </a:cubicBezTo>
                  <a:lnTo>
                    <a:pt x="6256" y="3368"/>
                  </a:lnTo>
                  <a:cubicBezTo>
                    <a:pt x="6256" y="3371"/>
                    <a:pt x="6257" y="3373"/>
                    <a:pt x="6257" y="3376"/>
                  </a:cubicBezTo>
                  <a:cubicBezTo>
                    <a:pt x="6257" y="3376"/>
                    <a:pt x="6257" y="3376"/>
                    <a:pt x="6257" y="3376"/>
                  </a:cubicBezTo>
                  <a:lnTo>
                    <a:pt x="6257" y="3376"/>
                  </a:lnTo>
                  <a:cubicBezTo>
                    <a:pt x="6257" y="3373"/>
                    <a:pt x="6257" y="3370"/>
                    <a:pt x="6257" y="3366"/>
                  </a:cubicBezTo>
                  <a:cubicBezTo>
                    <a:pt x="6256" y="3367"/>
                    <a:pt x="6256" y="3368"/>
                    <a:pt x="6256" y="3368"/>
                  </a:cubicBezTo>
                  <a:lnTo>
                    <a:pt x="6256" y="3368"/>
                  </a:lnTo>
                  <a:cubicBezTo>
                    <a:pt x="6254" y="3332"/>
                    <a:pt x="6236" y="3297"/>
                    <a:pt x="6218" y="3261"/>
                  </a:cubicBezTo>
                  <a:cubicBezTo>
                    <a:pt x="6199" y="3242"/>
                    <a:pt x="6161" y="3213"/>
                    <a:pt x="6132" y="3203"/>
                  </a:cubicBezTo>
                  <a:cubicBezTo>
                    <a:pt x="6017" y="3117"/>
                    <a:pt x="5797" y="3041"/>
                    <a:pt x="5490" y="3002"/>
                  </a:cubicBezTo>
                  <a:cubicBezTo>
                    <a:pt x="5461" y="3002"/>
                    <a:pt x="5442" y="3002"/>
                    <a:pt x="5413" y="2993"/>
                  </a:cubicBezTo>
                  <a:cubicBezTo>
                    <a:pt x="5797" y="2973"/>
                    <a:pt x="6391" y="2868"/>
                    <a:pt x="6180" y="2494"/>
                  </a:cubicBezTo>
                  <a:cubicBezTo>
                    <a:pt x="6132" y="2399"/>
                    <a:pt x="6027" y="2341"/>
                    <a:pt x="5921" y="2303"/>
                  </a:cubicBezTo>
                  <a:cubicBezTo>
                    <a:pt x="5797" y="2274"/>
                    <a:pt x="5653" y="2255"/>
                    <a:pt x="5509" y="2255"/>
                  </a:cubicBezTo>
                  <a:cubicBezTo>
                    <a:pt x="5682" y="2159"/>
                    <a:pt x="5835" y="2044"/>
                    <a:pt x="5892" y="1862"/>
                  </a:cubicBezTo>
                  <a:cubicBezTo>
                    <a:pt x="5921" y="1795"/>
                    <a:pt x="5921" y="1699"/>
                    <a:pt x="5892" y="1623"/>
                  </a:cubicBezTo>
                  <a:cubicBezTo>
                    <a:pt x="5883" y="1584"/>
                    <a:pt x="5873" y="1565"/>
                    <a:pt x="5845" y="1536"/>
                  </a:cubicBezTo>
                  <a:cubicBezTo>
                    <a:pt x="5825" y="1517"/>
                    <a:pt x="5787" y="1489"/>
                    <a:pt x="5749" y="1479"/>
                  </a:cubicBezTo>
                  <a:cubicBezTo>
                    <a:pt x="5734" y="1474"/>
                    <a:pt x="5718" y="1472"/>
                    <a:pt x="5700" y="1472"/>
                  </a:cubicBezTo>
                  <a:cubicBezTo>
                    <a:pt x="5682" y="1472"/>
                    <a:pt x="5663" y="1474"/>
                    <a:pt x="5643" y="1479"/>
                  </a:cubicBezTo>
                  <a:cubicBezTo>
                    <a:pt x="5500" y="1479"/>
                    <a:pt x="5289" y="1536"/>
                    <a:pt x="5002" y="1680"/>
                  </a:cubicBezTo>
                  <a:cubicBezTo>
                    <a:pt x="4973" y="1699"/>
                    <a:pt x="4963" y="1709"/>
                    <a:pt x="4934" y="1718"/>
                  </a:cubicBezTo>
                  <a:cubicBezTo>
                    <a:pt x="5251" y="1489"/>
                    <a:pt x="5672" y="1057"/>
                    <a:pt x="5289" y="866"/>
                  </a:cubicBezTo>
                  <a:cubicBezTo>
                    <a:pt x="5247" y="845"/>
                    <a:pt x="5199" y="837"/>
                    <a:pt x="5150" y="837"/>
                  </a:cubicBezTo>
                  <a:cubicBezTo>
                    <a:pt x="5087" y="837"/>
                    <a:pt x="5022" y="850"/>
                    <a:pt x="4963" y="866"/>
                  </a:cubicBezTo>
                  <a:cubicBezTo>
                    <a:pt x="4743" y="942"/>
                    <a:pt x="4532" y="1096"/>
                    <a:pt x="4360" y="1268"/>
                  </a:cubicBezTo>
                  <a:cubicBezTo>
                    <a:pt x="4740" y="733"/>
                    <a:pt x="4680" y="279"/>
                    <a:pt x="4440" y="279"/>
                  </a:cubicBezTo>
                  <a:cubicBezTo>
                    <a:pt x="4384" y="279"/>
                    <a:pt x="4317" y="304"/>
                    <a:pt x="4245" y="358"/>
                  </a:cubicBezTo>
                  <a:cubicBezTo>
                    <a:pt x="4235" y="329"/>
                    <a:pt x="4235" y="310"/>
                    <a:pt x="4216" y="281"/>
                  </a:cubicBezTo>
                  <a:cubicBezTo>
                    <a:pt x="4172" y="180"/>
                    <a:pt x="4068" y="89"/>
                    <a:pt x="3961" y="89"/>
                  </a:cubicBezTo>
                  <a:cubicBezTo>
                    <a:pt x="3928" y="89"/>
                    <a:pt x="3894" y="98"/>
                    <a:pt x="3861" y="119"/>
                  </a:cubicBezTo>
                  <a:cubicBezTo>
                    <a:pt x="3814" y="138"/>
                    <a:pt x="3775" y="195"/>
                    <a:pt x="3737" y="243"/>
                  </a:cubicBezTo>
                  <a:cubicBezTo>
                    <a:pt x="3603" y="473"/>
                    <a:pt x="3497" y="713"/>
                    <a:pt x="3430" y="981"/>
                  </a:cubicBezTo>
                  <a:cubicBezTo>
                    <a:pt x="3491" y="660"/>
                    <a:pt x="3528" y="0"/>
                    <a:pt x="3214"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5"/>
            <p:cNvSpPr/>
            <p:nvPr/>
          </p:nvSpPr>
          <p:spPr>
            <a:xfrm>
              <a:off x="4009003" y="2534359"/>
              <a:ext cx="208044" cy="200100"/>
            </a:xfrm>
            <a:custGeom>
              <a:avLst/>
              <a:gdLst/>
              <a:ahLst/>
              <a:cxnLst/>
              <a:rect l="l" t="t" r="r" b="b"/>
              <a:pathLst>
                <a:path w="3172" h="3051" extrusionOk="0">
                  <a:moveTo>
                    <a:pt x="1638" y="1398"/>
                  </a:moveTo>
                  <a:cubicBezTo>
                    <a:pt x="1638" y="1427"/>
                    <a:pt x="1648" y="1436"/>
                    <a:pt x="1667" y="1446"/>
                  </a:cubicBezTo>
                  <a:cubicBezTo>
                    <a:pt x="1677" y="1455"/>
                    <a:pt x="1686" y="1455"/>
                    <a:pt x="1686" y="1474"/>
                  </a:cubicBezTo>
                  <a:cubicBezTo>
                    <a:pt x="1686" y="1484"/>
                    <a:pt x="1677" y="1494"/>
                    <a:pt x="1686" y="1503"/>
                  </a:cubicBezTo>
                  <a:cubicBezTo>
                    <a:pt x="1686" y="1522"/>
                    <a:pt x="1696" y="1532"/>
                    <a:pt x="1696" y="1541"/>
                  </a:cubicBezTo>
                  <a:cubicBezTo>
                    <a:pt x="1686" y="1551"/>
                    <a:pt x="1677" y="1551"/>
                    <a:pt x="1677" y="1570"/>
                  </a:cubicBezTo>
                  <a:cubicBezTo>
                    <a:pt x="1677" y="1580"/>
                    <a:pt x="1667" y="1589"/>
                    <a:pt x="1667" y="1599"/>
                  </a:cubicBezTo>
                  <a:cubicBezTo>
                    <a:pt x="1648" y="1599"/>
                    <a:pt x="1638" y="1599"/>
                    <a:pt x="1629" y="1618"/>
                  </a:cubicBezTo>
                  <a:cubicBezTo>
                    <a:pt x="1619" y="1618"/>
                    <a:pt x="1600" y="1628"/>
                    <a:pt x="1600" y="1637"/>
                  </a:cubicBezTo>
                  <a:cubicBezTo>
                    <a:pt x="1591" y="1628"/>
                    <a:pt x="1581" y="1628"/>
                    <a:pt x="1571" y="1628"/>
                  </a:cubicBezTo>
                  <a:cubicBezTo>
                    <a:pt x="1568" y="1625"/>
                    <a:pt x="1565" y="1623"/>
                    <a:pt x="1562" y="1623"/>
                  </a:cubicBezTo>
                  <a:cubicBezTo>
                    <a:pt x="1555" y="1623"/>
                    <a:pt x="1549" y="1628"/>
                    <a:pt x="1543" y="1628"/>
                  </a:cubicBezTo>
                  <a:cubicBezTo>
                    <a:pt x="1543" y="1618"/>
                    <a:pt x="1533" y="1599"/>
                    <a:pt x="1523" y="1589"/>
                  </a:cubicBezTo>
                  <a:cubicBezTo>
                    <a:pt x="1504" y="1580"/>
                    <a:pt x="1495" y="1580"/>
                    <a:pt x="1485" y="1580"/>
                  </a:cubicBezTo>
                  <a:lnTo>
                    <a:pt x="1485" y="1541"/>
                  </a:lnTo>
                  <a:cubicBezTo>
                    <a:pt x="1485" y="1532"/>
                    <a:pt x="1476" y="1522"/>
                    <a:pt x="1476" y="1503"/>
                  </a:cubicBezTo>
                  <a:cubicBezTo>
                    <a:pt x="1485" y="1494"/>
                    <a:pt x="1495" y="1484"/>
                    <a:pt x="1495" y="1474"/>
                  </a:cubicBezTo>
                  <a:lnTo>
                    <a:pt x="1495" y="1436"/>
                  </a:lnTo>
                  <a:cubicBezTo>
                    <a:pt x="1504" y="1436"/>
                    <a:pt x="1523" y="1436"/>
                    <a:pt x="1533" y="1427"/>
                  </a:cubicBezTo>
                  <a:lnTo>
                    <a:pt x="1552" y="1398"/>
                  </a:lnTo>
                  <a:cubicBezTo>
                    <a:pt x="1571" y="1407"/>
                    <a:pt x="1581" y="1407"/>
                    <a:pt x="1591" y="1407"/>
                  </a:cubicBezTo>
                  <a:cubicBezTo>
                    <a:pt x="1600" y="1407"/>
                    <a:pt x="1629" y="1407"/>
                    <a:pt x="1638" y="1398"/>
                  </a:cubicBezTo>
                  <a:close/>
                  <a:moveTo>
                    <a:pt x="1583" y="0"/>
                  </a:moveTo>
                  <a:cubicBezTo>
                    <a:pt x="1568" y="0"/>
                    <a:pt x="1551" y="3"/>
                    <a:pt x="1533" y="9"/>
                  </a:cubicBezTo>
                  <a:cubicBezTo>
                    <a:pt x="1485" y="18"/>
                    <a:pt x="1447" y="66"/>
                    <a:pt x="1418" y="114"/>
                  </a:cubicBezTo>
                  <a:cubicBezTo>
                    <a:pt x="1399" y="181"/>
                    <a:pt x="1370" y="239"/>
                    <a:pt x="1361" y="306"/>
                  </a:cubicBezTo>
                  <a:cubicBezTo>
                    <a:pt x="1341" y="210"/>
                    <a:pt x="1294" y="133"/>
                    <a:pt x="1207" y="95"/>
                  </a:cubicBezTo>
                  <a:cubicBezTo>
                    <a:pt x="1169" y="66"/>
                    <a:pt x="1131" y="66"/>
                    <a:pt x="1083" y="66"/>
                  </a:cubicBezTo>
                  <a:cubicBezTo>
                    <a:pt x="1073" y="66"/>
                    <a:pt x="1064" y="66"/>
                    <a:pt x="1054" y="76"/>
                  </a:cubicBezTo>
                  <a:cubicBezTo>
                    <a:pt x="1044" y="95"/>
                    <a:pt x="1016" y="104"/>
                    <a:pt x="1016" y="114"/>
                  </a:cubicBezTo>
                  <a:cubicBezTo>
                    <a:pt x="1006" y="124"/>
                    <a:pt x="1006" y="152"/>
                    <a:pt x="1006" y="162"/>
                  </a:cubicBezTo>
                  <a:cubicBezTo>
                    <a:pt x="997" y="239"/>
                    <a:pt x="1006" y="344"/>
                    <a:pt x="1054" y="497"/>
                  </a:cubicBezTo>
                  <a:cubicBezTo>
                    <a:pt x="1054" y="507"/>
                    <a:pt x="1064" y="526"/>
                    <a:pt x="1064" y="536"/>
                  </a:cubicBezTo>
                  <a:cubicBezTo>
                    <a:pt x="998" y="405"/>
                    <a:pt x="884" y="236"/>
                    <a:pt x="778" y="236"/>
                  </a:cubicBezTo>
                  <a:cubicBezTo>
                    <a:pt x="744" y="236"/>
                    <a:pt x="711" y="254"/>
                    <a:pt x="680" y="296"/>
                  </a:cubicBezTo>
                  <a:cubicBezTo>
                    <a:pt x="642" y="344"/>
                    <a:pt x="642" y="392"/>
                    <a:pt x="652" y="449"/>
                  </a:cubicBezTo>
                  <a:cubicBezTo>
                    <a:pt x="671" y="507"/>
                    <a:pt x="690" y="583"/>
                    <a:pt x="719" y="641"/>
                  </a:cubicBezTo>
                  <a:cubicBezTo>
                    <a:pt x="650" y="589"/>
                    <a:pt x="566" y="553"/>
                    <a:pt x="487" y="553"/>
                  </a:cubicBezTo>
                  <a:cubicBezTo>
                    <a:pt x="478" y="553"/>
                    <a:pt x="469" y="554"/>
                    <a:pt x="460" y="555"/>
                  </a:cubicBezTo>
                  <a:cubicBezTo>
                    <a:pt x="431" y="555"/>
                    <a:pt x="383" y="583"/>
                    <a:pt x="355" y="603"/>
                  </a:cubicBezTo>
                  <a:cubicBezTo>
                    <a:pt x="345" y="622"/>
                    <a:pt x="336" y="631"/>
                    <a:pt x="336" y="641"/>
                  </a:cubicBezTo>
                  <a:cubicBezTo>
                    <a:pt x="316" y="651"/>
                    <a:pt x="316" y="679"/>
                    <a:pt x="316" y="698"/>
                  </a:cubicBezTo>
                  <a:cubicBezTo>
                    <a:pt x="316" y="727"/>
                    <a:pt x="336" y="737"/>
                    <a:pt x="345" y="746"/>
                  </a:cubicBezTo>
                  <a:cubicBezTo>
                    <a:pt x="383" y="823"/>
                    <a:pt x="441" y="909"/>
                    <a:pt x="575" y="1005"/>
                  </a:cubicBezTo>
                  <a:cubicBezTo>
                    <a:pt x="585" y="1015"/>
                    <a:pt x="594" y="1015"/>
                    <a:pt x="594" y="1024"/>
                  </a:cubicBezTo>
                  <a:cubicBezTo>
                    <a:pt x="505" y="971"/>
                    <a:pt x="380" y="919"/>
                    <a:pt x="285" y="919"/>
                  </a:cubicBezTo>
                  <a:cubicBezTo>
                    <a:pt x="207" y="919"/>
                    <a:pt x="148" y="954"/>
                    <a:pt x="144" y="1053"/>
                  </a:cubicBezTo>
                  <a:cubicBezTo>
                    <a:pt x="144" y="1101"/>
                    <a:pt x="163" y="1158"/>
                    <a:pt x="201" y="1197"/>
                  </a:cubicBezTo>
                  <a:cubicBezTo>
                    <a:pt x="249" y="1244"/>
                    <a:pt x="297" y="1273"/>
                    <a:pt x="364" y="1312"/>
                  </a:cubicBezTo>
                  <a:cubicBezTo>
                    <a:pt x="278" y="1312"/>
                    <a:pt x="173" y="1321"/>
                    <a:pt x="106" y="1388"/>
                  </a:cubicBezTo>
                  <a:cubicBezTo>
                    <a:pt x="77" y="1407"/>
                    <a:pt x="58" y="1446"/>
                    <a:pt x="48" y="1484"/>
                  </a:cubicBezTo>
                  <a:lnTo>
                    <a:pt x="48" y="1532"/>
                  </a:lnTo>
                  <a:cubicBezTo>
                    <a:pt x="48" y="1551"/>
                    <a:pt x="58" y="1561"/>
                    <a:pt x="67" y="1580"/>
                  </a:cubicBezTo>
                  <a:cubicBezTo>
                    <a:pt x="86" y="1589"/>
                    <a:pt x="96" y="1599"/>
                    <a:pt x="115" y="1599"/>
                  </a:cubicBezTo>
                  <a:cubicBezTo>
                    <a:pt x="173" y="1637"/>
                    <a:pt x="288" y="1676"/>
                    <a:pt x="441" y="1676"/>
                  </a:cubicBezTo>
                  <a:lnTo>
                    <a:pt x="479" y="1676"/>
                  </a:lnTo>
                  <a:cubicBezTo>
                    <a:pt x="288" y="1695"/>
                    <a:pt x="0" y="1781"/>
                    <a:pt x="115" y="1944"/>
                  </a:cubicBezTo>
                  <a:cubicBezTo>
                    <a:pt x="153" y="1992"/>
                    <a:pt x="201" y="2021"/>
                    <a:pt x="249" y="2030"/>
                  </a:cubicBezTo>
                  <a:cubicBezTo>
                    <a:pt x="307" y="2040"/>
                    <a:pt x="383" y="2040"/>
                    <a:pt x="450" y="2040"/>
                  </a:cubicBezTo>
                  <a:cubicBezTo>
                    <a:pt x="364" y="2088"/>
                    <a:pt x="307" y="2164"/>
                    <a:pt x="288" y="2260"/>
                  </a:cubicBezTo>
                  <a:cubicBezTo>
                    <a:pt x="278" y="2298"/>
                    <a:pt x="278" y="2346"/>
                    <a:pt x="297" y="2375"/>
                  </a:cubicBezTo>
                  <a:cubicBezTo>
                    <a:pt x="297" y="2394"/>
                    <a:pt x="307" y="2404"/>
                    <a:pt x="326" y="2413"/>
                  </a:cubicBezTo>
                  <a:cubicBezTo>
                    <a:pt x="336" y="2423"/>
                    <a:pt x="345" y="2442"/>
                    <a:pt x="374" y="2442"/>
                  </a:cubicBezTo>
                  <a:lnTo>
                    <a:pt x="431" y="2442"/>
                  </a:lnTo>
                  <a:cubicBezTo>
                    <a:pt x="497" y="2442"/>
                    <a:pt x="607" y="2397"/>
                    <a:pt x="728" y="2315"/>
                  </a:cubicBezTo>
                  <a:lnTo>
                    <a:pt x="728" y="2315"/>
                  </a:lnTo>
                  <a:cubicBezTo>
                    <a:pt x="594" y="2445"/>
                    <a:pt x="458" y="2649"/>
                    <a:pt x="632" y="2710"/>
                  </a:cubicBezTo>
                  <a:cubicBezTo>
                    <a:pt x="653" y="2722"/>
                    <a:pt x="674" y="2728"/>
                    <a:pt x="696" y="2728"/>
                  </a:cubicBezTo>
                  <a:cubicBezTo>
                    <a:pt x="727" y="2728"/>
                    <a:pt x="758" y="2717"/>
                    <a:pt x="786" y="2701"/>
                  </a:cubicBezTo>
                  <a:cubicBezTo>
                    <a:pt x="853" y="2682"/>
                    <a:pt x="910" y="2643"/>
                    <a:pt x="958" y="2595"/>
                  </a:cubicBezTo>
                  <a:lnTo>
                    <a:pt x="958" y="2595"/>
                  </a:lnTo>
                  <a:cubicBezTo>
                    <a:pt x="920" y="2682"/>
                    <a:pt x="910" y="2777"/>
                    <a:pt x="929" y="2873"/>
                  </a:cubicBezTo>
                  <a:cubicBezTo>
                    <a:pt x="949" y="2902"/>
                    <a:pt x="968" y="2940"/>
                    <a:pt x="1006" y="2969"/>
                  </a:cubicBezTo>
                  <a:cubicBezTo>
                    <a:pt x="1016" y="2979"/>
                    <a:pt x="1025" y="2979"/>
                    <a:pt x="1044" y="2979"/>
                  </a:cubicBezTo>
                  <a:lnTo>
                    <a:pt x="1102" y="2979"/>
                  </a:lnTo>
                  <a:cubicBezTo>
                    <a:pt x="1112" y="2969"/>
                    <a:pt x="1131" y="2950"/>
                    <a:pt x="1150" y="2940"/>
                  </a:cubicBezTo>
                  <a:cubicBezTo>
                    <a:pt x="1207" y="2892"/>
                    <a:pt x="1265" y="2806"/>
                    <a:pt x="1322" y="2653"/>
                  </a:cubicBezTo>
                  <a:cubicBezTo>
                    <a:pt x="1322" y="2646"/>
                    <a:pt x="1332" y="2639"/>
                    <a:pt x="1338" y="2628"/>
                  </a:cubicBezTo>
                  <a:lnTo>
                    <a:pt x="1338" y="2628"/>
                  </a:lnTo>
                  <a:cubicBezTo>
                    <a:pt x="1296" y="2797"/>
                    <a:pt x="1274" y="3051"/>
                    <a:pt x="1433" y="3051"/>
                  </a:cubicBezTo>
                  <a:cubicBezTo>
                    <a:pt x="1446" y="3051"/>
                    <a:pt x="1460" y="3049"/>
                    <a:pt x="1476" y="3046"/>
                  </a:cubicBezTo>
                  <a:cubicBezTo>
                    <a:pt x="1523" y="3036"/>
                    <a:pt x="1562" y="2998"/>
                    <a:pt x="1591" y="2950"/>
                  </a:cubicBezTo>
                  <a:cubicBezTo>
                    <a:pt x="1629" y="2892"/>
                    <a:pt x="1648" y="2835"/>
                    <a:pt x="1667" y="2758"/>
                  </a:cubicBezTo>
                  <a:cubicBezTo>
                    <a:pt x="1686" y="2854"/>
                    <a:pt x="1725" y="2940"/>
                    <a:pt x="1811" y="2988"/>
                  </a:cubicBezTo>
                  <a:cubicBezTo>
                    <a:pt x="1840" y="3017"/>
                    <a:pt x="1878" y="3026"/>
                    <a:pt x="1916" y="3026"/>
                  </a:cubicBezTo>
                  <a:cubicBezTo>
                    <a:pt x="1926" y="3026"/>
                    <a:pt x="1935" y="3026"/>
                    <a:pt x="1964" y="3017"/>
                  </a:cubicBezTo>
                  <a:cubicBezTo>
                    <a:pt x="1974" y="2998"/>
                    <a:pt x="2002" y="2988"/>
                    <a:pt x="2012" y="2979"/>
                  </a:cubicBezTo>
                  <a:cubicBezTo>
                    <a:pt x="2022" y="2969"/>
                    <a:pt x="2022" y="2940"/>
                    <a:pt x="2022" y="2931"/>
                  </a:cubicBezTo>
                  <a:cubicBezTo>
                    <a:pt x="2050" y="2854"/>
                    <a:pt x="2050" y="2749"/>
                    <a:pt x="2012" y="2595"/>
                  </a:cubicBezTo>
                  <a:cubicBezTo>
                    <a:pt x="2012" y="2591"/>
                    <a:pt x="2012" y="2586"/>
                    <a:pt x="2011" y="2580"/>
                  </a:cubicBezTo>
                  <a:lnTo>
                    <a:pt x="2011" y="2580"/>
                  </a:lnTo>
                  <a:cubicBezTo>
                    <a:pt x="2066" y="2719"/>
                    <a:pt x="2166" y="2883"/>
                    <a:pt x="2267" y="2883"/>
                  </a:cubicBezTo>
                  <a:cubicBezTo>
                    <a:pt x="2297" y="2883"/>
                    <a:pt x="2328" y="2868"/>
                    <a:pt x="2357" y="2835"/>
                  </a:cubicBezTo>
                  <a:cubicBezTo>
                    <a:pt x="2395" y="2797"/>
                    <a:pt x="2405" y="2739"/>
                    <a:pt x="2405" y="2682"/>
                  </a:cubicBezTo>
                  <a:cubicBezTo>
                    <a:pt x="2405" y="2614"/>
                    <a:pt x="2376" y="2547"/>
                    <a:pt x="2357" y="2490"/>
                  </a:cubicBezTo>
                  <a:lnTo>
                    <a:pt x="2357" y="2490"/>
                  </a:lnTo>
                  <a:cubicBezTo>
                    <a:pt x="2434" y="2547"/>
                    <a:pt x="2510" y="2595"/>
                    <a:pt x="2606" y="2595"/>
                  </a:cubicBezTo>
                  <a:cubicBezTo>
                    <a:pt x="2644" y="2595"/>
                    <a:pt x="2692" y="2586"/>
                    <a:pt x="2721" y="2557"/>
                  </a:cubicBezTo>
                  <a:cubicBezTo>
                    <a:pt x="2731" y="2547"/>
                    <a:pt x="2740" y="2538"/>
                    <a:pt x="2740" y="2528"/>
                  </a:cubicBezTo>
                  <a:cubicBezTo>
                    <a:pt x="2750" y="2509"/>
                    <a:pt x="2750" y="2490"/>
                    <a:pt x="2750" y="2461"/>
                  </a:cubicBezTo>
                  <a:cubicBezTo>
                    <a:pt x="2750" y="2442"/>
                    <a:pt x="2740" y="2432"/>
                    <a:pt x="2740" y="2413"/>
                  </a:cubicBezTo>
                  <a:cubicBezTo>
                    <a:pt x="2721" y="2346"/>
                    <a:pt x="2654" y="2260"/>
                    <a:pt x="2539" y="2155"/>
                  </a:cubicBezTo>
                  <a:cubicBezTo>
                    <a:pt x="2520" y="2145"/>
                    <a:pt x="2510" y="2145"/>
                    <a:pt x="2510" y="2126"/>
                  </a:cubicBezTo>
                  <a:lnTo>
                    <a:pt x="2510" y="2126"/>
                  </a:lnTo>
                  <a:cubicBezTo>
                    <a:pt x="2604" y="2190"/>
                    <a:pt x="2744" y="2262"/>
                    <a:pt x="2846" y="2262"/>
                  </a:cubicBezTo>
                  <a:cubicBezTo>
                    <a:pt x="2910" y="2262"/>
                    <a:pt x="2959" y="2233"/>
                    <a:pt x="2970" y="2155"/>
                  </a:cubicBezTo>
                  <a:cubicBezTo>
                    <a:pt x="2970" y="2107"/>
                    <a:pt x="2951" y="2040"/>
                    <a:pt x="2922" y="2011"/>
                  </a:cubicBezTo>
                  <a:cubicBezTo>
                    <a:pt x="2884" y="1963"/>
                    <a:pt x="2826" y="1915"/>
                    <a:pt x="2759" y="1877"/>
                  </a:cubicBezTo>
                  <a:lnTo>
                    <a:pt x="2759" y="1877"/>
                  </a:lnTo>
                  <a:cubicBezTo>
                    <a:pt x="2781" y="1879"/>
                    <a:pt x="2803" y="1880"/>
                    <a:pt x="2825" y="1880"/>
                  </a:cubicBezTo>
                  <a:cubicBezTo>
                    <a:pt x="2901" y="1880"/>
                    <a:pt x="2976" y="1866"/>
                    <a:pt x="3028" y="1829"/>
                  </a:cubicBezTo>
                  <a:cubicBezTo>
                    <a:pt x="3066" y="1800"/>
                    <a:pt x="3085" y="1771"/>
                    <a:pt x="3104" y="1733"/>
                  </a:cubicBezTo>
                  <a:cubicBezTo>
                    <a:pt x="3123" y="1685"/>
                    <a:pt x="3123" y="1676"/>
                    <a:pt x="3123" y="1666"/>
                  </a:cubicBezTo>
                  <a:cubicBezTo>
                    <a:pt x="3123" y="1637"/>
                    <a:pt x="3114" y="1628"/>
                    <a:pt x="3095" y="1618"/>
                  </a:cubicBezTo>
                  <a:cubicBezTo>
                    <a:pt x="3085" y="1599"/>
                    <a:pt x="3075" y="1589"/>
                    <a:pt x="3047" y="1580"/>
                  </a:cubicBezTo>
                  <a:cubicBezTo>
                    <a:pt x="2989" y="1532"/>
                    <a:pt x="2884" y="1494"/>
                    <a:pt x="2731" y="1484"/>
                  </a:cubicBezTo>
                  <a:lnTo>
                    <a:pt x="2692" y="1484"/>
                  </a:lnTo>
                  <a:cubicBezTo>
                    <a:pt x="2884" y="1484"/>
                    <a:pt x="3171" y="1427"/>
                    <a:pt x="3075" y="1244"/>
                  </a:cubicBezTo>
                  <a:cubicBezTo>
                    <a:pt x="3047" y="1197"/>
                    <a:pt x="2999" y="1168"/>
                    <a:pt x="2941" y="1149"/>
                  </a:cubicBezTo>
                  <a:cubicBezTo>
                    <a:pt x="2884" y="1139"/>
                    <a:pt x="2807" y="1120"/>
                    <a:pt x="2740" y="1120"/>
                  </a:cubicBezTo>
                  <a:cubicBezTo>
                    <a:pt x="2826" y="1072"/>
                    <a:pt x="2893" y="1015"/>
                    <a:pt x="2932" y="928"/>
                  </a:cubicBezTo>
                  <a:cubicBezTo>
                    <a:pt x="2941" y="900"/>
                    <a:pt x="2941" y="852"/>
                    <a:pt x="2932" y="813"/>
                  </a:cubicBezTo>
                  <a:cubicBezTo>
                    <a:pt x="2932" y="804"/>
                    <a:pt x="2922" y="785"/>
                    <a:pt x="2903" y="775"/>
                  </a:cubicBezTo>
                  <a:cubicBezTo>
                    <a:pt x="2893" y="765"/>
                    <a:pt x="2884" y="756"/>
                    <a:pt x="2855" y="737"/>
                  </a:cubicBezTo>
                  <a:lnTo>
                    <a:pt x="2798" y="737"/>
                  </a:lnTo>
                  <a:cubicBezTo>
                    <a:pt x="2733" y="737"/>
                    <a:pt x="2623" y="764"/>
                    <a:pt x="2485" y="826"/>
                  </a:cubicBezTo>
                  <a:lnTo>
                    <a:pt x="2485" y="826"/>
                  </a:lnTo>
                  <a:cubicBezTo>
                    <a:pt x="2632" y="708"/>
                    <a:pt x="2794" y="519"/>
                    <a:pt x="2616" y="430"/>
                  </a:cubicBezTo>
                  <a:cubicBezTo>
                    <a:pt x="2592" y="416"/>
                    <a:pt x="2565" y="409"/>
                    <a:pt x="2539" y="409"/>
                  </a:cubicBezTo>
                  <a:cubicBezTo>
                    <a:pt x="2513" y="409"/>
                    <a:pt x="2486" y="416"/>
                    <a:pt x="2462" y="430"/>
                  </a:cubicBezTo>
                  <a:cubicBezTo>
                    <a:pt x="2357" y="468"/>
                    <a:pt x="2252" y="536"/>
                    <a:pt x="2165" y="622"/>
                  </a:cubicBezTo>
                  <a:cubicBezTo>
                    <a:pt x="2351" y="359"/>
                    <a:pt x="2324" y="140"/>
                    <a:pt x="2207" y="140"/>
                  </a:cubicBezTo>
                  <a:cubicBezTo>
                    <a:pt x="2179" y="140"/>
                    <a:pt x="2145" y="153"/>
                    <a:pt x="2108" y="181"/>
                  </a:cubicBezTo>
                  <a:cubicBezTo>
                    <a:pt x="2108" y="162"/>
                    <a:pt x="2089" y="152"/>
                    <a:pt x="2089" y="143"/>
                  </a:cubicBezTo>
                  <a:cubicBezTo>
                    <a:pt x="2067" y="85"/>
                    <a:pt x="2012" y="43"/>
                    <a:pt x="1962" y="43"/>
                  </a:cubicBezTo>
                  <a:cubicBezTo>
                    <a:pt x="1946" y="43"/>
                    <a:pt x="1930" y="47"/>
                    <a:pt x="1916" y="57"/>
                  </a:cubicBezTo>
                  <a:cubicBezTo>
                    <a:pt x="1888" y="66"/>
                    <a:pt x="1868" y="95"/>
                    <a:pt x="1849" y="133"/>
                  </a:cubicBezTo>
                  <a:cubicBezTo>
                    <a:pt x="1782" y="239"/>
                    <a:pt x="1734" y="354"/>
                    <a:pt x="1696" y="488"/>
                  </a:cubicBezTo>
                  <a:cubicBezTo>
                    <a:pt x="1731" y="321"/>
                    <a:pt x="1750" y="0"/>
                    <a:pt x="1583"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5"/>
            <p:cNvSpPr/>
            <p:nvPr/>
          </p:nvSpPr>
          <p:spPr>
            <a:xfrm>
              <a:off x="4047962" y="2563151"/>
              <a:ext cx="127568" cy="123693"/>
            </a:xfrm>
            <a:custGeom>
              <a:avLst/>
              <a:gdLst/>
              <a:ahLst/>
              <a:cxnLst/>
              <a:rect l="l" t="t" r="r" b="b"/>
              <a:pathLst>
                <a:path w="1945" h="1886" extrusionOk="0">
                  <a:moveTo>
                    <a:pt x="1485" y="652"/>
                  </a:moveTo>
                  <a:cubicBezTo>
                    <a:pt x="1495" y="662"/>
                    <a:pt x="1523" y="662"/>
                    <a:pt x="1533" y="662"/>
                  </a:cubicBezTo>
                  <a:cubicBezTo>
                    <a:pt x="1514" y="710"/>
                    <a:pt x="1514" y="758"/>
                    <a:pt x="1523" y="805"/>
                  </a:cubicBezTo>
                  <a:cubicBezTo>
                    <a:pt x="1514" y="805"/>
                    <a:pt x="1495" y="815"/>
                    <a:pt x="1495" y="815"/>
                  </a:cubicBezTo>
                  <a:cubicBezTo>
                    <a:pt x="1466" y="825"/>
                    <a:pt x="1428" y="844"/>
                    <a:pt x="1380" y="853"/>
                  </a:cubicBezTo>
                  <a:cubicBezTo>
                    <a:pt x="1370" y="805"/>
                    <a:pt x="1341" y="777"/>
                    <a:pt x="1332" y="748"/>
                  </a:cubicBezTo>
                  <a:cubicBezTo>
                    <a:pt x="1380" y="710"/>
                    <a:pt x="1408" y="700"/>
                    <a:pt x="1437" y="671"/>
                  </a:cubicBezTo>
                  <a:cubicBezTo>
                    <a:pt x="1447" y="662"/>
                    <a:pt x="1476" y="652"/>
                    <a:pt x="1485" y="652"/>
                  </a:cubicBezTo>
                  <a:close/>
                  <a:moveTo>
                    <a:pt x="1552" y="853"/>
                  </a:moveTo>
                  <a:cubicBezTo>
                    <a:pt x="1571" y="873"/>
                    <a:pt x="1610" y="901"/>
                    <a:pt x="1658" y="901"/>
                  </a:cubicBezTo>
                  <a:cubicBezTo>
                    <a:pt x="1610" y="940"/>
                    <a:pt x="1600" y="997"/>
                    <a:pt x="1610" y="1055"/>
                  </a:cubicBezTo>
                  <a:cubicBezTo>
                    <a:pt x="1571" y="1064"/>
                    <a:pt x="1523" y="1064"/>
                    <a:pt x="1476" y="1064"/>
                  </a:cubicBezTo>
                  <a:cubicBezTo>
                    <a:pt x="1437" y="1064"/>
                    <a:pt x="1408" y="1064"/>
                    <a:pt x="1370" y="1055"/>
                  </a:cubicBezTo>
                  <a:cubicBezTo>
                    <a:pt x="1380" y="1016"/>
                    <a:pt x="1389" y="988"/>
                    <a:pt x="1389" y="949"/>
                  </a:cubicBezTo>
                  <a:cubicBezTo>
                    <a:pt x="1389" y="920"/>
                    <a:pt x="1389" y="901"/>
                    <a:pt x="1380" y="892"/>
                  </a:cubicBezTo>
                  <a:cubicBezTo>
                    <a:pt x="1418" y="892"/>
                    <a:pt x="1466" y="873"/>
                    <a:pt x="1504" y="863"/>
                  </a:cubicBezTo>
                  <a:cubicBezTo>
                    <a:pt x="1514" y="863"/>
                    <a:pt x="1533" y="853"/>
                    <a:pt x="1552" y="853"/>
                  </a:cubicBezTo>
                  <a:close/>
                  <a:moveTo>
                    <a:pt x="642" y="997"/>
                  </a:moveTo>
                  <a:cubicBezTo>
                    <a:pt x="642" y="1035"/>
                    <a:pt x="652" y="1055"/>
                    <a:pt x="661" y="1093"/>
                  </a:cubicBezTo>
                  <a:cubicBezTo>
                    <a:pt x="613" y="1102"/>
                    <a:pt x="575" y="1131"/>
                    <a:pt x="527" y="1141"/>
                  </a:cubicBezTo>
                  <a:lnTo>
                    <a:pt x="422" y="1189"/>
                  </a:lnTo>
                  <a:lnTo>
                    <a:pt x="412" y="1189"/>
                  </a:lnTo>
                  <a:cubicBezTo>
                    <a:pt x="383" y="1160"/>
                    <a:pt x="364" y="1150"/>
                    <a:pt x="335" y="1141"/>
                  </a:cubicBezTo>
                  <a:cubicBezTo>
                    <a:pt x="364" y="1112"/>
                    <a:pt x="383" y="1083"/>
                    <a:pt x="383" y="1045"/>
                  </a:cubicBezTo>
                  <a:cubicBezTo>
                    <a:pt x="412" y="1045"/>
                    <a:pt x="450" y="1035"/>
                    <a:pt x="470" y="1035"/>
                  </a:cubicBezTo>
                  <a:cubicBezTo>
                    <a:pt x="527" y="1016"/>
                    <a:pt x="575" y="1007"/>
                    <a:pt x="642" y="997"/>
                  </a:cubicBezTo>
                  <a:close/>
                  <a:moveTo>
                    <a:pt x="690" y="1131"/>
                  </a:moveTo>
                  <a:cubicBezTo>
                    <a:pt x="700" y="1150"/>
                    <a:pt x="709" y="1179"/>
                    <a:pt x="728" y="1198"/>
                  </a:cubicBezTo>
                  <a:cubicBezTo>
                    <a:pt x="727" y="1200"/>
                    <a:pt x="726" y="1202"/>
                    <a:pt x="725" y="1204"/>
                  </a:cubicBezTo>
                  <a:lnTo>
                    <a:pt x="725" y="1204"/>
                  </a:lnTo>
                  <a:lnTo>
                    <a:pt x="719" y="1198"/>
                  </a:lnTo>
                  <a:cubicBezTo>
                    <a:pt x="700" y="1244"/>
                    <a:pt x="664" y="1290"/>
                    <a:pt x="636" y="1336"/>
                  </a:cubicBezTo>
                  <a:lnTo>
                    <a:pt x="636" y="1336"/>
                  </a:lnTo>
                  <a:cubicBezTo>
                    <a:pt x="638" y="1335"/>
                    <a:pt x="640" y="1333"/>
                    <a:pt x="642" y="1332"/>
                  </a:cubicBezTo>
                  <a:cubicBezTo>
                    <a:pt x="660" y="1296"/>
                    <a:pt x="696" y="1250"/>
                    <a:pt x="725" y="1204"/>
                  </a:cubicBezTo>
                  <a:lnTo>
                    <a:pt x="725" y="1204"/>
                  </a:lnTo>
                  <a:lnTo>
                    <a:pt x="776" y="1256"/>
                  </a:lnTo>
                  <a:cubicBezTo>
                    <a:pt x="757" y="1294"/>
                    <a:pt x="747" y="1332"/>
                    <a:pt x="719" y="1371"/>
                  </a:cubicBezTo>
                  <a:cubicBezTo>
                    <a:pt x="709" y="1399"/>
                    <a:pt x="700" y="1438"/>
                    <a:pt x="690" y="1486"/>
                  </a:cubicBezTo>
                  <a:cubicBezTo>
                    <a:pt x="663" y="1486"/>
                    <a:pt x="644" y="1486"/>
                    <a:pt x="617" y="1494"/>
                  </a:cubicBezTo>
                  <a:lnTo>
                    <a:pt x="617" y="1494"/>
                  </a:lnTo>
                  <a:cubicBezTo>
                    <a:pt x="622" y="1462"/>
                    <a:pt x="619" y="1431"/>
                    <a:pt x="604" y="1399"/>
                  </a:cubicBezTo>
                  <a:cubicBezTo>
                    <a:pt x="613" y="1380"/>
                    <a:pt x="623" y="1371"/>
                    <a:pt x="632" y="1342"/>
                  </a:cubicBezTo>
                  <a:cubicBezTo>
                    <a:pt x="634" y="1340"/>
                    <a:pt x="635" y="1338"/>
                    <a:pt x="636" y="1336"/>
                  </a:cubicBezTo>
                  <a:lnTo>
                    <a:pt x="636" y="1336"/>
                  </a:lnTo>
                  <a:cubicBezTo>
                    <a:pt x="621" y="1346"/>
                    <a:pt x="612" y="1363"/>
                    <a:pt x="604" y="1380"/>
                  </a:cubicBezTo>
                  <a:cubicBezTo>
                    <a:pt x="562" y="1330"/>
                    <a:pt x="520" y="1302"/>
                    <a:pt x="478" y="1302"/>
                  </a:cubicBezTo>
                  <a:cubicBezTo>
                    <a:pt x="472" y="1302"/>
                    <a:pt x="466" y="1302"/>
                    <a:pt x="460" y="1304"/>
                  </a:cubicBezTo>
                  <a:cubicBezTo>
                    <a:pt x="460" y="1285"/>
                    <a:pt x="460" y="1256"/>
                    <a:pt x="450" y="1237"/>
                  </a:cubicBezTo>
                  <a:cubicBezTo>
                    <a:pt x="479" y="1227"/>
                    <a:pt x="518" y="1198"/>
                    <a:pt x="556" y="1189"/>
                  </a:cubicBezTo>
                  <a:cubicBezTo>
                    <a:pt x="604" y="1160"/>
                    <a:pt x="642" y="1141"/>
                    <a:pt x="690" y="1131"/>
                  </a:cubicBezTo>
                  <a:close/>
                  <a:moveTo>
                    <a:pt x="1236" y="1256"/>
                  </a:moveTo>
                  <a:cubicBezTo>
                    <a:pt x="1265" y="1294"/>
                    <a:pt x="1274" y="1323"/>
                    <a:pt x="1294" y="1352"/>
                  </a:cubicBezTo>
                  <a:cubicBezTo>
                    <a:pt x="1265" y="1390"/>
                    <a:pt x="1246" y="1438"/>
                    <a:pt x="1246" y="1486"/>
                  </a:cubicBezTo>
                  <a:cubicBezTo>
                    <a:pt x="1234" y="1483"/>
                    <a:pt x="1225" y="1482"/>
                    <a:pt x="1216" y="1482"/>
                  </a:cubicBezTo>
                  <a:cubicBezTo>
                    <a:pt x="1196" y="1482"/>
                    <a:pt x="1183" y="1489"/>
                    <a:pt x="1169" y="1495"/>
                  </a:cubicBezTo>
                  <a:lnTo>
                    <a:pt x="1131" y="1428"/>
                  </a:lnTo>
                  <a:lnTo>
                    <a:pt x="1092" y="1323"/>
                  </a:lnTo>
                  <a:cubicBezTo>
                    <a:pt x="1140" y="1304"/>
                    <a:pt x="1188" y="1285"/>
                    <a:pt x="1236" y="1256"/>
                  </a:cubicBezTo>
                  <a:close/>
                  <a:moveTo>
                    <a:pt x="617" y="1495"/>
                  </a:moveTo>
                  <a:cubicBezTo>
                    <a:pt x="623" y="1496"/>
                    <a:pt x="621" y="1498"/>
                    <a:pt x="613" y="1514"/>
                  </a:cubicBezTo>
                  <a:cubicBezTo>
                    <a:pt x="615" y="1508"/>
                    <a:pt x="616" y="1502"/>
                    <a:pt x="617" y="1495"/>
                  </a:cubicBezTo>
                  <a:close/>
                  <a:moveTo>
                    <a:pt x="805" y="1285"/>
                  </a:moveTo>
                  <a:cubicBezTo>
                    <a:pt x="853" y="1285"/>
                    <a:pt x="891" y="1304"/>
                    <a:pt x="929" y="1323"/>
                  </a:cubicBezTo>
                  <a:cubicBezTo>
                    <a:pt x="910" y="1352"/>
                    <a:pt x="901" y="1390"/>
                    <a:pt x="901" y="1438"/>
                  </a:cubicBezTo>
                  <a:cubicBezTo>
                    <a:pt x="901" y="1476"/>
                    <a:pt x="891" y="1514"/>
                    <a:pt x="891" y="1543"/>
                  </a:cubicBezTo>
                  <a:lnTo>
                    <a:pt x="891" y="1572"/>
                  </a:lnTo>
                  <a:cubicBezTo>
                    <a:pt x="872" y="1572"/>
                    <a:pt x="862" y="1572"/>
                    <a:pt x="853" y="1582"/>
                  </a:cubicBezTo>
                  <a:cubicBezTo>
                    <a:pt x="824" y="1534"/>
                    <a:pt x="795" y="1514"/>
                    <a:pt x="747" y="1495"/>
                  </a:cubicBezTo>
                  <a:cubicBezTo>
                    <a:pt x="757" y="1467"/>
                    <a:pt x="757" y="1428"/>
                    <a:pt x="767" y="1390"/>
                  </a:cubicBezTo>
                  <a:lnTo>
                    <a:pt x="805" y="1285"/>
                  </a:lnTo>
                  <a:close/>
                  <a:moveTo>
                    <a:pt x="949" y="1332"/>
                  </a:moveTo>
                  <a:cubicBezTo>
                    <a:pt x="977" y="1332"/>
                    <a:pt x="997" y="1342"/>
                    <a:pt x="1025" y="1342"/>
                  </a:cubicBezTo>
                  <a:lnTo>
                    <a:pt x="1073" y="1342"/>
                  </a:lnTo>
                  <a:cubicBezTo>
                    <a:pt x="1083" y="1380"/>
                    <a:pt x="1083" y="1428"/>
                    <a:pt x="1092" y="1467"/>
                  </a:cubicBezTo>
                  <a:cubicBezTo>
                    <a:pt x="1102" y="1486"/>
                    <a:pt x="1121" y="1524"/>
                    <a:pt x="1131" y="1543"/>
                  </a:cubicBezTo>
                  <a:cubicBezTo>
                    <a:pt x="1092" y="1543"/>
                    <a:pt x="1073" y="1582"/>
                    <a:pt x="1073" y="1629"/>
                  </a:cubicBezTo>
                  <a:cubicBezTo>
                    <a:pt x="1044" y="1582"/>
                    <a:pt x="987" y="1543"/>
                    <a:pt x="929" y="1543"/>
                  </a:cubicBezTo>
                  <a:lnTo>
                    <a:pt x="929" y="1534"/>
                  </a:lnTo>
                  <a:lnTo>
                    <a:pt x="929" y="1438"/>
                  </a:lnTo>
                  <a:cubicBezTo>
                    <a:pt x="929" y="1399"/>
                    <a:pt x="939" y="1371"/>
                    <a:pt x="949" y="1332"/>
                  </a:cubicBezTo>
                  <a:close/>
                  <a:moveTo>
                    <a:pt x="901" y="1"/>
                  </a:moveTo>
                  <a:cubicBezTo>
                    <a:pt x="814" y="1"/>
                    <a:pt x="728" y="77"/>
                    <a:pt x="728" y="173"/>
                  </a:cubicBezTo>
                  <a:cubicBezTo>
                    <a:pt x="728" y="250"/>
                    <a:pt x="795" y="317"/>
                    <a:pt x="862" y="326"/>
                  </a:cubicBezTo>
                  <a:cubicBezTo>
                    <a:pt x="862" y="365"/>
                    <a:pt x="862" y="394"/>
                    <a:pt x="882" y="422"/>
                  </a:cubicBezTo>
                  <a:cubicBezTo>
                    <a:pt x="891" y="470"/>
                    <a:pt x="891" y="528"/>
                    <a:pt x="901" y="576"/>
                  </a:cubicBezTo>
                  <a:cubicBezTo>
                    <a:pt x="834" y="585"/>
                    <a:pt x="767" y="623"/>
                    <a:pt x="719" y="671"/>
                  </a:cubicBezTo>
                  <a:cubicBezTo>
                    <a:pt x="709" y="662"/>
                    <a:pt x="700" y="633"/>
                    <a:pt x="690" y="623"/>
                  </a:cubicBezTo>
                  <a:cubicBezTo>
                    <a:pt x="661" y="585"/>
                    <a:pt x="652" y="566"/>
                    <a:pt x="623" y="528"/>
                  </a:cubicBezTo>
                  <a:cubicBezTo>
                    <a:pt x="652" y="509"/>
                    <a:pt x="671" y="461"/>
                    <a:pt x="671" y="422"/>
                  </a:cubicBezTo>
                  <a:cubicBezTo>
                    <a:pt x="671" y="336"/>
                    <a:pt x="604" y="250"/>
                    <a:pt x="508" y="250"/>
                  </a:cubicBezTo>
                  <a:cubicBezTo>
                    <a:pt x="422" y="250"/>
                    <a:pt x="335" y="326"/>
                    <a:pt x="335" y="422"/>
                  </a:cubicBezTo>
                  <a:cubicBezTo>
                    <a:pt x="335" y="518"/>
                    <a:pt x="412" y="585"/>
                    <a:pt x="508" y="585"/>
                  </a:cubicBezTo>
                  <a:cubicBezTo>
                    <a:pt x="546" y="585"/>
                    <a:pt x="565" y="576"/>
                    <a:pt x="594" y="566"/>
                  </a:cubicBezTo>
                  <a:cubicBezTo>
                    <a:pt x="613" y="595"/>
                    <a:pt x="642" y="633"/>
                    <a:pt x="661" y="662"/>
                  </a:cubicBezTo>
                  <a:cubicBezTo>
                    <a:pt x="671" y="681"/>
                    <a:pt x="690" y="691"/>
                    <a:pt x="709" y="710"/>
                  </a:cubicBezTo>
                  <a:cubicBezTo>
                    <a:pt x="671" y="748"/>
                    <a:pt x="652" y="777"/>
                    <a:pt x="642" y="825"/>
                  </a:cubicBezTo>
                  <a:cubicBezTo>
                    <a:pt x="604" y="805"/>
                    <a:pt x="565" y="767"/>
                    <a:pt x="527" y="748"/>
                  </a:cubicBezTo>
                  <a:cubicBezTo>
                    <a:pt x="508" y="729"/>
                    <a:pt x="470" y="710"/>
                    <a:pt x="431" y="691"/>
                  </a:cubicBezTo>
                  <a:lnTo>
                    <a:pt x="431" y="671"/>
                  </a:lnTo>
                  <a:cubicBezTo>
                    <a:pt x="431" y="585"/>
                    <a:pt x="364" y="499"/>
                    <a:pt x="268" y="499"/>
                  </a:cubicBezTo>
                  <a:cubicBezTo>
                    <a:pt x="182" y="499"/>
                    <a:pt x="96" y="576"/>
                    <a:pt x="96" y="671"/>
                  </a:cubicBezTo>
                  <a:cubicBezTo>
                    <a:pt x="96" y="767"/>
                    <a:pt x="173" y="834"/>
                    <a:pt x="268" y="834"/>
                  </a:cubicBezTo>
                  <a:cubicBezTo>
                    <a:pt x="326" y="834"/>
                    <a:pt x="383" y="805"/>
                    <a:pt x="412" y="748"/>
                  </a:cubicBezTo>
                  <a:cubicBezTo>
                    <a:pt x="431" y="758"/>
                    <a:pt x="470" y="767"/>
                    <a:pt x="498" y="777"/>
                  </a:cubicBezTo>
                  <a:cubicBezTo>
                    <a:pt x="546" y="805"/>
                    <a:pt x="575" y="825"/>
                    <a:pt x="613" y="853"/>
                  </a:cubicBezTo>
                  <a:cubicBezTo>
                    <a:pt x="604" y="882"/>
                    <a:pt x="594" y="920"/>
                    <a:pt x="594" y="959"/>
                  </a:cubicBezTo>
                  <a:lnTo>
                    <a:pt x="594" y="988"/>
                  </a:lnTo>
                  <a:cubicBezTo>
                    <a:pt x="527" y="997"/>
                    <a:pt x="470" y="997"/>
                    <a:pt x="412" y="1007"/>
                  </a:cubicBezTo>
                  <a:cubicBezTo>
                    <a:pt x="383" y="1007"/>
                    <a:pt x="364" y="1016"/>
                    <a:pt x="335" y="1016"/>
                  </a:cubicBezTo>
                  <a:cubicBezTo>
                    <a:pt x="335" y="1007"/>
                    <a:pt x="335" y="988"/>
                    <a:pt x="326" y="968"/>
                  </a:cubicBezTo>
                  <a:cubicBezTo>
                    <a:pt x="300" y="910"/>
                    <a:pt x="244" y="882"/>
                    <a:pt x="189" y="882"/>
                  </a:cubicBezTo>
                  <a:cubicBezTo>
                    <a:pt x="163" y="882"/>
                    <a:pt x="137" y="889"/>
                    <a:pt x="115" y="901"/>
                  </a:cubicBezTo>
                  <a:cubicBezTo>
                    <a:pt x="29" y="930"/>
                    <a:pt x="0" y="1045"/>
                    <a:pt x="38" y="1112"/>
                  </a:cubicBezTo>
                  <a:cubicBezTo>
                    <a:pt x="67" y="1160"/>
                    <a:pt x="96" y="1189"/>
                    <a:pt x="144" y="1198"/>
                  </a:cubicBezTo>
                  <a:cubicBezTo>
                    <a:pt x="96" y="1246"/>
                    <a:pt x="77" y="1313"/>
                    <a:pt x="115" y="1390"/>
                  </a:cubicBezTo>
                  <a:cubicBezTo>
                    <a:pt x="134" y="1447"/>
                    <a:pt x="192" y="1476"/>
                    <a:pt x="259" y="1476"/>
                  </a:cubicBezTo>
                  <a:cubicBezTo>
                    <a:pt x="259" y="1495"/>
                    <a:pt x="259" y="1524"/>
                    <a:pt x="268" y="1543"/>
                  </a:cubicBezTo>
                  <a:cubicBezTo>
                    <a:pt x="296" y="1605"/>
                    <a:pt x="358" y="1632"/>
                    <a:pt x="415" y="1632"/>
                  </a:cubicBezTo>
                  <a:cubicBezTo>
                    <a:pt x="438" y="1632"/>
                    <a:pt x="460" y="1628"/>
                    <a:pt x="479" y="1620"/>
                  </a:cubicBezTo>
                  <a:lnTo>
                    <a:pt x="498" y="1601"/>
                  </a:lnTo>
                  <a:lnTo>
                    <a:pt x="498" y="1601"/>
                  </a:lnTo>
                  <a:cubicBezTo>
                    <a:pt x="479" y="1639"/>
                    <a:pt x="479" y="1687"/>
                    <a:pt x="508" y="1725"/>
                  </a:cubicBezTo>
                  <a:cubicBezTo>
                    <a:pt x="534" y="1783"/>
                    <a:pt x="590" y="1811"/>
                    <a:pt x="645" y="1811"/>
                  </a:cubicBezTo>
                  <a:cubicBezTo>
                    <a:pt x="671" y="1811"/>
                    <a:pt x="697" y="1805"/>
                    <a:pt x="719" y="1792"/>
                  </a:cubicBezTo>
                  <a:cubicBezTo>
                    <a:pt x="746" y="1853"/>
                    <a:pt x="807" y="1886"/>
                    <a:pt x="867" y="1886"/>
                  </a:cubicBezTo>
                  <a:cubicBezTo>
                    <a:pt x="892" y="1886"/>
                    <a:pt x="917" y="1880"/>
                    <a:pt x="939" y="1869"/>
                  </a:cubicBezTo>
                  <a:cubicBezTo>
                    <a:pt x="987" y="1840"/>
                    <a:pt x="1025" y="1783"/>
                    <a:pt x="1025" y="1735"/>
                  </a:cubicBezTo>
                  <a:cubicBezTo>
                    <a:pt x="1047" y="1792"/>
                    <a:pt x="1105" y="1822"/>
                    <a:pt x="1169" y="1822"/>
                  </a:cubicBezTo>
                  <a:cubicBezTo>
                    <a:pt x="1191" y="1822"/>
                    <a:pt x="1214" y="1819"/>
                    <a:pt x="1236" y="1811"/>
                  </a:cubicBezTo>
                  <a:cubicBezTo>
                    <a:pt x="1294" y="1773"/>
                    <a:pt x="1332" y="1716"/>
                    <a:pt x="1322" y="1639"/>
                  </a:cubicBezTo>
                  <a:cubicBezTo>
                    <a:pt x="1361" y="1639"/>
                    <a:pt x="1380" y="1639"/>
                    <a:pt x="1418" y="1629"/>
                  </a:cubicBezTo>
                  <a:cubicBezTo>
                    <a:pt x="1476" y="1591"/>
                    <a:pt x="1514" y="1534"/>
                    <a:pt x="1504" y="1476"/>
                  </a:cubicBezTo>
                  <a:lnTo>
                    <a:pt x="1504" y="1476"/>
                  </a:lnTo>
                  <a:cubicBezTo>
                    <a:pt x="1535" y="1495"/>
                    <a:pt x="1575" y="1509"/>
                    <a:pt x="1614" y="1509"/>
                  </a:cubicBezTo>
                  <a:cubicBezTo>
                    <a:pt x="1635" y="1509"/>
                    <a:pt x="1657" y="1505"/>
                    <a:pt x="1677" y="1495"/>
                  </a:cubicBezTo>
                  <a:cubicBezTo>
                    <a:pt x="1763" y="1457"/>
                    <a:pt x="1792" y="1352"/>
                    <a:pt x="1753" y="1285"/>
                  </a:cubicBezTo>
                  <a:cubicBezTo>
                    <a:pt x="1726" y="1223"/>
                    <a:pt x="1665" y="1191"/>
                    <a:pt x="1605" y="1191"/>
                  </a:cubicBezTo>
                  <a:cubicBezTo>
                    <a:pt x="1580" y="1191"/>
                    <a:pt x="1555" y="1197"/>
                    <a:pt x="1533" y="1208"/>
                  </a:cubicBezTo>
                  <a:cubicBezTo>
                    <a:pt x="1504" y="1217"/>
                    <a:pt x="1485" y="1256"/>
                    <a:pt x="1466" y="1285"/>
                  </a:cubicBezTo>
                  <a:cubicBezTo>
                    <a:pt x="1457" y="1280"/>
                    <a:pt x="1448" y="1276"/>
                    <a:pt x="1441" y="1272"/>
                  </a:cubicBezTo>
                  <a:lnTo>
                    <a:pt x="1441" y="1272"/>
                  </a:lnTo>
                  <a:cubicBezTo>
                    <a:pt x="1459" y="1283"/>
                    <a:pt x="1477" y="1292"/>
                    <a:pt x="1495" y="1304"/>
                  </a:cubicBezTo>
                  <a:lnTo>
                    <a:pt x="1514" y="1304"/>
                  </a:lnTo>
                  <a:lnTo>
                    <a:pt x="1514" y="1332"/>
                  </a:lnTo>
                  <a:cubicBezTo>
                    <a:pt x="1482" y="1307"/>
                    <a:pt x="1437" y="1294"/>
                    <a:pt x="1394" y="1294"/>
                  </a:cubicBezTo>
                  <a:cubicBezTo>
                    <a:pt x="1372" y="1294"/>
                    <a:pt x="1351" y="1297"/>
                    <a:pt x="1332" y="1304"/>
                  </a:cubicBezTo>
                  <a:lnTo>
                    <a:pt x="1322" y="1304"/>
                  </a:lnTo>
                  <a:cubicBezTo>
                    <a:pt x="1322" y="1294"/>
                    <a:pt x="1303" y="1294"/>
                    <a:pt x="1303" y="1285"/>
                  </a:cubicBezTo>
                  <a:cubicBezTo>
                    <a:pt x="1294" y="1256"/>
                    <a:pt x="1274" y="1237"/>
                    <a:pt x="1255" y="1208"/>
                  </a:cubicBezTo>
                  <a:cubicBezTo>
                    <a:pt x="1272" y="1202"/>
                    <a:pt x="1283" y="1193"/>
                    <a:pt x="1295" y="1180"/>
                  </a:cubicBezTo>
                  <a:lnTo>
                    <a:pt x="1295" y="1180"/>
                  </a:lnTo>
                  <a:cubicBezTo>
                    <a:pt x="1318" y="1203"/>
                    <a:pt x="1337" y="1220"/>
                    <a:pt x="1370" y="1237"/>
                  </a:cubicBezTo>
                  <a:cubicBezTo>
                    <a:pt x="1399" y="1251"/>
                    <a:pt x="1417" y="1260"/>
                    <a:pt x="1441" y="1272"/>
                  </a:cubicBezTo>
                  <a:lnTo>
                    <a:pt x="1441" y="1272"/>
                  </a:lnTo>
                  <a:cubicBezTo>
                    <a:pt x="1430" y="1265"/>
                    <a:pt x="1419" y="1257"/>
                    <a:pt x="1408" y="1246"/>
                  </a:cubicBezTo>
                  <a:cubicBezTo>
                    <a:pt x="1370" y="1237"/>
                    <a:pt x="1341" y="1208"/>
                    <a:pt x="1322" y="1150"/>
                  </a:cubicBezTo>
                  <a:cubicBezTo>
                    <a:pt x="1311" y="1162"/>
                    <a:pt x="1302" y="1172"/>
                    <a:pt x="1295" y="1180"/>
                  </a:cubicBezTo>
                  <a:lnTo>
                    <a:pt x="1295" y="1180"/>
                  </a:lnTo>
                  <a:cubicBezTo>
                    <a:pt x="1291" y="1177"/>
                    <a:pt x="1288" y="1173"/>
                    <a:pt x="1284" y="1170"/>
                  </a:cubicBezTo>
                  <a:cubicBezTo>
                    <a:pt x="1284" y="1170"/>
                    <a:pt x="1274" y="1170"/>
                    <a:pt x="1274" y="1160"/>
                  </a:cubicBezTo>
                  <a:cubicBezTo>
                    <a:pt x="1284" y="1150"/>
                    <a:pt x="1284" y="1141"/>
                    <a:pt x="1294" y="1122"/>
                  </a:cubicBezTo>
                  <a:cubicBezTo>
                    <a:pt x="1332" y="1141"/>
                    <a:pt x="1380" y="1141"/>
                    <a:pt x="1418" y="1150"/>
                  </a:cubicBezTo>
                  <a:cubicBezTo>
                    <a:pt x="1466" y="1150"/>
                    <a:pt x="1514" y="1150"/>
                    <a:pt x="1552" y="1141"/>
                  </a:cubicBezTo>
                  <a:lnTo>
                    <a:pt x="1571" y="1141"/>
                  </a:lnTo>
                  <a:cubicBezTo>
                    <a:pt x="1604" y="1180"/>
                    <a:pt x="1655" y="1206"/>
                    <a:pt x="1705" y="1206"/>
                  </a:cubicBezTo>
                  <a:cubicBezTo>
                    <a:pt x="1729" y="1206"/>
                    <a:pt x="1751" y="1201"/>
                    <a:pt x="1773" y="1189"/>
                  </a:cubicBezTo>
                  <a:cubicBezTo>
                    <a:pt x="1916" y="1112"/>
                    <a:pt x="1945" y="1016"/>
                    <a:pt x="1907" y="940"/>
                  </a:cubicBezTo>
                  <a:cubicBezTo>
                    <a:pt x="1887" y="892"/>
                    <a:pt x="1820" y="853"/>
                    <a:pt x="1773" y="853"/>
                  </a:cubicBezTo>
                  <a:cubicBezTo>
                    <a:pt x="1840" y="805"/>
                    <a:pt x="1849" y="719"/>
                    <a:pt x="1811" y="662"/>
                  </a:cubicBezTo>
                  <a:cubicBezTo>
                    <a:pt x="1782" y="614"/>
                    <a:pt x="1734" y="576"/>
                    <a:pt x="1677" y="576"/>
                  </a:cubicBezTo>
                  <a:cubicBezTo>
                    <a:pt x="1705" y="528"/>
                    <a:pt x="1715" y="480"/>
                    <a:pt x="1677" y="422"/>
                  </a:cubicBezTo>
                  <a:cubicBezTo>
                    <a:pt x="1656" y="361"/>
                    <a:pt x="1591" y="333"/>
                    <a:pt x="1532" y="333"/>
                  </a:cubicBezTo>
                  <a:cubicBezTo>
                    <a:pt x="1508" y="333"/>
                    <a:pt x="1485" y="337"/>
                    <a:pt x="1466" y="346"/>
                  </a:cubicBezTo>
                  <a:cubicBezTo>
                    <a:pt x="1380" y="384"/>
                    <a:pt x="1361" y="489"/>
                    <a:pt x="1389" y="566"/>
                  </a:cubicBezTo>
                  <a:lnTo>
                    <a:pt x="1428" y="604"/>
                  </a:lnTo>
                  <a:cubicBezTo>
                    <a:pt x="1418" y="614"/>
                    <a:pt x="1399" y="614"/>
                    <a:pt x="1399" y="623"/>
                  </a:cubicBezTo>
                  <a:cubicBezTo>
                    <a:pt x="1370" y="652"/>
                    <a:pt x="1341" y="671"/>
                    <a:pt x="1303" y="710"/>
                  </a:cubicBezTo>
                  <a:lnTo>
                    <a:pt x="1294" y="719"/>
                  </a:lnTo>
                  <a:cubicBezTo>
                    <a:pt x="1255" y="681"/>
                    <a:pt x="1226" y="652"/>
                    <a:pt x="1179" y="623"/>
                  </a:cubicBezTo>
                  <a:cubicBezTo>
                    <a:pt x="1188" y="576"/>
                    <a:pt x="1198" y="537"/>
                    <a:pt x="1207" y="489"/>
                  </a:cubicBezTo>
                  <a:cubicBezTo>
                    <a:pt x="1226" y="441"/>
                    <a:pt x="1236" y="413"/>
                    <a:pt x="1246" y="365"/>
                  </a:cubicBezTo>
                  <a:cubicBezTo>
                    <a:pt x="1284" y="365"/>
                    <a:pt x="1322" y="365"/>
                    <a:pt x="1341" y="346"/>
                  </a:cubicBezTo>
                  <a:cubicBezTo>
                    <a:pt x="1428" y="317"/>
                    <a:pt x="1447" y="202"/>
                    <a:pt x="1418" y="135"/>
                  </a:cubicBezTo>
                  <a:cubicBezTo>
                    <a:pt x="1391" y="73"/>
                    <a:pt x="1329" y="46"/>
                    <a:pt x="1268" y="46"/>
                  </a:cubicBezTo>
                  <a:cubicBezTo>
                    <a:pt x="1244" y="46"/>
                    <a:pt x="1219" y="50"/>
                    <a:pt x="1198" y="58"/>
                  </a:cubicBezTo>
                  <a:cubicBezTo>
                    <a:pt x="1111" y="97"/>
                    <a:pt x="1092" y="202"/>
                    <a:pt x="1131" y="279"/>
                  </a:cubicBezTo>
                  <a:cubicBezTo>
                    <a:pt x="1140" y="317"/>
                    <a:pt x="1179" y="326"/>
                    <a:pt x="1198" y="346"/>
                  </a:cubicBezTo>
                  <a:cubicBezTo>
                    <a:pt x="1188" y="394"/>
                    <a:pt x="1179" y="432"/>
                    <a:pt x="1159" y="480"/>
                  </a:cubicBezTo>
                  <a:cubicBezTo>
                    <a:pt x="1150" y="528"/>
                    <a:pt x="1140" y="566"/>
                    <a:pt x="1131" y="614"/>
                  </a:cubicBezTo>
                  <a:cubicBezTo>
                    <a:pt x="1092" y="604"/>
                    <a:pt x="1044" y="585"/>
                    <a:pt x="997" y="585"/>
                  </a:cubicBezTo>
                  <a:lnTo>
                    <a:pt x="939" y="585"/>
                  </a:lnTo>
                  <a:cubicBezTo>
                    <a:pt x="939" y="528"/>
                    <a:pt x="920" y="480"/>
                    <a:pt x="920" y="422"/>
                  </a:cubicBezTo>
                  <a:lnTo>
                    <a:pt x="920" y="326"/>
                  </a:lnTo>
                  <a:cubicBezTo>
                    <a:pt x="1006" y="317"/>
                    <a:pt x="1064" y="250"/>
                    <a:pt x="1064" y="173"/>
                  </a:cubicBezTo>
                  <a:cubicBezTo>
                    <a:pt x="1064" y="87"/>
                    <a:pt x="997" y="1"/>
                    <a:pt x="901"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5"/>
          <p:cNvGrpSpPr/>
          <p:nvPr/>
        </p:nvGrpSpPr>
        <p:grpSpPr>
          <a:xfrm rot="-5778410" flipH="1">
            <a:off x="7682022" y="-874670"/>
            <a:ext cx="2012290" cy="2262839"/>
            <a:chOff x="3060036" y="983378"/>
            <a:chExt cx="480034" cy="539830"/>
          </a:xfrm>
        </p:grpSpPr>
        <p:sp>
          <p:nvSpPr>
            <p:cNvPr id="260" name="Google Shape;260;p15"/>
            <p:cNvSpPr/>
            <p:nvPr/>
          </p:nvSpPr>
          <p:spPr>
            <a:xfrm>
              <a:off x="3060036" y="1014990"/>
              <a:ext cx="477739" cy="505332"/>
            </a:xfrm>
            <a:custGeom>
              <a:avLst/>
              <a:gdLst/>
              <a:ahLst/>
              <a:cxnLst/>
              <a:rect l="l" t="t" r="r" b="b"/>
              <a:pathLst>
                <a:path w="7284" h="7705" extrusionOk="0">
                  <a:moveTo>
                    <a:pt x="6579" y="1"/>
                  </a:moveTo>
                  <a:cubicBezTo>
                    <a:pt x="6287" y="1"/>
                    <a:pt x="6077" y="387"/>
                    <a:pt x="6029" y="651"/>
                  </a:cubicBezTo>
                  <a:cubicBezTo>
                    <a:pt x="6010" y="738"/>
                    <a:pt x="6000" y="814"/>
                    <a:pt x="5952" y="891"/>
                  </a:cubicBezTo>
                  <a:cubicBezTo>
                    <a:pt x="5883" y="999"/>
                    <a:pt x="5768" y="1023"/>
                    <a:pt x="5638" y="1023"/>
                  </a:cubicBezTo>
                  <a:cubicBezTo>
                    <a:pt x="5534" y="1023"/>
                    <a:pt x="5421" y="1008"/>
                    <a:pt x="5312" y="1008"/>
                  </a:cubicBezTo>
                  <a:cubicBezTo>
                    <a:pt x="5255" y="1008"/>
                    <a:pt x="5200" y="1012"/>
                    <a:pt x="5148" y="1025"/>
                  </a:cubicBezTo>
                  <a:cubicBezTo>
                    <a:pt x="4784" y="1092"/>
                    <a:pt x="4621" y="1552"/>
                    <a:pt x="4563" y="1935"/>
                  </a:cubicBezTo>
                  <a:cubicBezTo>
                    <a:pt x="4496" y="2318"/>
                    <a:pt x="4381" y="2769"/>
                    <a:pt x="4017" y="2893"/>
                  </a:cubicBezTo>
                  <a:cubicBezTo>
                    <a:pt x="3951" y="2914"/>
                    <a:pt x="3882" y="2922"/>
                    <a:pt x="3812" y="2922"/>
                  </a:cubicBezTo>
                  <a:cubicBezTo>
                    <a:pt x="3662" y="2922"/>
                    <a:pt x="3506" y="2888"/>
                    <a:pt x="3355" y="2888"/>
                  </a:cubicBezTo>
                  <a:cubicBezTo>
                    <a:pt x="3323" y="2888"/>
                    <a:pt x="3292" y="2890"/>
                    <a:pt x="3260" y="2893"/>
                  </a:cubicBezTo>
                  <a:cubicBezTo>
                    <a:pt x="2944" y="2922"/>
                    <a:pt x="2685" y="3161"/>
                    <a:pt x="2532" y="3439"/>
                  </a:cubicBezTo>
                  <a:cubicBezTo>
                    <a:pt x="2369" y="3717"/>
                    <a:pt x="2302" y="4043"/>
                    <a:pt x="2206" y="4340"/>
                  </a:cubicBezTo>
                  <a:cubicBezTo>
                    <a:pt x="2159" y="4493"/>
                    <a:pt x="2101" y="4665"/>
                    <a:pt x="1957" y="4742"/>
                  </a:cubicBezTo>
                  <a:cubicBezTo>
                    <a:pt x="1814" y="4828"/>
                    <a:pt x="1632" y="4809"/>
                    <a:pt x="1459" y="4828"/>
                  </a:cubicBezTo>
                  <a:cubicBezTo>
                    <a:pt x="1" y="5056"/>
                    <a:pt x="572" y="7705"/>
                    <a:pt x="2075" y="7705"/>
                  </a:cubicBezTo>
                  <a:cubicBezTo>
                    <a:pt x="2152" y="7705"/>
                    <a:pt x="2231" y="7698"/>
                    <a:pt x="2312" y="7683"/>
                  </a:cubicBezTo>
                  <a:cubicBezTo>
                    <a:pt x="2867" y="7587"/>
                    <a:pt x="3327" y="7137"/>
                    <a:pt x="3461" y="6591"/>
                  </a:cubicBezTo>
                  <a:cubicBezTo>
                    <a:pt x="3490" y="6467"/>
                    <a:pt x="3500" y="6342"/>
                    <a:pt x="3586" y="6246"/>
                  </a:cubicBezTo>
                  <a:cubicBezTo>
                    <a:pt x="3701" y="6103"/>
                    <a:pt x="3931" y="6112"/>
                    <a:pt x="4122" y="6103"/>
                  </a:cubicBezTo>
                  <a:cubicBezTo>
                    <a:pt x="4764" y="6064"/>
                    <a:pt x="5416" y="5547"/>
                    <a:pt x="5435" y="4905"/>
                  </a:cubicBezTo>
                  <a:cubicBezTo>
                    <a:pt x="5435" y="4771"/>
                    <a:pt x="5425" y="4627"/>
                    <a:pt x="5483" y="4522"/>
                  </a:cubicBezTo>
                  <a:cubicBezTo>
                    <a:pt x="5550" y="4426"/>
                    <a:pt x="5646" y="4359"/>
                    <a:pt x="5742" y="4311"/>
                  </a:cubicBezTo>
                  <a:cubicBezTo>
                    <a:pt x="6106" y="4110"/>
                    <a:pt x="6470" y="3851"/>
                    <a:pt x="6680" y="3478"/>
                  </a:cubicBezTo>
                  <a:cubicBezTo>
                    <a:pt x="6901" y="3104"/>
                    <a:pt x="6920" y="2615"/>
                    <a:pt x="6671" y="2270"/>
                  </a:cubicBezTo>
                  <a:cubicBezTo>
                    <a:pt x="6613" y="2184"/>
                    <a:pt x="6527" y="2098"/>
                    <a:pt x="6537" y="2002"/>
                  </a:cubicBezTo>
                  <a:cubicBezTo>
                    <a:pt x="6556" y="1935"/>
                    <a:pt x="6604" y="1868"/>
                    <a:pt x="6652" y="1811"/>
                  </a:cubicBezTo>
                  <a:cubicBezTo>
                    <a:pt x="6910" y="1475"/>
                    <a:pt x="7284" y="326"/>
                    <a:pt x="6757" y="48"/>
                  </a:cubicBezTo>
                  <a:cubicBezTo>
                    <a:pt x="6695" y="15"/>
                    <a:pt x="6635" y="1"/>
                    <a:pt x="6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5"/>
            <p:cNvSpPr/>
            <p:nvPr/>
          </p:nvSpPr>
          <p:spPr>
            <a:xfrm>
              <a:off x="3085942" y="983378"/>
              <a:ext cx="454128" cy="539830"/>
            </a:xfrm>
            <a:custGeom>
              <a:avLst/>
              <a:gdLst/>
              <a:ahLst/>
              <a:cxnLst/>
              <a:rect l="l" t="t" r="r" b="b"/>
              <a:pathLst>
                <a:path w="6924" h="8231" extrusionOk="0">
                  <a:moveTo>
                    <a:pt x="6046" y="1296"/>
                  </a:moveTo>
                  <a:cubicBezTo>
                    <a:pt x="6049" y="1297"/>
                    <a:pt x="6051" y="1298"/>
                    <a:pt x="6054" y="1298"/>
                  </a:cubicBezTo>
                  <a:cubicBezTo>
                    <a:pt x="6057" y="1298"/>
                    <a:pt x="6059" y="1297"/>
                    <a:pt x="6061" y="1296"/>
                  </a:cubicBezTo>
                  <a:close/>
                  <a:moveTo>
                    <a:pt x="6896" y="0"/>
                  </a:moveTo>
                  <a:cubicBezTo>
                    <a:pt x="6893" y="0"/>
                    <a:pt x="6891" y="1"/>
                    <a:pt x="6889" y="3"/>
                  </a:cubicBezTo>
                  <a:cubicBezTo>
                    <a:pt x="6707" y="242"/>
                    <a:pt x="6563" y="511"/>
                    <a:pt x="6410" y="760"/>
                  </a:cubicBezTo>
                  <a:lnTo>
                    <a:pt x="6372" y="683"/>
                  </a:lnTo>
                  <a:cubicBezTo>
                    <a:pt x="6333" y="616"/>
                    <a:pt x="6305" y="559"/>
                    <a:pt x="6257" y="491"/>
                  </a:cubicBezTo>
                  <a:cubicBezTo>
                    <a:pt x="6250" y="485"/>
                    <a:pt x="6243" y="482"/>
                    <a:pt x="6236" y="482"/>
                  </a:cubicBezTo>
                  <a:cubicBezTo>
                    <a:pt x="6223" y="482"/>
                    <a:pt x="6212" y="495"/>
                    <a:pt x="6218" y="520"/>
                  </a:cubicBezTo>
                  <a:lnTo>
                    <a:pt x="6257" y="626"/>
                  </a:lnTo>
                  <a:cubicBezTo>
                    <a:pt x="6333" y="827"/>
                    <a:pt x="6324" y="903"/>
                    <a:pt x="6190" y="1095"/>
                  </a:cubicBezTo>
                  <a:cubicBezTo>
                    <a:pt x="6142" y="970"/>
                    <a:pt x="6123" y="856"/>
                    <a:pt x="6113" y="731"/>
                  </a:cubicBezTo>
                  <a:cubicBezTo>
                    <a:pt x="6113" y="726"/>
                    <a:pt x="6106" y="724"/>
                    <a:pt x="6099" y="724"/>
                  </a:cubicBezTo>
                  <a:cubicBezTo>
                    <a:pt x="6091" y="724"/>
                    <a:pt x="6084" y="726"/>
                    <a:pt x="6084" y="731"/>
                  </a:cubicBezTo>
                  <a:cubicBezTo>
                    <a:pt x="6084" y="767"/>
                    <a:pt x="6126" y="1262"/>
                    <a:pt x="6061" y="1296"/>
                  </a:cubicBezTo>
                  <a:lnTo>
                    <a:pt x="6065" y="1296"/>
                  </a:lnTo>
                  <a:lnTo>
                    <a:pt x="5988" y="1402"/>
                  </a:lnTo>
                  <a:cubicBezTo>
                    <a:pt x="5988" y="1354"/>
                    <a:pt x="5979" y="1325"/>
                    <a:pt x="5950" y="1277"/>
                  </a:cubicBezTo>
                  <a:lnTo>
                    <a:pt x="5902" y="1143"/>
                  </a:lnTo>
                  <a:cubicBezTo>
                    <a:pt x="5893" y="1095"/>
                    <a:pt x="5873" y="1057"/>
                    <a:pt x="5854" y="1009"/>
                  </a:cubicBezTo>
                  <a:cubicBezTo>
                    <a:pt x="5845" y="961"/>
                    <a:pt x="5826" y="923"/>
                    <a:pt x="5797" y="894"/>
                  </a:cubicBezTo>
                  <a:cubicBezTo>
                    <a:pt x="5793" y="885"/>
                    <a:pt x="5784" y="880"/>
                    <a:pt x="5778" y="880"/>
                  </a:cubicBezTo>
                  <a:cubicBezTo>
                    <a:pt x="5771" y="880"/>
                    <a:pt x="5767" y="888"/>
                    <a:pt x="5778" y="903"/>
                  </a:cubicBezTo>
                  <a:cubicBezTo>
                    <a:pt x="5787" y="951"/>
                    <a:pt x="5787" y="999"/>
                    <a:pt x="5797" y="1038"/>
                  </a:cubicBezTo>
                  <a:cubicBezTo>
                    <a:pt x="5806" y="1085"/>
                    <a:pt x="5826" y="1114"/>
                    <a:pt x="5835" y="1162"/>
                  </a:cubicBezTo>
                  <a:cubicBezTo>
                    <a:pt x="5845" y="1210"/>
                    <a:pt x="5854" y="1248"/>
                    <a:pt x="5873" y="1296"/>
                  </a:cubicBezTo>
                  <a:cubicBezTo>
                    <a:pt x="5883" y="1344"/>
                    <a:pt x="5893" y="1392"/>
                    <a:pt x="5921" y="1430"/>
                  </a:cubicBezTo>
                  <a:cubicBezTo>
                    <a:pt x="5931" y="1440"/>
                    <a:pt x="5941" y="1440"/>
                    <a:pt x="5950" y="1440"/>
                  </a:cubicBezTo>
                  <a:cubicBezTo>
                    <a:pt x="5941" y="1449"/>
                    <a:pt x="5931" y="1469"/>
                    <a:pt x="5931" y="1488"/>
                  </a:cubicBezTo>
                  <a:cubicBezTo>
                    <a:pt x="5921" y="1488"/>
                    <a:pt x="5921" y="1497"/>
                    <a:pt x="5902" y="1497"/>
                  </a:cubicBezTo>
                  <a:cubicBezTo>
                    <a:pt x="5893" y="1478"/>
                    <a:pt x="5873" y="1469"/>
                    <a:pt x="5854" y="1440"/>
                  </a:cubicBezTo>
                  <a:cubicBezTo>
                    <a:pt x="5835" y="1402"/>
                    <a:pt x="5826" y="1373"/>
                    <a:pt x="5806" y="1335"/>
                  </a:cubicBezTo>
                  <a:cubicBezTo>
                    <a:pt x="5787" y="1258"/>
                    <a:pt x="5778" y="1181"/>
                    <a:pt x="5787" y="1095"/>
                  </a:cubicBezTo>
                  <a:cubicBezTo>
                    <a:pt x="5787" y="1088"/>
                    <a:pt x="5774" y="1077"/>
                    <a:pt x="5765" y="1077"/>
                  </a:cubicBezTo>
                  <a:cubicBezTo>
                    <a:pt x="5761" y="1077"/>
                    <a:pt x="5758" y="1079"/>
                    <a:pt x="5758" y="1085"/>
                  </a:cubicBezTo>
                  <a:cubicBezTo>
                    <a:pt x="5682" y="1382"/>
                    <a:pt x="5854" y="1584"/>
                    <a:pt x="5663" y="1861"/>
                  </a:cubicBezTo>
                  <a:cubicBezTo>
                    <a:pt x="5663" y="1833"/>
                    <a:pt x="5644" y="1814"/>
                    <a:pt x="5644" y="1804"/>
                  </a:cubicBezTo>
                  <a:cubicBezTo>
                    <a:pt x="5634" y="1766"/>
                    <a:pt x="5605" y="1718"/>
                    <a:pt x="5596" y="1679"/>
                  </a:cubicBezTo>
                  <a:cubicBezTo>
                    <a:pt x="5586" y="1641"/>
                    <a:pt x="5567" y="1612"/>
                    <a:pt x="5557" y="1564"/>
                  </a:cubicBezTo>
                  <a:cubicBezTo>
                    <a:pt x="5548" y="1526"/>
                    <a:pt x="5538" y="1478"/>
                    <a:pt x="5519" y="1440"/>
                  </a:cubicBezTo>
                  <a:cubicBezTo>
                    <a:pt x="5519" y="1435"/>
                    <a:pt x="5514" y="1433"/>
                    <a:pt x="5509" y="1433"/>
                  </a:cubicBezTo>
                  <a:cubicBezTo>
                    <a:pt x="5505" y="1433"/>
                    <a:pt x="5500" y="1435"/>
                    <a:pt x="5500" y="1440"/>
                  </a:cubicBezTo>
                  <a:lnTo>
                    <a:pt x="5500" y="1574"/>
                  </a:lnTo>
                  <a:cubicBezTo>
                    <a:pt x="5538" y="1881"/>
                    <a:pt x="5596" y="1976"/>
                    <a:pt x="5414" y="2235"/>
                  </a:cubicBezTo>
                  <a:cubicBezTo>
                    <a:pt x="5327" y="2024"/>
                    <a:pt x="5260" y="1823"/>
                    <a:pt x="5212" y="1622"/>
                  </a:cubicBezTo>
                  <a:cubicBezTo>
                    <a:pt x="5212" y="1617"/>
                    <a:pt x="5205" y="1615"/>
                    <a:pt x="5198" y="1615"/>
                  </a:cubicBezTo>
                  <a:cubicBezTo>
                    <a:pt x="5191" y="1615"/>
                    <a:pt x="5184" y="1617"/>
                    <a:pt x="5184" y="1622"/>
                  </a:cubicBezTo>
                  <a:cubicBezTo>
                    <a:pt x="5222" y="1861"/>
                    <a:pt x="5279" y="2091"/>
                    <a:pt x="5366" y="2312"/>
                  </a:cubicBezTo>
                  <a:cubicBezTo>
                    <a:pt x="5327" y="2360"/>
                    <a:pt x="5299" y="2408"/>
                    <a:pt x="5270" y="2455"/>
                  </a:cubicBezTo>
                  <a:cubicBezTo>
                    <a:pt x="5260" y="2427"/>
                    <a:pt x="5260" y="2388"/>
                    <a:pt x="5251" y="2350"/>
                  </a:cubicBezTo>
                  <a:cubicBezTo>
                    <a:pt x="5232" y="2302"/>
                    <a:pt x="5222" y="2264"/>
                    <a:pt x="5212" y="2216"/>
                  </a:cubicBezTo>
                  <a:cubicBezTo>
                    <a:pt x="5203" y="2168"/>
                    <a:pt x="5184" y="2139"/>
                    <a:pt x="5174" y="2091"/>
                  </a:cubicBezTo>
                  <a:cubicBezTo>
                    <a:pt x="5165" y="2053"/>
                    <a:pt x="5155" y="1996"/>
                    <a:pt x="5126" y="1967"/>
                  </a:cubicBezTo>
                  <a:cubicBezTo>
                    <a:pt x="5121" y="1962"/>
                    <a:pt x="5117" y="1960"/>
                    <a:pt x="5113" y="1960"/>
                  </a:cubicBezTo>
                  <a:cubicBezTo>
                    <a:pt x="5109" y="1960"/>
                    <a:pt x="5107" y="1962"/>
                    <a:pt x="5107" y="1967"/>
                  </a:cubicBezTo>
                  <a:cubicBezTo>
                    <a:pt x="5088" y="2005"/>
                    <a:pt x="5107" y="2063"/>
                    <a:pt x="5107" y="2101"/>
                  </a:cubicBezTo>
                  <a:cubicBezTo>
                    <a:pt x="5107" y="2149"/>
                    <a:pt x="5117" y="2187"/>
                    <a:pt x="5126" y="2235"/>
                  </a:cubicBezTo>
                  <a:cubicBezTo>
                    <a:pt x="5136" y="2283"/>
                    <a:pt x="5136" y="2312"/>
                    <a:pt x="5155" y="2360"/>
                  </a:cubicBezTo>
                  <a:cubicBezTo>
                    <a:pt x="5165" y="2408"/>
                    <a:pt x="5165" y="2455"/>
                    <a:pt x="5174" y="2503"/>
                  </a:cubicBezTo>
                  <a:cubicBezTo>
                    <a:pt x="5174" y="2522"/>
                    <a:pt x="5184" y="2532"/>
                    <a:pt x="5212" y="2542"/>
                  </a:cubicBezTo>
                  <a:cubicBezTo>
                    <a:pt x="5184" y="2570"/>
                    <a:pt x="5174" y="2590"/>
                    <a:pt x="5155" y="2628"/>
                  </a:cubicBezTo>
                  <a:lnTo>
                    <a:pt x="5011" y="1976"/>
                  </a:lnTo>
                  <a:cubicBezTo>
                    <a:pt x="5011" y="1972"/>
                    <a:pt x="5002" y="1969"/>
                    <a:pt x="4992" y="1969"/>
                  </a:cubicBezTo>
                  <a:cubicBezTo>
                    <a:pt x="4982" y="1969"/>
                    <a:pt x="4973" y="1972"/>
                    <a:pt x="4973" y="1976"/>
                  </a:cubicBezTo>
                  <a:cubicBezTo>
                    <a:pt x="5021" y="2350"/>
                    <a:pt x="5126" y="2647"/>
                    <a:pt x="4896" y="2973"/>
                  </a:cubicBezTo>
                  <a:cubicBezTo>
                    <a:pt x="4915" y="2906"/>
                    <a:pt x="4887" y="2819"/>
                    <a:pt x="4877" y="2762"/>
                  </a:cubicBezTo>
                  <a:cubicBezTo>
                    <a:pt x="4868" y="2676"/>
                    <a:pt x="4848" y="2599"/>
                    <a:pt x="4839" y="2522"/>
                  </a:cubicBezTo>
                  <a:cubicBezTo>
                    <a:pt x="4820" y="2360"/>
                    <a:pt x="4791" y="2197"/>
                    <a:pt x="4772" y="2043"/>
                  </a:cubicBezTo>
                  <a:cubicBezTo>
                    <a:pt x="4772" y="2029"/>
                    <a:pt x="4762" y="2022"/>
                    <a:pt x="4753" y="2022"/>
                  </a:cubicBezTo>
                  <a:cubicBezTo>
                    <a:pt x="4743" y="2022"/>
                    <a:pt x="4733" y="2029"/>
                    <a:pt x="4733" y="2043"/>
                  </a:cubicBezTo>
                  <a:cubicBezTo>
                    <a:pt x="4743" y="2206"/>
                    <a:pt x="4753" y="2379"/>
                    <a:pt x="4772" y="2532"/>
                  </a:cubicBezTo>
                  <a:lnTo>
                    <a:pt x="4791" y="2772"/>
                  </a:lnTo>
                  <a:cubicBezTo>
                    <a:pt x="4800" y="3002"/>
                    <a:pt x="4791" y="3116"/>
                    <a:pt x="4657" y="3289"/>
                  </a:cubicBezTo>
                  <a:lnTo>
                    <a:pt x="4657" y="3212"/>
                  </a:lnTo>
                  <a:cubicBezTo>
                    <a:pt x="4609" y="3002"/>
                    <a:pt x="4551" y="2772"/>
                    <a:pt x="4465" y="2551"/>
                  </a:cubicBezTo>
                  <a:cubicBezTo>
                    <a:pt x="4465" y="2546"/>
                    <a:pt x="4460" y="2544"/>
                    <a:pt x="4456" y="2544"/>
                  </a:cubicBezTo>
                  <a:cubicBezTo>
                    <a:pt x="4451" y="2544"/>
                    <a:pt x="4446" y="2546"/>
                    <a:pt x="4446" y="2551"/>
                  </a:cubicBezTo>
                  <a:cubicBezTo>
                    <a:pt x="4456" y="2685"/>
                    <a:pt x="4484" y="2819"/>
                    <a:pt x="4503" y="2954"/>
                  </a:cubicBezTo>
                  <a:cubicBezTo>
                    <a:pt x="4513" y="3011"/>
                    <a:pt x="4532" y="3078"/>
                    <a:pt x="4542" y="3145"/>
                  </a:cubicBezTo>
                  <a:cubicBezTo>
                    <a:pt x="4580" y="3298"/>
                    <a:pt x="4494" y="3461"/>
                    <a:pt x="4408" y="3586"/>
                  </a:cubicBezTo>
                  <a:cubicBezTo>
                    <a:pt x="4398" y="3490"/>
                    <a:pt x="4398" y="3394"/>
                    <a:pt x="4369" y="3298"/>
                  </a:cubicBezTo>
                  <a:cubicBezTo>
                    <a:pt x="4360" y="3251"/>
                    <a:pt x="4350" y="3193"/>
                    <a:pt x="4341" y="3145"/>
                  </a:cubicBezTo>
                  <a:cubicBezTo>
                    <a:pt x="4321" y="3107"/>
                    <a:pt x="4312" y="3030"/>
                    <a:pt x="4264" y="3021"/>
                  </a:cubicBezTo>
                  <a:lnTo>
                    <a:pt x="4254" y="3021"/>
                  </a:lnTo>
                  <a:cubicBezTo>
                    <a:pt x="4226" y="3059"/>
                    <a:pt x="4245" y="3116"/>
                    <a:pt x="4254" y="3164"/>
                  </a:cubicBezTo>
                  <a:cubicBezTo>
                    <a:pt x="4264" y="3212"/>
                    <a:pt x="4264" y="3260"/>
                    <a:pt x="4274" y="3318"/>
                  </a:cubicBezTo>
                  <a:cubicBezTo>
                    <a:pt x="4293" y="3413"/>
                    <a:pt x="4302" y="3500"/>
                    <a:pt x="4302" y="3595"/>
                  </a:cubicBezTo>
                  <a:lnTo>
                    <a:pt x="4302" y="3634"/>
                  </a:lnTo>
                  <a:cubicBezTo>
                    <a:pt x="4302" y="3653"/>
                    <a:pt x="4312" y="3672"/>
                    <a:pt x="4321" y="3672"/>
                  </a:cubicBezTo>
                  <a:cubicBezTo>
                    <a:pt x="4321" y="3682"/>
                    <a:pt x="4321" y="3691"/>
                    <a:pt x="4341" y="3691"/>
                  </a:cubicBezTo>
                  <a:cubicBezTo>
                    <a:pt x="4312" y="3720"/>
                    <a:pt x="4302" y="3739"/>
                    <a:pt x="4274" y="3768"/>
                  </a:cubicBezTo>
                  <a:cubicBezTo>
                    <a:pt x="4274" y="3749"/>
                    <a:pt x="4274" y="3730"/>
                    <a:pt x="4264" y="3720"/>
                  </a:cubicBezTo>
                  <a:lnTo>
                    <a:pt x="4264" y="3653"/>
                  </a:lnTo>
                  <a:cubicBezTo>
                    <a:pt x="4264" y="3634"/>
                    <a:pt x="4254" y="3605"/>
                    <a:pt x="4254" y="3576"/>
                  </a:cubicBezTo>
                  <a:lnTo>
                    <a:pt x="4216" y="3394"/>
                  </a:lnTo>
                  <a:cubicBezTo>
                    <a:pt x="4197" y="3270"/>
                    <a:pt x="4159" y="3164"/>
                    <a:pt x="4130" y="3049"/>
                  </a:cubicBezTo>
                  <a:cubicBezTo>
                    <a:pt x="4130" y="3040"/>
                    <a:pt x="4125" y="3035"/>
                    <a:pt x="4120" y="3035"/>
                  </a:cubicBezTo>
                  <a:cubicBezTo>
                    <a:pt x="4115" y="3035"/>
                    <a:pt x="4111" y="3040"/>
                    <a:pt x="4111" y="3049"/>
                  </a:cubicBezTo>
                  <a:cubicBezTo>
                    <a:pt x="4120" y="3222"/>
                    <a:pt x="4168" y="3413"/>
                    <a:pt x="4159" y="3595"/>
                  </a:cubicBezTo>
                  <a:cubicBezTo>
                    <a:pt x="4159" y="3701"/>
                    <a:pt x="4101" y="4103"/>
                    <a:pt x="3957" y="4113"/>
                  </a:cubicBezTo>
                  <a:cubicBezTo>
                    <a:pt x="3929" y="4113"/>
                    <a:pt x="3929" y="4151"/>
                    <a:pt x="3957" y="4151"/>
                  </a:cubicBezTo>
                  <a:cubicBezTo>
                    <a:pt x="3929" y="4180"/>
                    <a:pt x="3909" y="4209"/>
                    <a:pt x="3881" y="4247"/>
                  </a:cubicBezTo>
                  <a:lnTo>
                    <a:pt x="3881" y="4228"/>
                  </a:lnTo>
                  <a:cubicBezTo>
                    <a:pt x="3919" y="4170"/>
                    <a:pt x="3890" y="4084"/>
                    <a:pt x="3881" y="4027"/>
                  </a:cubicBezTo>
                  <a:cubicBezTo>
                    <a:pt x="3871" y="3960"/>
                    <a:pt x="3871" y="3873"/>
                    <a:pt x="3862" y="3797"/>
                  </a:cubicBezTo>
                  <a:cubicBezTo>
                    <a:pt x="3842" y="3643"/>
                    <a:pt x="3823" y="3481"/>
                    <a:pt x="3814" y="3318"/>
                  </a:cubicBezTo>
                  <a:cubicBezTo>
                    <a:pt x="3814" y="3308"/>
                    <a:pt x="3804" y="3303"/>
                    <a:pt x="3795" y="3303"/>
                  </a:cubicBezTo>
                  <a:cubicBezTo>
                    <a:pt x="3785" y="3303"/>
                    <a:pt x="3775" y="3308"/>
                    <a:pt x="3775" y="3318"/>
                  </a:cubicBezTo>
                  <a:cubicBezTo>
                    <a:pt x="3775" y="3481"/>
                    <a:pt x="3775" y="3643"/>
                    <a:pt x="3785" y="3797"/>
                  </a:cubicBezTo>
                  <a:cubicBezTo>
                    <a:pt x="3785" y="3873"/>
                    <a:pt x="3795" y="3960"/>
                    <a:pt x="3795" y="4027"/>
                  </a:cubicBezTo>
                  <a:cubicBezTo>
                    <a:pt x="3795" y="4113"/>
                    <a:pt x="3775" y="4218"/>
                    <a:pt x="3747" y="4304"/>
                  </a:cubicBezTo>
                  <a:cubicBezTo>
                    <a:pt x="3747" y="4304"/>
                    <a:pt x="3713" y="4467"/>
                    <a:pt x="3696" y="4467"/>
                  </a:cubicBezTo>
                  <a:cubicBezTo>
                    <a:pt x="3693" y="4467"/>
                    <a:pt x="3691" y="4462"/>
                    <a:pt x="3689" y="4448"/>
                  </a:cubicBezTo>
                  <a:lnTo>
                    <a:pt x="3689" y="4439"/>
                  </a:lnTo>
                  <a:cubicBezTo>
                    <a:pt x="3718" y="4400"/>
                    <a:pt x="3699" y="4343"/>
                    <a:pt x="3699" y="4314"/>
                  </a:cubicBezTo>
                  <a:cubicBezTo>
                    <a:pt x="3699" y="4257"/>
                    <a:pt x="3689" y="4199"/>
                    <a:pt x="3689" y="4132"/>
                  </a:cubicBezTo>
                  <a:cubicBezTo>
                    <a:pt x="3680" y="4074"/>
                    <a:pt x="3680" y="4017"/>
                    <a:pt x="3670" y="3960"/>
                  </a:cubicBezTo>
                  <a:cubicBezTo>
                    <a:pt x="3651" y="3931"/>
                    <a:pt x="3651" y="3892"/>
                    <a:pt x="3641" y="3873"/>
                  </a:cubicBezTo>
                  <a:cubicBezTo>
                    <a:pt x="3632" y="3835"/>
                    <a:pt x="3622" y="3825"/>
                    <a:pt x="3603" y="3787"/>
                  </a:cubicBezTo>
                  <a:cubicBezTo>
                    <a:pt x="3603" y="3782"/>
                    <a:pt x="3601" y="3780"/>
                    <a:pt x="3597" y="3780"/>
                  </a:cubicBezTo>
                  <a:cubicBezTo>
                    <a:pt x="3593" y="3780"/>
                    <a:pt x="3589" y="3782"/>
                    <a:pt x="3584" y="3787"/>
                  </a:cubicBezTo>
                  <a:cubicBezTo>
                    <a:pt x="3584" y="3816"/>
                    <a:pt x="3574" y="3845"/>
                    <a:pt x="3584" y="3873"/>
                  </a:cubicBezTo>
                  <a:cubicBezTo>
                    <a:pt x="3584" y="3892"/>
                    <a:pt x="3584" y="3931"/>
                    <a:pt x="3593" y="3960"/>
                  </a:cubicBezTo>
                  <a:cubicBezTo>
                    <a:pt x="3593" y="4017"/>
                    <a:pt x="3603" y="4074"/>
                    <a:pt x="3603" y="4132"/>
                  </a:cubicBezTo>
                  <a:cubicBezTo>
                    <a:pt x="3603" y="4199"/>
                    <a:pt x="3622" y="4257"/>
                    <a:pt x="3622" y="4314"/>
                  </a:cubicBezTo>
                  <a:cubicBezTo>
                    <a:pt x="3622" y="4439"/>
                    <a:pt x="3603" y="4496"/>
                    <a:pt x="3555" y="4601"/>
                  </a:cubicBezTo>
                  <a:lnTo>
                    <a:pt x="3507" y="4477"/>
                  </a:lnTo>
                  <a:lnTo>
                    <a:pt x="3507" y="4496"/>
                  </a:lnTo>
                  <a:lnTo>
                    <a:pt x="3507" y="4525"/>
                  </a:lnTo>
                  <a:cubicBezTo>
                    <a:pt x="3507" y="4582"/>
                    <a:pt x="3498" y="4630"/>
                    <a:pt x="3430" y="4678"/>
                  </a:cubicBezTo>
                  <a:cubicBezTo>
                    <a:pt x="3411" y="4525"/>
                    <a:pt x="3383" y="4352"/>
                    <a:pt x="3363" y="4199"/>
                  </a:cubicBezTo>
                  <a:cubicBezTo>
                    <a:pt x="3344" y="4046"/>
                    <a:pt x="3335" y="3902"/>
                    <a:pt x="3316" y="3739"/>
                  </a:cubicBezTo>
                  <a:cubicBezTo>
                    <a:pt x="3316" y="3730"/>
                    <a:pt x="3308" y="3725"/>
                    <a:pt x="3301" y="3725"/>
                  </a:cubicBezTo>
                  <a:cubicBezTo>
                    <a:pt x="3294" y="3725"/>
                    <a:pt x="3287" y="3730"/>
                    <a:pt x="3287" y="3739"/>
                  </a:cubicBezTo>
                  <a:lnTo>
                    <a:pt x="3287" y="4199"/>
                  </a:lnTo>
                  <a:cubicBezTo>
                    <a:pt x="3287" y="4544"/>
                    <a:pt x="3306" y="4831"/>
                    <a:pt x="3066" y="5109"/>
                  </a:cubicBezTo>
                  <a:lnTo>
                    <a:pt x="3066" y="5080"/>
                  </a:lnTo>
                  <a:cubicBezTo>
                    <a:pt x="3076" y="5071"/>
                    <a:pt x="3076" y="5061"/>
                    <a:pt x="3076" y="5052"/>
                  </a:cubicBezTo>
                  <a:cubicBezTo>
                    <a:pt x="3076" y="4726"/>
                    <a:pt x="3124" y="4199"/>
                    <a:pt x="2961" y="3921"/>
                  </a:cubicBezTo>
                  <a:cubicBezTo>
                    <a:pt x="2923" y="3950"/>
                    <a:pt x="2913" y="3979"/>
                    <a:pt x="2913" y="4027"/>
                  </a:cubicBezTo>
                  <a:cubicBezTo>
                    <a:pt x="2923" y="4362"/>
                    <a:pt x="3057" y="4918"/>
                    <a:pt x="2913" y="5224"/>
                  </a:cubicBezTo>
                  <a:cubicBezTo>
                    <a:pt x="2875" y="5310"/>
                    <a:pt x="2664" y="5512"/>
                    <a:pt x="2664" y="5579"/>
                  </a:cubicBezTo>
                  <a:lnTo>
                    <a:pt x="2664" y="5531"/>
                  </a:lnTo>
                  <a:cubicBezTo>
                    <a:pt x="2664" y="5502"/>
                    <a:pt x="2664" y="5492"/>
                    <a:pt x="2645" y="5464"/>
                  </a:cubicBezTo>
                  <a:lnTo>
                    <a:pt x="2645" y="5454"/>
                  </a:lnTo>
                  <a:cubicBezTo>
                    <a:pt x="2645" y="5435"/>
                    <a:pt x="2635" y="5406"/>
                    <a:pt x="2626" y="5387"/>
                  </a:cubicBezTo>
                  <a:cubicBezTo>
                    <a:pt x="2626" y="5243"/>
                    <a:pt x="2616" y="5109"/>
                    <a:pt x="2616" y="4965"/>
                  </a:cubicBezTo>
                  <a:cubicBezTo>
                    <a:pt x="2597" y="4774"/>
                    <a:pt x="2597" y="4573"/>
                    <a:pt x="2568" y="4381"/>
                  </a:cubicBezTo>
                  <a:cubicBezTo>
                    <a:pt x="2568" y="4371"/>
                    <a:pt x="2561" y="4367"/>
                    <a:pt x="2554" y="4367"/>
                  </a:cubicBezTo>
                  <a:cubicBezTo>
                    <a:pt x="2547" y="4367"/>
                    <a:pt x="2540" y="4371"/>
                    <a:pt x="2540" y="4381"/>
                  </a:cubicBezTo>
                  <a:cubicBezTo>
                    <a:pt x="2540" y="4582"/>
                    <a:pt x="2549" y="4774"/>
                    <a:pt x="2540" y="4975"/>
                  </a:cubicBezTo>
                  <a:cubicBezTo>
                    <a:pt x="2540" y="5215"/>
                    <a:pt x="2597" y="5732"/>
                    <a:pt x="2357" y="5885"/>
                  </a:cubicBezTo>
                  <a:lnTo>
                    <a:pt x="2357" y="5789"/>
                  </a:lnTo>
                  <a:lnTo>
                    <a:pt x="2357" y="5512"/>
                  </a:lnTo>
                  <a:cubicBezTo>
                    <a:pt x="2357" y="5435"/>
                    <a:pt x="2357" y="5349"/>
                    <a:pt x="2348" y="5262"/>
                  </a:cubicBezTo>
                  <a:cubicBezTo>
                    <a:pt x="2338" y="5080"/>
                    <a:pt x="2310" y="4918"/>
                    <a:pt x="2281" y="4736"/>
                  </a:cubicBezTo>
                  <a:cubicBezTo>
                    <a:pt x="2281" y="4731"/>
                    <a:pt x="2271" y="4728"/>
                    <a:pt x="2263" y="4728"/>
                  </a:cubicBezTo>
                  <a:cubicBezTo>
                    <a:pt x="2254" y="4728"/>
                    <a:pt x="2247" y="4731"/>
                    <a:pt x="2252" y="4736"/>
                  </a:cubicBezTo>
                  <a:cubicBezTo>
                    <a:pt x="2262" y="4908"/>
                    <a:pt x="2281" y="5080"/>
                    <a:pt x="2262" y="5262"/>
                  </a:cubicBezTo>
                  <a:lnTo>
                    <a:pt x="2262" y="5512"/>
                  </a:lnTo>
                  <a:cubicBezTo>
                    <a:pt x="2262" y="5550"/>
                    <a:pt x="2262" y="5598"/>
                    <a:pt x="2252" y="5636"/>
                  </a:cubicBezTo>
                  <a:cubicBezTo>
                    <a:pt x="2243" y="5866"/>
                    <a:pt x="2166" y="6163"/>
                    <a:pt x="1965" y="6297"/>
                  </a:cubicBezTo>
                  <a:cubicBezTo>
                    <a:pt x="1878" y="6211"/>
                    <a:pt x="1946" y="6067"/>
                    <a:pt x="1955" y="5971"/>
                  </a:cubicBezTo>
                  <a:cubicBezTo>
                    <a:pt x="1965" y="5876"/>
                    <a:pt x="1965" y="5780"/>
                    <a:pt x="1965" y="5684"/>
                  </a:cubicBezTo>
                  <a:cubicBezTo>
                    <a:pt x="1965" y="5492"/>
                    <a:pt x="1946" y="5291"/>
                    <a:pt x="1878" y="5090"/>
                  </a:cubicBezTo>
                  <a:cubicBezTo>
                    <a:pt x="1878" y="5085"/>
                    <a:pt x="1871" y="5083"/>
                    <a:pt x="1865" y="5083"/>
                  </a:cubicBezTo>
                  <a:cubicBezTo>
                    <a:pt x="1859" y="5083"/>
                    <a:pt x="1855" y="5085"/>
                    <a:pt x="1859" y="5090"/>
                  </a:cubicBezTo>
                  <a:cubicBezTo>
                    <a:pt x="1878" y="5253"/>
                    <a:pt x="1898" y="5406"/>
                    <a:pt x="1898" y="5559"/>
                  </a:cubicBezTo>
                  <a:cubicBezTo>
                    <a:pt x="1898" y="5636"/>
                    <a:pt x="1898" y="5703"/>
                    <a:pt x="1878" y="5780"/>
                  </a:cubicBezTo>
                  <a:cubicBezTo>
                    <a:pt x="1869" y="5828"/>
                    <a:pt x="1859" y="5876"/>
                    <a:pt x="1850" y="5933"/>
                  </a:cubicBezTo>
                  <a:cubicBezTo>
                    <a:pt x="1831" y="5981"/>
                    <a:pt x="1831" y="6038"/>
                    <a:pt x="1821" y="6086"/>
                  </a:cubicBezTo>
                  <a:cubicBezTo>
                    <a:pt x="1802" y="6355"/>
                    <a:pt x="1754" y="6517"/>
                    <a:pt x="1572" y="6699"/>
                  </a:cubicBezTo>
                  <a:lnTo>
                    <a:pt x="1572" y="6623"/>
                  </a:lnTo>
                  <a:cubicBezTo>
                    <a:pt x="1581" y="6623"/>
                    <a:pt x="1581" y="6613"/>
                    <a:pt x="1591" y="6604"/>
                  </a:cubicBezTo>
                  <a:cubicBezTo>
                    <a:pt x="1620" y="6431"/>
                    <a:pt x="1610" y="6268"/>
                    <a:pt x="1591" y="6096"/>
                  </a:cubicBezTo>
                  <a:cubicBezTo>
                    <a:pt x="1591" y="5933"/>
                    <a:pt x="1581" y="5761"/>
                    <a:pt x="1572" y="5598"/>
                  </a:cubicBezTo>
                  <a:cubicBezTo>
                    <a:pt x="1572" y="5593"/>
                    <a:pt x="1565" y="5591"/>
                    <a:pt x="1558" y="5591"/>
                  </a:cubicBezTo>
                  <a:cubicBezTo>
                    <a:pt x="1550" y="5591"/>
                    <a:pt x="1543" y="5593"/>
                    <a:pt x="1543" y="5598"/>
                  </a:cubicBezTo>
                  <a:cubicBezTo>
                    <a:pt x="1534" y="5761"/>
                    <a:pt x="1524" y="5933"/>
                    <a:pt x="1524" y="6096"/>
                  </a:cubicBezTo>
                  <a:cubicBezTo>
                    <a:pt x="1524" y="6220"/>
                    <a:pt x="1514" y="6326"/>
                    <a:pt x="1514" y="6450"/>
                  </a:cubicBezTo>
                  <a:lnTo>
                    <a:pt x="1514" y="6460"/>
                  </a:lnTo>
                  <a:cubicBezTo>
                    <a:pt x="1514" y="6470"/>
                    <a:pt x="1514" y="6479"/>
                    <a:pt x="1495" y="6498"/>
                  </a:cubicBezTo>
                  <a:cubicBezTo>
                    <a:pt x="1467" y="6747"/>
                    <a:pt x="1419" y="6853"/>
                    <a:pt x="1237" y="7025"/>
                  </a:cubicBezTo>
                  <a:lnTo>
                    <a:pt x="1237" y="6996"/>
                  </a:lnTo>
                  <a:cubicBezTo>
                    <a:pt x="1237" y="6977"/>
                    <a:pt x="1237" y="6939"/>
                    <a:pt x="1227" y="6910"/>
                  </a:cubicBezTo>
                  <a:cubicBezTo>
                    <a:pt x="1227" y="6901"/>
                    <a:pt x="1227" y="6901"/>
                    <a:pt x="1208" y="6891"/>
                  </a:cubicBezTo>
                  <a:cubicBezTo>
                    <a:pt x="1227" y="6814"/>
                    <a:pt x="1208" y="6738"/>
                    <a:pt x="1208" y="6661"/>
                  </a:cubicBezTo>
                  <a:lnTo>
                    <a:pt x="1208" y="6403"/>
                  </a:lnTo>
                  <a:cubicBezTo>
                    <a:pt x="1208" y="6220"/>
                    <a:pt x="1208" y="6038"/>
                    <a:pt x="1189" y="5876"/>
                  </a:cubicBezTo>
                  <a:cubicBezTo>
                    <a:pt x="1189" y="5866"/>
                    <a:pt x="1182" y="5861"/>
                    <a:pt x="1174" y="5861"/>
                  </a:cubicBezTo>
                  <a:cubicBezTo>
                    <a:pt x="1167" y="5861"/>
                    <a:pt x="1160" y="5866"/>
                    <a:pt x="1160" y="5876"/>
                  </a:cubicBezTo>
                  <a:cubicBezTo>
                    <a:pt x="1141" y="6038"/>
                    <a:pt x="1141" y="6220"/>
                    <a:pt x="1141" y="6403"/>
                  </a:cubicBezTo>
                  <a:cubicBezTo>
                    <a:pt x="1141" y="6738"/>
                    <a:pt x="1150" y="7102"/>
                    <a:pt x="873" y="7361"/>
                  </a:cubicBezTo>
                  <a:lnTo>
                    <a:pt x="873" y="7332"/>
                  </a:lnTo>
                  <a:lnTo>
                    <a:pt x="873" y="7313"/>
                  </a:lnTo>
                  <a:cubicBezTo>
                    <a:pt x="892" y="7313"/>
                    <a:pt x="901" y="7293"/>
                    <a:pt x="901" y="7284"/>
                  </a:cubicBezTo>
                  <a:cubicBezTo>
                    <a:pt x="920" y="7217"/>
                    <a:pt x="901" y="7140"/>
                    <a:pt x="892" y="7054"/>
                  </a:cubicBezTo>
                  <a:cubicBezTo>
                    <a:pt x="873" y="6977"/>
                    <a:pt x="863" y="6901"/>
                    <a:pt x="853" y="6814"/>
                  </a:cubicBezTo>
                  <a:cubicBezTo>
                    <a:pt x="825" y="6661"/>
                    <a:pt x="805" y="6508"/>
                    <a:pt x="767" y="6355"/>
                  </a:cubicBezTo>
                  <a:cubicBezTo>
                    <a:pt x="763" y="6341"/>
                    <a:pt x="752" y="6334"/>
                    <a:pt x="742" y="6334"/>
                  </a:cubicBezTo>
                  <a:cubicBezTo>
                    <a:pt x="730" y="6334"/>
                    <a:pt x="719" y="6344"/>
                    <a:pt x="719" y="6364"/>
                  </a:cubicBezTo>
                  <a:cubicBezTo>
                    <a:pt x="729" y="6517"/>
                    <a:pt x="758" y="6671"/>
                    <a:pt x="777" y="6843"/>
                  </a:cubicBezTo>
                  <a:cubicBezTo>
                    <a:pt x="796" y="6910"/>
                    <a:pt x="805" y="6996"/>
                    <a:pt x="815" y="7073"/>
                  </a:cubicBezTo>
                  <a:cubicBezTo>
                    <a:pt x="825" y="7121"/>
                    <a:pt x="825" y="7169"/>
                    <a:pt x="844" y="7198"/>
                  </a:cubicBezTo>
                  <a:cubicBezTo>
                    <a:pt x="863" y="7284"/>
                    <a:pt x="758" y="7504"/>
                    <a:pt x="671" y="7552"/>
                  </a:cubicBezTo>
                  <a:cubicBezTo>
                    <a:pt x="633" y="7418"/>
                    <a:pt x="623" y="7274"/>
                    <a:pt x="604" y="7140"/>
                  </a:cubicBezTo>
                  <a:cubicBezTo>
                    <a:pt x="576" y="6987"/>
                    <a:pt x="537" y="6834"/>
                    <a:pt x="508" y="6671"/>
                  </a:cubicBezTo>
                  <a:cubicBezTo>
                    <a:pt x="508" y="6666"/>
                    <a:pt x="501" y="6664"/>
                    <a:pt x="494" y="6664"/>
                  </a:cubicBezTo>
                  <a:cubicBezTo>
                    <a:pt x="487" y="6664"/>
                    <a:pt x="480" y="6666"/>
                    <a:pt x="480" y="6671"/>
                  </a:cubicBezTo>
                  <a:cubicBezTo>
                    <a:pt x="480" y="6834"/>
                    <a:pt x="489" y="6987"/>
                    <a:pt x="518" y="7140"/>
                  </a:cubicBezTo>
                  <a:cubicBezTo>
                    <a:pt x="528" y="7293"/>
                    <a:pt x="556" y="7456"/>
                    <a:pt x="576" y="7610"/>
                  </a:cubicBezTo>
                  <a:cubicBezTo>
                    <a:pt x="576" y="7619"/>
                    <a:pt x="576" y="7629"/>
                    <a:pt x="585" y="7629"/>
                  </a:cubicBezTo>
                  <a:cubicBezTo>
                    <a:pt x="413" y="7801"/>
                    <a:pt x="231" y="7983"/>
                    <a:pt x="39" y="8146"/>
                  </a:cubicBezTo>
                  <a:cubicBezTo>
                    <a:pt x="0" y="8185"/>
                    <a:pt x="37" y="8230"/>
                    <a:pt x="78" y="8230"/>
                  </a:cubicBezTo>
                  <a:cubicBezTo>
                    <a:pt x="88" y="8230"/>
                    <a:pt x="97" y="8228"/>
                    <a:pt x="106" y="8223"/>
                  </a:cubicBezTo>
                  <a:cubicBezTo>
                    <a:pt x="250" y="8098"/>
                    <a:pt x="461" y="7820"/>
                    <a:pt x="623" y="7753"/>
                  </a:cubicBezTo>
                  <a:cubicBezTo>
                    <a:pt x="648" y="7744"/>
                    <a:pt x="674" y="7740"/>
                    <a:pt x="700" y="7740"/>
                  </a:cubicBezTo>
                  <a:cubicBezTo>
                    <a:pt x="837" y="7740"/>
                    <a:pt x="990" y="7850"/>
                    <a:pt x="1102" y="7907"/>
                  </a:cubicBezTo>
                  <a:cubicBezTo>
                    <a:pt x="1150" y="7935"/>
                    <a:pt x="1208" y="7964"/>
                    <a:pt x="1256" y="7993"/>
                  </a:cubicBezTo>
                  <a:cubicBezTo>
                    <a:pt x="1269" y="7996"/>
                    <a:pt x="1281" y="7998"/>
                    <a:pt x="1293" y="7998"/>
                  </a:cubicBezTo>
                  <a:cubicBezTo>
                    <a:pt x="1316" y="7998"/>
                    <a:pt x="1336" y="7990"/>
                    <a:pt x="1342" y="7964"/>
                  </a:cubicBezTo>
                  <a:cubicBezTo>
                    <a:pt x="1352" y="7935"/>
                    <a:pt x="1342" y="7897"/>
                    <a:pt x="1323" y="7887"/>
                  </a:cubicBezTo>
                  <a:cubicBezTo>
                    <a:pt x="1275" y="7859"/>
                    <a:pt x="1208" y="7840"/>
                    <a:pt x="1160" y="7811"/>
                  </a:cubicBezTo>
                  <a:cubicBezTo>
                    <a:pt x="1102" y="7792"/>
                    <a:pt x="1055" y="7763"/>
                    <a:pt x="997" y="7744"/>
                  </a:cubicBezTo>
                  <a:cubicBezTo>
                    <a:pt x="940" y="7715"/>
                    <a:pt x="892" y="7696"/>
                    <a:pt x="825" y="7667"/>
                  </a:cubicBezTo>
                  <a:cubicBezTo>
                    <a:pt x="805" y="7667"/>
                    <a:pt x="777" y="7658"/>
                    <a:pt x="767" y="7648"/>
                  </a:cubicBezTo>
                  <a:cubicBezTo>
                    <a:pt x="822" y="7604"/>
                    <a:pt x="924" y="7589"/>
                    <a:pt x="1024" y="7589"/>
                  </a:cubicBezTo>
                  <a:cubicBezTo>
                    <a:pt x="1099" y="7589"/>
                    <a:pt x="1174" y="7597"/>
                    <a:pt x="1227" y="7610"/>
                  </a:cubicBezTo>
                  <a:cubicBezTo>
                    <a:pt x="1294" y="7619"/>
                    <a:pt x="1371" y="7648"/>
                    <a:pt x="1438" y="7667"/>
                  </a:cubicBezTo>
                  <a:cubicBezTo>
                    <a:pt x="1514" y="7696"/>
                    <a:pt x="1581" y="7725"/>
                    <a:pt x="1658" y="7744"/>
                  </a:cubicBezTo>
                  <a:cubicBezTo>
                    <a:pt x="1687" y="7744"/>
                    <a:pt x="1716" y="7705"/>
                    <a:pt x="1687" y="7677"/>
                  </a:cubicBezTo>
                  <a:cubicBezTo>
                    <a:pt x="1639" y="7619"/>
                    <a:pt x="1562" y="7610"/>
                    <a:pt x="1486" y="7571"/>
                  </a:cubicBezTo>
                  <a:cubicBezTo>
                    <a:pt x="1419" y="7552"/>
                    <a:pt x="1342" y="7533"/>
                    <a:pt x="1275" y="7523"/>
                  </a:cubicBezTo>
                  <a:cubicBezTo>
                    <a:pt x="1198" y="7514"/>
                    <a:pt x="1131" y="7504"/>
                    <a:pt x="1055" y="7504"/>
                  </a:cubicBezTo>
                  <a:lnTo>
                    <a:pt x="911" y="7504"/>
                  </a:lnTo>
                  <a:cubicBezTo>
                    <a:pt x="1077" y="7338"/>
                    <a:pt x="1219" y="7292"/>
                    <a:pt x="1387" y="7292"/>
                  </a:cubicBezTo>
                  <a:cubicBezTo>
                    <a:pt x="1499" y="7292"/>
                    <a:pt x="1623" y="7313"/>
                    <a:pt x="1773" y="7332"/>
                  </a:cubicBezTo>
                  <a:cubicBezTo>
                    <a:pt x="1802" y="7337"/>
                    <a:pt x="1838" y="7339"/>
                    <a:pt x="1874" y="7339"/>
                  </a:cubicBezTo>
                  <a:cubicBezTo>
                    <a:pt x="1910" y="7339"/>
                    <a:pt x="1946" y="7337"/>
                    <a:pt x="1974" y="7332"/>
                  </a:cubicBezTo>
                  <a:cubicBezTo>
                    <a:pt x="2013" y="7322"/>
                    <a:pt x="2022" y="7265"/>
                    <a:pt x="1993" y="7236"/>
                  </a:cubicBezTo>
                  <a:cubicBezTo>
                    <a:pt x="1926" y="7217"/>
                    <a:pt x="1859" y="7217"/>
                    <a:pt x="1802" y="7217"/>
                  </a:cubicBezTo>
                  <a:cubicBezTo>
                    <a:pt x="1735" y="7217"/>
                    <a:pt x="1677" y="7198"/>
                    <a:pt x="1620" y="7198"/>
                  </a:cubicBezTo>
                  <a:lnTo>
                    <a:pt x="1294" y="7169"/>
                  </a:lnTo>
                  <a:cubicBezTo>
                    <a:pt x="1409" y="7024"/>
                    <a:pt x="1537" y="6984"/>
                    <a:pt x="1672" y="6984"/>
                  </a:cubicBezTo>
                  <a:cubicBezTo>
                    <a:pt x="1839" y="6984"/>
                    <a:pt x="2017" y="7045"/>
                    <a:pt x="2193" y="7045"/>
                  </a:cubicBezTo>
                  <a:cubicBezTo>
                    <a:pt x="2232" y="7045"/>
                    <a:pt x="2271" y="7042"/>
                    <a:pt x="2310" y="7035"/>
                  </a:cubicBezTo>
                  <a:cubicBezTo>
                    <a:pt x="2357" y="7025"/>
                    <a:pt x="2357" y="6939"/>
                    <a:pt x="2310" y="6939"/>
                  </a:cubicBezTo>
                  <a:cubicBezTo>
                    <a:pt x="2276" y="6934"/>
                    <a:pt x="2240" y="6934"/>
                    <a:pt x="2205" y="6934"/>
                  </a:cubicBezTo>
                  <a:cubicBezTo>
                    <a:pt x="2171" y="6934"/>
                    <a:pt x="2137" y="6934"/>
                    <a:pt x="2108" y="6929"/>
                  </a:cubicBezTo>
                  <a:cubicBezTo>
                    <a:pt x="2041" y="6929"/>
                    <a:pt x="1965" y="6910"/>
                    <a:pt x="1907" y="6901"/>
                  </a:cubicBezTo>
                  <a:lnTo>
                    <a:pt x="1620" y="6834"/>
                  </a:lnTo>
                  <a:cubicBezTo>
                    <a:pt x="1703" y="6767"/>
                    <a:pt x="1830" y="6715"/>
                    <a:pt x="1943" y="6715"/>
                  </a:cubicBezTo>
                  <a:cubicBezTo>
                    <a:pt x="1960" y="6715"/>
                    <a:pt x="1977" y="6716"/>
                    <a:pt x="1993" y="6719"/>
                  </a:cubicBezTo>
                  <a:cubicBezTo>
                    <a:pt x="2051" y="6738"/>
                    <a:pt x="2118" y="6747"/>
                    <a:pt x="2185" y="6757"/>
                  </a:cubicBezTo>
                  <a:cubicBezTo>
                    <a:pt x="2310" y="6786"/>
                    <a:pt x="2444" y="6805"/>
                    <a:pt x="2578" y="6814"/>
                  </a:cubicBezTo>
                  <a:cubicBezTo>
                    <a:pt x="2635" y="6814"/>
                    <a:pt x="2645" y="6719"/>
                    <a:pt x="2587" y="6709"/>
                  </a:cubicBezTo>
                  <a:cubicBezTo>
                    <a:pt x="2453" y="6690"/>
                    <a:pt x="2329" y="6671"/>
                    <a:pt x="2195" y="6661"/>
                  </a:cubicBezTo>
                  <a:cubicBezTo>
                    <a:pt x="2137" y="6652"/>
                    <a:pt x="2060" y="6652"/>
                    <a:pt x="2003" y="6642"/>
                  </a:cubicBezTo>
                  <a:cubicBezTo>
                    <a:pt x="1971" y="6632"/>
                    <a:pt x="1937" y="6624"/>
                    <a:pt x="1903" y="6624"/>
                  </a:cubicBezTo>
                  <a:cubicBezTo>
                    <a:pt x="1875" y="6624"/>
                    <a:pt x="1847" y="6629"/>
                    <a:pt x="1821" y="6642"/>
                  </a:cubicBezTo>
                  <a:lnTo>
                    <a:pt x="1811" y="6642"/>
                  </a:lnTo>
                  <a:cubicBezTo>
                    <a:pt x="1941" y="6506"/>
                    <a:pt x="2045" y="6469"/>
                    <a:pt x="2173" y="6469"/>
                  </a:cubicBezTo>
                  <a:cubicBezTo>
                    <a:pt x="2253" y="6469"/>
                    <a:pt x="2343" y="6484"/>
                    <a:pt x="2453" y="6498"/>
                  </a:cubicBezTo>
                  <a:cubicBezTo>
                    <a:pt x="2549" y="6508"/>
                    <a:pt x="2635" y="6517"/>
                    <a:pt x="2731" y="6527"/>
                  </a:cubicBezTo>
                  <a:cubicBezTo>
                    <a:pt x="2761" y="6534"/>
                    <a:pt x="2791" y="6538"/>
                    <a:pt x="2820" y="6538"/>
                  </a:cubicBezTo>
                  <a:cubicBezTo>
                    <a:pt x="2875" y="6538"/>
                    <a:pt x="2927" y="6523"/>
                    <a:pt x="2971" y="6479"/>
                  </a:cubicBezTo>
                  <a:cubicBezTo>
                    <a:pt x="3009" y="6450"/>
                    <a:pt x="2971" y="6403"/>
                    <a:pt x="2923" y="6403"/>
                  </a:cubicBezTo>
                  <a:cubicBezTo>
                    <a:pt x="2866" y="6414"/>
                    <a:pt x="2810" y="6418"/>
                    <a:pt x="2754" y="6418"/>
                  </a:cubicBezTo>
                  <a:cubicBezTo>
                    <a:pt x="2666" y="6418"/>
                    <a:pt x="2579" y="6408"/>
                    <a:pt x="2492" y="6403"/>
                  </a:cubicBezTo>
                  <a:cubicBezTo>
                    <a:pt x="2405" y="6403"/>
                    <a:pt x="2338" y="6383"/>
                    <a:pt x="2252" y="6383"/>
                  </a:cubicBezTo>
                  <a:lnTo>
                    <a:pt x="2156" y="6383"/>
                  </a:lnTo>
                  <a:cubicBezTo>
                    <a:pt x="2137" y="6383"/>
                    <a:pt x="2108" y="6374"/>
                    <a:pt x="2089" y="6355"/>
                  </a:cubicBezTo>
                  <a:cubicBezTo>
                    <a:pt x="2204" y="6240"/>
                    <a:pt x="2318" y="6215"/>
                    <a:pt x="2445" y="6215"/>
                  </a:cubicBezTo>
                  <a:cubicBezTo>
                    <a:pt x="2530" y="6215"/>
                    <a:pt x="2621" y="6226"/>
                    <a:pt x="2722" y="6230"/>
                  </a:cubicBezTo>
                  <a:cubicBezTo>
                    <a:pt x="2784" y="6234"/>
                    <a:pt x="2846" y="6240"/>
                    <a:pt x="2907" y="6240"/>
                  </a:cubicBezTo>
                  <a:cubicBezTo>
                    <a:pt x="2988" y="6240"/>
                    <a:pt x="3067" y="6230"/>
                    <a:pt x="3143" y="6192"/>
                  </a:cubicBezTo>
                  <a:cubicBezTo>
                    <a:pt x="3172" y="6182"/>
                    <a:pt x="3191" y="6125"/>
                    <a:pt x="3143" y="6115"/>
                  </a:cubicBezTo>
                  <a:cubicBezTo>
                    <a:pt x="3098" y="6106"/>
                    <a:pt x="3053" y="6102"/>
                    <a:pt x="3006" y="6102"/>
                  </a:cubicBezTo>
                  <a:cubicBezTo>
                    <a:pt x="2914" y="6102"/>
                    <a:pt x="2821" y="6115"/>
                    <a:pt x="2731" y="6115"/>
                  </a:cubicBezTo>
                  <a:cubicBezTo>
                    <a:pt x="2597" y="6115"/>
                    <a:pt x="2482" y="6086"/>
                    <a:pt x="2348" y="6086"/>
                  </a:cubicBezTo>
                  <a:cubicBezTo>
                    <a:pt x="2348" y="6077"/>
                    <a:pt x="2348" y="6077"/>
                    <a:pt x="2357" y="6067"/>
                  </a:cubicBezTo>
                  <a:cubicBezTo>
                    <a:pt x="2450" y="5962"/>
                    <a:pt x="2578" y="5933"/>
                    <a:pt x="2709" y="5933"/>
                  </a:cubicBezTo>
                  <a:cubicBezTo>
                    <a:pt x="2781" y="5933"/>
                    <a:pt x="2854" y="5942"/>
                    <a:pt x="2923" y="5952"/>
                  </a:cubicBezTo>
                  <a:cubicBezTo>
                    <a:pt x="3009" y="5971"/>
                    <a:pt x="3095" y="5981"/>
                    <a:pt x="3172" y="5981"/>
                  </a:cubicBezTo>
                  <a:cubicBezTo>
                    <a:pt x="3220" y="5981"/>
                    <a:pt x="3258" y="5991"/>
                    <a:pt x="3306" y="5991"/>
                  </a:cubicBezTo>
                  <a:cubicBezTo>
                    <a:pt x="3354" y="5991"/>
                    <a:pt x="3392" y="5991"/>
                    <a:pt x="3440" y="5981"/>
                  </a:cubicBezTo>
                  <a:cubicBezTo>
                    <a:pt x="3488" y="5971"/>
                    <a:pt x="3498" y="5904"/>
                    <a:pt x="3450" y="5895"/>
                  </a:cubicBezTo>
                  <a:cubicBezTo>
                    <a:pt x="3411" y="5885"/>
                    <a:pt x="3383" y="5876"/>
                    <a:pt x="3335" y="5876"/>
                  </a:cubicBezTo>
                  <a:cubicBezTo>
                    <a:pt x="3296" y="5876"/>
                    <a:pt x="3258" y="5856"/>
                    <a:pt x="3239" y="5856"/>
                  </a:cubicBezTo>
                  <a:cubicBezTo>
                    <a:pt x="3162" y="5856"/>
                    <a:pt x="3095" y="5847"/>
                    <a:pt x="3019" y="5847"/>
                  </a:cubicBezTo>
                  <a:cubicBezTo>
                    <a:pt x="2951" y="5847"/>
                    <a:pt x="2875" y="5837"/>
                    <a:pt x="2808" y="5837"/>
                  </a:cubicBezTo>
                  <a:cubicBezTo>
                    <a:pt x="2769" y="5837"/>
                    <a:pt x="2731" y="5837"/>
                    <a:pt x="2712" y="5828"/>
                  </a:cubicBezTo>
                  <a:cubicBezTo>
                    <a:pt x="2674" y="5828"/>
                    <a:pt x="2645" y="5828"/>
                    <a:pt x="2616" y="5809"/>
                  </a:cubicBezTo>
                  <a:cubicBezTo>
                    <a:pt x="2658" y="5715"/>
                    <a:pt x="2770" y="5692"/>
                    <a:pt x="2888" y="5692"/>
                  </a:cubicBezTo>
                  <a:cubicBezTo>
                    <a:pt x="2988" y="5692"/>
                    <a:pt x="3092" y="5708"/>
                    <a:pt x="3162" y="5713"/>
                  </a:cubicBezTo>
                  <a:cubicBezTo>
                    <a:pt x="3288" y="5727"/>
                    <a:pt x="3410" y="5736"/>
                    <a:pt x="3533" y="5736"/>
                  </a:cubicBezTo>
                  <a:cubicBezTo>
                    <a:pt x="3578" y="5736"/>
                    <a:pt x="3624" y="5734"/>
                    <a:pt x="3670" y="5732"/>
                  </a:cubicBezTo>
                  <a:cubicBezTo>
                    <a:pt x="3727" y="5713"/>
                    <a:pt x="3727" y="5636"/>
                    <a:pt x="3670" y="5636"/>
                  </a:cubicBezTo>
                  <a:cubicBezTo>
                    <a:pt x="3613" y="5630"/>
                    <a:pt x="3557" y="5628"/>
                    <a:pt x="3503" y="5628"/>
                  </a:cubicBezTo>
                  <a:cubicBezTo>
                    <a:pt x="3393" y="5628"/>
                    <a:pt x="3287" y="5636"/>
                    <a:pt x="3172" y="5636"/>
                  </a:cubicBezTo>
                  <a:cubicBezTo>
                    <a:pt x="3047" y="5636"/>
                    <a:pt x="2913" y="5636"/>
                    <a:pt x="2779" y="5617"/>
                  </a:cubicBezTo>
                  <a:cubicBezTo>
                    <a:pt x="2892" y="5504"/>
                    <a:pt x="2981" y="5462"/>
                    <a:pt x="3124" y="5462"/>
                  </a:cubicBezTo>
                  <a:cubicBezTo>
                    <a:pt x="3139" y="5462"/>
                    <a:pt x="3155" y="5463"/>
                    <a:pt x="3172" y="5464"/>
                  </a:cubicBezTo>
                  <a:lnTo>
                    <a:pt x="3430" y="5492"/>
                  </a:lnTo>
                  <a:cubicBezTo>
                    <a:pt x="3562" y="5500"/>
                    <a:pt x="3700" y="5514"/>
                    <a:pt x="3840" y="5514"/>
                  </a:cubicBezTo>
                  <a:cubicBezTo>
                    <a:pt x="3872" y="5514"/>
                    <a:pt x="3905" y="5513"/>
                    <a:pt x="3938" y="5512"/>
                  </a:cubicBezTo>
                  <a:cubicBezTo>
                    <a:pt x="3986" y="5512"/>
                    <a:pt x="4005" y="5444"/>
                    <a:pt x="3957" y="5425"/>
                  </a:cubicBezTo>
                  <a:cubicBezTo>
                    <a:pt x="3775" y="5397"/>
                    <a:pt x="3584" y="5377"/>
                    <a:pt x="3402" y="5377"/>
                  </a:cubicBezTo>
                  <a:cubicBezTo>
                    <a:pt x="3306" y="5377"/>
                    <a:pt x="3210" y="5368"/>
                    <a:pt x="3124" y="5368"/>
                  </a:cubicBezTo>
                  <a:cubicBezTo>
                    <a:pt x="3114" y="5368"/>
                    <a:pt x="3047" y="5368"/>
                    <a:pt x="3009" y="5377"/>
                  </a:cubicBezTo>
                  <a:cubicBezTo>
                    <a:pt x="3124" y="5242"/>
                    <a:pt x="3253" y="5217"/>
                    <a:pt x="3413" y="5217"/>
                  </a:cubicBezTo>
                  <a:cubicBezTo>
                    <a:pt x="3480" y="5217"/>
                    <a:pt x="3552" y="5221"/>
                    <a:pt x="3632" y="5224"/>
                  </a:cubicBezTo>
                  <a:cubicBezTo>
                    <a:pt x="3713" y="5224"/>
                    <a:pt x="3797" y="5227"/>
                    <a:pt x="3881" y="5227"/>
                  </a:cubicBezTo>
                  <a:cubicBezTo>
                    <a:pt x="3965" y="5227"/>
                    <a:pt x="4048" y="5224"/>
                    <a:pt x="4130" y="5215"/>
                  </a:cubicBezTo>
                  <a:cubicBezTo>
                    <a:pt x="4206" y="5205"/>
                    <a:pt x="4197" y="5119"/>
                    <a:pt x="4130" y="5109"/>
                  </a:cubicBezTo>
                  <a:cubicBezTo>
                    <a:pt x="4079" y="5103"/>
                    <a:pt x="4028" y="5101"/>
                    <a:pt x="3976" y="5101"/>
                  </a:cubicBezTo>
                  <a:cubicBezTo>
                    <a:pt x="3861" y="5101"/>
                    <a:pt x="3744" y="5112"/>
                    <a:pt x="3632" y="5119"/>
                  </a:cubicBezTo>
                  <a:cubicBezTo>
                    <a:pt x="3545" y="5119"/>
                    <a:pt x="3459" y="5128"/>
                    <a:pt x="3383" y="5128"/>
                  </a:cubicBezTo>
                  <a:cubicBezTo>
                    <a:pt x="3335" y="5128"/>
                    <a:pt x="3268" y="5138"/>
                    <a:pt x="3210" y="5138"/>
                  </a:cubicBezTo>
                  <a:cubicBezTo>
                    <a:pt x="3325" y="5009"/>
                    <a:pt x="3419" y="4976"/>
                    <a:pt x="3559" y="4976"/>
                  </a:cubicBezTo>
                  <a:cubicBezTo>
                    <a:pt x="3606" y="4976"/>
                    <a:pt x="3658" y="4980"/>
                    <a:pt x="3718" y="4985"/>
                  </a:cubicBezTo>
                  <a:cubicBezTo>
                    <a:pt x="3775" y="4985"/>
                    <a:pt x="3842" y="4994"/>
                    <a:pt x="3909" y="4994"/>
                  </a:cubicBezTo>
                  <a:cubicBezTo>
                    <a:pt x="3977" y="4994"/>
                    <a:pt x="4034" y="4994"/>
                    <a:pt x="4111" y="4985"/>
                  </a:cubicBezTo>
                  <a:cubicBezTo>
                    <a:pt x="4159" y="4975"/>
                    <a:pt x="4159" y="4898"/>
                    <a:pt x="4111" y="4898"/>
                  </a:cubicBezTo>
                  <a:lnTo>
                    <a:pt x="3727" y="4898"/>
                  </a:lnTo>
                  <a:cubicBezTo>
                    <a:pt x="3670" y="4898"/>
                    <a:pt x="3603" y="4889"/>
                    <a:pt x="3536" y="4889"/>
                  </a:cubicBezTo>
                  <a:cubicBezTo>
                    <a:pt x="3498" y="4889"/>
                    <a:pt x="3478" y="4889"/>
                    <a:pt x="3450" y="4879"/>
                  </a:cubicBezTo>
                  <a:cubicBezTo>
                    <a:pt x="3507" y="4755"/>
                    <a:pt x="3689" y="4755"/>
                    <a:pt x="3814" y="4755"/>
                  </a:cubicBezTo>
                  <a:lnTo>
                    <a:pt x="4082" y="4755"/>
                  </a:lnTo>
                  <a:cubicBezTo>
                    <a:pt x="4178" y="4755"/>
                    <a:pt x="4274" y="4745"/>
                    <a:pt x="4360" y="4745"/>
                  </a:cubicBezTo>
                  <a:cubicBezTo>
                    <a:pt x="4446" y="4736"/>
                    <a:pt x="4551" y="4736"/>
                    <a:pt x="4628" y="4697"/>
                  </a:cubicBezTo>
                  <a:cubicBezTo>
                    <a:pt x="4657" y="4678"/>
                    <a:pt x="4647" y="4630"/>
                    <a:pt x="4609" y="4611"/>
                  </a:cubicBezTo>
                  <a:cubicBezTo>
                    <a:pt x="4586" y="4605"/>
                    <a:pt x="4561" y="4603"/>
                    <a:pt x="4534" y="4603"/>
                  </a:cubicBezTo>
                  <a:cubicBezTo>
                    <a:pt x="4468" y="4603"/>
                    <a:pt x="4395" y="4617"/>
                    <a:pt x="4341" y="4630"/>
                  </a:cubicBezTo>
                  <a:cubicBezTo>
                    <a:pt x="4254" y="4640"/>
                    <a:pt x="4159" y="4640"/>
                    <a:pt x="4072" y="4649"/>
                  </a:cubicBezTo>
                  <a:cubicBezTo>
                    <a:pt x="3986" y="4659"/>
                    <a:pt x="3890" y="4659"/>
                    <a:pt x="3814" y="4659"/>
                  </a:cubicBezTo>
                  <a:cubicBezTo>
                    <a:pt x="3747" y="4659"/>
                    <a:pt x="3689" y="4659"/>
                    <a:pt x="3632" y="4678"/>
                  </a:cubicBezTo>
                  <a:cubicBezTo>
                    <a:pt x="3764" y="4516"/>
                    <a:pt x="3877" y="4485"/>
                    <a:pt x="4019" y="4485"/>
                  </a:cubicBezTo>
                  <a:cubicBezTo>
                    <a:pt x="4104" y="4485"/>
                    <a:pt x="4198" y="4496"/>
                    <a:pt x="4312" y="4496"/>
                  </a:cubicBezTo>
                  <a:lnTo>
                    <a:pt x="4590" y="4496"/>
                  </a:lnTo>
                  <a:cubicBezTo>
                    <a:pt x="4638" y="4496"/>
                    <a:pt x="4685" y="4498"/>
                    <a:pt x="4733" y="4498"/>
                  </a:cubicBezTo>
                  <a:cubicBezTo>
                    <a:pt x="4781" y="4498"/>
                    <a:pt x="4829" y="4496"/>
                    <a:pt x="4877" y="4486"/>
                  </a:cubicBezTo>
                  <a:cubicBezTo>
                    <a:pt x="4925" y="4467"/>
                    <a:pt x="4915" y="4400"/>
                    <a:pt x="4877" y="4391"/>
                  </a:cubicBezTo>
                  <a:cubicBezTo>
                    <a:pt x="4834" y="4378"/>
                    <a:pt x="4791" y="4373"/>
                    <a:pt x="4747" y="4373"/>
                  </a:cubicBezTo>
                  <a:cubicBezTo>
                    <a:pt x="4695" y="4373"/>
                    <a:pt x="4642" y="4380"/>
                    <a:pt x="4590" y="4391"/>
                  </a:cubicBezTo>
                  <a:lnTo>
                    <a:pt x="4302" y="4391"/>
                  </a:lnTo>
                  <a:cubicBezTo>
                    <a:pt x="4206" y="4391"/>
                    <a:pt x="4111" y="4391"/>
                    <a:pt x="4015" y="4400"/>
                  </a:cubicBezTo>
                  <a:cubicBezTo>
                    <a:pt x="3957" y="4400"/>
                    <a:pt x="3890" y="4400"/>
                    <a:pt x="3842" y="4410"/>
                  </a:cubicBezTo>
                  <a:cubicBezTo>
                    <a:pt x="4015" y="4209"/>
                    <a:pt x="4130" y="4209"/>
                    <a:pt x="4369" y="4209"/>
                  </a:cubicBezTo>
                  <a:lnTo>
                    <a:pt x="4839" y="4209"/>
                  </a:lnTo>
                  <a:cubicBezTo>
                    <a:pt x="4887" y="4199"/>
                    <a:pt x="4915" y="4122"/>
                    <a:pt x="4848" y="4113"/>
                  </a:cubicBezTo>
                  <a:cubicBezTo>
                    <a:pt x="4826" y="4110"/>
                    <a:pt x="4802" y="4109"/>
                    <a:pt x="4776" y="4109"/>
                  </a:cubicBezTo>
                  <a:cubicBezTo>
                    <a:pt x="4726" y="4109"/>
                    <a:pt x="4673" y="4113"/>
                    <a:pt x="4628" y="4113"/>
                  </a:cubicBezTo>
                  <a:cubicBezTo>
                    <a:pt x="4542" y="4113"/>
                    <a:pt x="4465" y="4113"/>
                    <a:pt x="4389" y="4122"/>
                  </a:cubicBezTo>
                  <a:cubicBezTo>
                    <a:pt x="4274" y="4122"/>
                    <a:pt x="4178" y="4132"/>
                    <a:pt x="4072" y="4151"/>
                  </a:cubicBezTo>
                  <a:cubicBezTo>
                    <a:pt x="4164" y="4040"/>
                    <a:pt x="4277" y="4023"/>
                    <a:pt x="4400" y="4023"/>
                  </a:cubicBezTo>
                  <a:cubicBezTo>
                    <a:pt x="4458" y="4023"/>
                    <a:pt x="4519" y="4027"/>
                    <a:pt x="4580" y="4027"/>
                  </a:cubicBezTo>
                  <a:cubicBezTo>
                    <a:pt x="4733" y="4027"/>
                    <a:pt x="4887" y="4017"/>
                    <a:pt x="5040" y="3979"/>
                  </a:cubicBezTo>
                  <a:cubicBezTo>
                    <a:pt x="5085" y="3970"/>
                    <a:pt x="5079" y="3892"/>
                    <a:pt x="5038" y="3892"/>
                  </a:cubicBezTo>
                  <a:cubicBezTo>
                    <a:pt x="5035" y="3892"/>
                    <a:pt x="5033" y="3892"/>
                    <a:pt x="5030" y="3892"/>
                  </a:cubicBezTo>
                  <a:cubicBezTo>
                    <a:pt x="4877" y="3912"/>
                    <a:pt x="4733" y="3931"/>
                    <a:pt x="4580" y="3940"/>
                  </a:cubicBezTo>
                  <a:cubicBezTo>
                    <a:pt x="4503" y="3960"/>
                    <a:pt x="4436" y="3960"/>
                    <a:pt x="4360" y="3960"/>
                  </a:cubicBezTo>
                  <a:lnTo>
                    <a:pt x="4245" y="3960"/>
                  </a:lnTo>
                  <a:cubicBezTo>
                    <a:pt x="4408" y="3739"/>
                    <a:pt x="4599" y="3739"/>
                    <a:pt x="4848" y="3730"/>
                  </a:cubicBezTo>
                  <a:cubicBezTo>
                    <a:pt x="4935" y="3730"/>
                    <a:pt x="5030" y="3720"/>
                    <a:pt x="5117" y="3720"/>
                  </a:cubicBezTo>
                  <a:cubicBezTo>
                    <a:pt x="5133" y="3720"/>
                    <a:pt x="5154" y="3721"/>
                    <a:pt x="5176" y="3721"/>
                  </a:cubicBezTo>
                  <a:cubicBezTo>
                    <a:pt x="5242" y="3721"/>
                    <a:pt x="5323" y="3715"/>
                    <a:pt x="5366" y="3672"/>
                  </a:cubicBezTo>
                  <a:cubicBezTo>
                    <a:pt x="5375" y="3653"/>
                    <a:pt x="5375" y="3634"/>
                    <a:pt x="5366" y="3624"/>
                  </a:cubicBezTo>
                  <a:cubicBezTo>
                    <a:pt x="5340" y="3602"/>
                    <a:pt x="5300" y="3597"/>
                    <a:pt x="5257" y="3597"/>
                  </a:cubicBezTo>
                  <a:cubicBezTo>
                    <a:pt x="5207" y="3597"/>
                    <a:pt x="5153" y="3605"/>
                    <a:pt x="5117" y="3605"/>
                  </a:cubicBezTo>
                  <a:cubicBezTo>
                    <a:pt x="5021" y="3624"/>
                    <a:pt x="4935" y="3624"/>
                    <a:pt x="4839" y="3634"/>
                  </a:cubicBezTo>
                  <a:cubicBezTo>
                    <a:pt x="4705" y="3643"/>
                    <a:pt x="4580" y="3672"/>
                    <a:pt x="4456" y="3682"/>
                  </a:cubicBezTo>
                  <a:cubicBezTo>
                    <a:pt x="4599" y="3500"/>
                    <a:pt x="4820" y="3538"/>
                    <a:pt x="5011" y="3509"/>
                  </a:cubicBezTo>
                  <a:cubicBezTo>
                    <a:pt x="5165" y="3490"/>
                    <a:pt x="5318" y="3461"/>
                    <a:pt x="5462" y="3413"/>
                  </a:cubicBezTo>
                  <a:cubicBezTo>
                    <a:pt x="5505" y="3405"/>
                    <a:pt x="5501" y="3334"/>
                    <a:pt x="5465" y="3334"/>
                  </a:cubicBezTo>
                  <a:cubicBezTo>
                    <a:pt x="5461" y="3334"/>
                    <a:pt x="5457" y="3335"/>
                    <a:pt x="5452" y="3337"/>
                  </a:cubicBezTo>
                  <a:cubicBezTo>
                    <a:pt x="5299" y="3356"/>
                    <a:pt x="5155" y="3394"/>
                    <a:pt x="4992" y="3413"/>
                  </a:cubicBezTo>
                  <a:cubicBezTo>
                    <a:pt x="4868" y="3442"/>
                    <a:pt x="4733" y="3452"/>
                    <a:pt x="4599" y="3481"/>
                  </a:cubicBezTo>
                  <a:cubicBezTo>
                    <a:pt x="4743" y="3289"/>
                    <a:pt x="4800" y="3212"/>
                    <a:pt x="5059" y="3203"/>
                  </a:cubicBezTo>
                  <a:cubicBezTo>
                    <a:pt x="5136" y="3203"/>
                    <a:pt x="5222" y="3203"/>
                    <a:pt x="5308" y="3193"/>
                  </a:cubicBezTo>
                  <a:cubicBezTo>
                    <a:pt x="5394" y="3174"/>
                    <a:pt x="5471" y="3164"/>
                    <a:pt x="5557" y="3164"/>
                  </a:cubicBezTo>
                  <a:cubicBezTo>
                    <a:pt x="5644" y="3155"/>
                    <a:pt x="5739" y="3155"/>
                    <a:pt x="5806" y="3107"/>
                  </a:cubicBezTo>
                  <a:cubicBezTo>
                    <a:pt x="5845" y="3078"/>
                    <a:pt x="5835" y="3021"/>
                    <a:pt x="5797" y="3011"/>
                  </a:cubicBezTo>
                  <a:cubicBezTo>
                    <a:pt x="5784" y="3009"/>
                    <a:pt x="5770" y="3008"/>
                    <a:pt x="5756" y="3008"/>
                  </a:cubicBezTo>
                  <a:cubicBezTo>
                    <a:pt x="5694" y="3008"/>
                    <a:pt x="5619" y="3022"/>
                    <a:pt x="5557" y="3030"/>
                  </a:cubicBezTo>
                  <a:lnTo>
                    <a:pt x="5308" y="3069"/>
                  </a:lnTo>
                  <a:lnTo>
                    <a:pt x="5059" y="3107"/>
                  </a:lnTo>
                  <a:cubicBezTo>
                    <a:pt x="4992" y="3116"/>
                    <a:pt x="4944" y="3116"/>
                    <a:pt x="4887" y="3116"/>
                  </a:cubicBezTo>
                  <a:cubicBezTo>
                    <a:pt x="5040" y="2906"/>
                    <a:pt x="5174" y="2867"/>
                    <a:pt x="5442" y="2858"/>
                  </a:cubicBezTo>
                  <a:cubicBezTo>
                    <a:pt x="5478" y="2858"/>
                    <a:pt x="5515" y="2859"/>
                    <a:pt x="5553" y="2859"/>
                  </a:cubicBezTo>
                  <a:cubicBezTo>
                    <a:pt x="5648" y="2859"/>
                    <a:pt x="5749" y="2854"/>
                    <a:pt x="5845" y="2819"/>
                  </a:cubicBezTo>
                  <a:cubicBezTo>
                    <a:pt x="5883" y="2810"/>
                    <a:pt x="5883" y="2762"/>
                    <a:pt x="5845" y="2743"/>
                  </a:cubicBezTo>
                  <a:cubicBezTo>
                    <a:pt x="5811" y="2733"/>
                    <a:pt x="5773" y="2731"/>
                    <a:pt x="5732" y="2731"/>
                  </a:cubicBezTo>
                  <a:cubicBezTo>
                    <a:pt x="5691" y="2731"/>
                    <a:pt x="5648" y="2733"/>
                    <a:pt x="5605" y="2733"/>
                  </a:cubicBezTo>
                  <a:cubicBezTo>
                    <a:pt x="5519" y="2743"/>
                    <a:pt x="5452" y="2743"/>
                    <a:pt x="5366" y="2762"/>
                  </a:cubicBezTo>
                  <a:cubicBezTo>
                    <a:pt x="5327" y="2762"/>
                    <a:pt x="5279" y="2772"/>
                    <a:pt x="5251" y="2772"/>
                  </a:cubicBezTo>
                  <a:cubicBezTo>
                    <a:pt x="5212" y="2772"/>
                    <a:pt x="5184" y="2781"/>
                    <a:pt x="5155" y="2781"/>
                  </a:cubicBezTo>
                  <a:lnTo>
                    <a:pt x="5155" y="2762"/>
                  </a:lnTo>
                  <a:cubicBezTo>
                    <a:pt x="5318" y="2532"/>
                    <a:pt x="5375" y="2532"/>
                    <a:pt x="5653" y="2503"/>
                  </a:cubicBezTo>
                  <a:cubicBezTo>
                    <a:pt x="5758" y="2494"/>
                    <a:pt x="5873" y="2494"/>
                    <a:pt x="5979" y="2446"/>
                  </a:cubicBezTo>
                  <a:cubicBezTo>
                    <a:pt x="6017" y="2427"/>
                    <a:pt x="6017" y="2360"/>
                    <a:pt x="5969" y="2360"/>
                  </a:cubicBezTo>
                  <a:cubicBezTo>
                    <a:pt x="5854" y="2360"/>
                    <a:pt x="5758" y="2388"/>
                    <a:pt x="5653" y="2398"/>
                  </a:cubicBezTo>
                  <a:cubicBezTo>
                    <a:pt x="5596" y="2408"/>
                    <a:pt x="5538" y="2408"/>
                    <a:pt x="5462" y="2427"/>
                  </a:cubicBezTo>
                  <a:cubicBezTo>
                    <a:pt x="5471" y="2408"/>
                    <a:pt x="5490" y="2398"/>
                    <a:pt x="5490" y="2379"/>
                  </a:cubicBezTo>
                  <a:lnTo>
                    <a:pt x="5500" y="2379"/>
                  </a:lnTo>
                  <a:cubicBezTo>
                    <a:pt x="5519" y="2379"/>
                    <a:pt x="5548" y="2360"/>
                    <a:pt x="5567" y="2360"/>
                  </a:cubicBezTo>
                  <a:lnTo>
                    <a:pt x="5711" y="2331"/>
                  </a:lnTo>
                  <a:lnTo>
                    <a:pt x="5854" y="2293"/>
                  </a:lnTo>
                  <a:cubicBezTo>
                    <a:pt x="5883" y="2283"/>
                    <a:pt x="5902" y="2283"/>
                    <a:pt x="5931" y="2264"/>
                  </a:cubicBezTo>
                  <a:cubicBezTo>
                    <a:pt x="5950" y="2254"/>
                    <a:pt x="5969" y="2245"/>
                    <a:pt x="5988" y="2235"/>
                  </a:cubicBezTo>
                  <a:cubicBezTo>
                    <a:pt x="5998" y="2235"/>
                    <a:pt x="5988" y="2206"/>
                    <a:pt x="5979" y="2206"/>
                  </a:cubicBezTo>
                  <a:cubicBezTo>
                    <a:pt x="5931" y="2206"/>
                    <a:pt x="5893" y="2206"/>
                    <a:pt x="5845" y="2216"/>
                  </a:cubicBezTo>
                  <a:cubicBezTo>
                    <a:pt x="5797" y="2235"/>
                    <a:pt x="5758" y="2235"/>
                    <a:pt x="5711" y="2245"/>
                  </a:cubicBezTo>
                  <a:cubicBezTo>
                    <a:pt x="5644" y="2254"/>
                    <a:pt x="5557" y="2264"/>
                    <a:pt x="5490" y="2283"/>
                  </a:cubicBezTo>
                  <a:cubicBezTo>
                    <a:pt x="5548" y="2139"/>
                    <a:pt x="5787" y="2120"/>
                    <a:pt x="5921" y="2111"/>
                  </a:cubicBezTo>
                  <a:cubicBezTo>
                    <a:pt x="6046" y="2101"/>
                    <a:pt x="6190" y="2101"/>
                    <a:pt x="6314" y="2053"/>
                  </a:cubicBezTo>
                  <a:cubicBezTo>
                    <a:pt x="6352" y="2043"/>
                    <a:pt x="6352" y="1996"/>
                    <a:pt x="6314" y="1996"/>
                  </a:cubicBezTo>
                  <a:cubicBezTo>
                    <a:pt x="6258" y="1982"/>
                    <a:pt x="6212" y="1973"/>
                    <a:pt x="6165" y="1973"/>
                  </a:cubicBezTo>
                  <a:cubicBezTo>
                    <a:pt x="6148" y="1973"/>
                    <a:pt x="6131" y="1974"/>
                    <a:pt x="6113" y="1976"/>
                  </a:cubicBezTo>
                  <a:cubicBezTo>
                    <a:pt x="6036" y="1976"/>
                    <a:pt x="5969" y="1996"/>
                    <a:pt x="5893" y="2005"/>
                  </a:cubicBezTo>
                  <a:cubicBezTo>
                    <a:pt x="5826" y="2015"/>
                    <a:pt x="5758" y="2024"/>
                    <a:pt x="5691" y="2043"/>
                  </a:cubicBezTo>
                  <a:cubicBezTo>
                    <a:pt x="5682" y="2043"/>
                    <a:pt x="5653" y="2053"/>
                    <a:pt x="5634" y="2053"/>
                  </a:cubicBezTo>
                  <a:cubicBezTo>
                    <a:pt x="5634" y="2043"/>
                    <a:pt x="5644" y="2043"/>
                    <a:pt x="5644" y="2024"/>
                  </a:cubicBezTo>
                  <a:cubicBezTo>
                    <a:pt x="5778" y="1823"/>
                    <a:pt x="5873" y="1861"/>
                    <a:pt x="6094" y="1823"/>
                  </a:cubicBezTo>
                  <a:cubicBezTo>
                    <a:pt x="6132" y="1814"/>
                    <a:pt x="6170" y="1804"/>
                    <a:pt x="6209" y="1775"/>
                  </a:cubicBezTo>
                  <a:cubicBezTo>
                    <a:pt x="6238" y="1756"/>
                    <a:pt x="6218" y="1708"/>
                    <a:pt x="6180" y="1708"/>
                  </a:cubicBezTo>
                  <a:lnTo>
                    <a:pt x="6075" y="1708"/>
                  </a:lnTo>
                  <a:cubicBezTo>
                    <a:pt x="6036" y="1708"/>
                    <a:pt x="5998" y="1718"/>
                    <a:pt x="5969" y="1718"/>
                  </a:cubicBezTo>
                  <a:cubicBezTo>
                    <a:pt x="5931" y="1718"/>
                    <a:pt x="5883" y="1718"/>
                    <a:pt x="5854" y="1708"/>
                  </a:cubicBezTo>
                  <a:cubicBezTo>
                    <a:pt x="5931" y="1526"/>
                    <a:pt x="6180" y="1536"/>
                    <a:pt x="6352" y="1526"/>
                  </a:cubicBezTo>
                  <a:cubicBezTo>
                    <a:pt x="6410" y="1526"/>
                    <a:pt x="6458" y="1517"/>
                    <a:pt x="6515" y="1497"/>
                  </a:cubicBezTo>
                  <a:cubicBezTo>
                    <a:pt x="6563" y="1488"/>
                    <a:pt x="6544" y="1430"/>
                    <a:pt x="6506" y="1421"/>
                  </a:cubicBezTo>
                  <a:cubicBezTo>
                    <a:pt x="6474" y="1421"/>
                    <a:pt x="6438" y="1412"/>
                    <a:pt x="6403" y="1412"/>
                  </a:cubicBezTo>
                  <a:cubicBezTo>
                    <a:pt x="6385" y="1412"/>
                    <a:pt x="6368" y="1414"/>
                    <a:pt x="6352" y="1421"/>
                  </a:cubicBezTo>
                  <a:cubicBezTo>
                    <a:pt x="6305" y="1421"/>
                    <a:pt x="6238" y="1430"/>
                    <a:pt x="6190" y="1430"/>
                  </a:cubicBezTo>
                  <a:cubicBezTo>
                    <a:pt x="6142" y="1430"/>
                    <a:pt x="6094" y="1440"/>
                    <a:pt x="6046" y="1440"/>
                  </a:cubicBezTo>
                  <a:cubicBezTo>
                    <a:pt x="6084" y="1258"/>
                    <a:pt x="6352" y="1325"/>
                    <a:pt x="6467" y="1296"/>
                  </a:cubicBezTo>
                  <a:lnTo>
                    <a:pt x="6611" y="1258"/>
                  </a:lnTo>
                  <a:cubicBezTo>
                    <a:pt x="6654" y="1249"/>
                    <a:pt x="6651" y="1178"/>
                    <a:pt x="6615" y="1178"/>
                  </a:cubicBezTo>
                  <a:cubicBezTo>
                    <a:pt x="6611" y="1178"/>
                    <a:pt x="6606" y="1179"/>
                    <a:pt x="6602" y="1181"/>
                  </a:cubicBezTo>
                  <a:cubicBezTo>
                    <a:pt x="6554" y="1191"/>
                    <a:pt x="6506" y="1191"/>
                    <a:pt x="6458" y="1200"/>
                  </a:cubicBezTo>
                  <a:cubicBezTo>
                    <a:pt x="6410" y="1210"/>
                    <a:pt x="6372" y="1210"/>
                    <a:pt x="6324" y="1229"/>
                  </a:cubicBezTo>
                  <a:cubicBezTo>
                    <a:pt x="6276" y="1229"/>
                    <a:pt x="6228" y="1239"/>
                    <a:pt x="6190" y="1239"/>
                  </a:cubicBezTo>
                  <a:cubicBezTo>
                    <a:pt x="6305" y="1066"/>
                    <a:pt x="6515" y="1143"/>
                    <a:pt x="6640" y="999"/>
                  </a:cubicBezTo>
                  <a:cubicBezTo>
                    <a:pt x="6659" y="970"/>
                    <a:pt x="6640" y="942"/>
                    <a:pt x="6611" y="942"/>
                  </a:cubicBezTo>
                  <a:cubicBezTo>
                    <a:pt x="6573" y="942"/>
                    <a:pt x="6554" y="951"/>
                    <a:pt x="6515" y="961"/>
                  </a:cubicBezTo>
                  <a:cubicBezTo>
                    <a:pt x="6496" y="970"/>
                    <a:pt x="6458" y="990"/>
                    <a:pt x="6420" y="999"/>
                  </a:cubicBezTo>
                  <a:cubicBezTo>
                    <a:pt x="6400" y="1009"/>
                    <a:pt x="6362" y="1009"/>
                    <a:pt x="6333" y="1018"/>
                  </a:cubicBezTo>
                  <a:lnTo>
                    <a:pt x="6324" y="1018"/>
                  </a:lnTo>
                  <a:cubicBezTo>
                    <a:pt x="6352" y="990"/>
                    <a:pt x="6372" y="951"/>
                    <a:pt x="6381" y="913"/>
                  </a:cubicBezTo>
                  <a:lnTo>
                    <a:pt x="6400" y="923"/>
                  </a:lnTo>
                  <a:cubicBezTo>
                    <a:pt x="6405" y="932"/>
                    <a:pt x="6410" y="937"/>
                    <a:pt x="6415" y="937"/>
                  </a:cubicBezTo>
                  <a:cubicBezTo>
                    <a:pt x="6420" y="937"/>
                    <a:pt x="6424" y="932"/>
                    <a:pt x="6429" y="923"/>
                  </a:cubicBezTo>
                  <a:cubicBezTo>
                    <a:pt x="6448" y="913"/>
                    <a:pt x="6448" y="903"/>
                    <a:pt x="6448" y="894"/>
                  </a:cubicBezTo>
                  <a:lnTo>
                    <a:pt x="6467" y="894"/>
                  </a:lnTo>
                  <a:cubicBezTo>
                    <a:pt x="6506" y="875"/>
                    <a:pt x="6544" y="875"/>
                    <a:pt x="6573" y="865"/>
                  </a:cubicBezTo>
                  <a:cubicBezTo>
                    <a:pt x="6611" y="865"/>
                    <a:pt x="6649" y="856"/>
                    <a:pt x="6688" y="846"/>
                  </a:cubicBezTo>
                  <a:lnTo>
                    <a:pt x="6793" y="808"/>
                  </a:lnTo>
                  <a:cubicBezTo>
                    <a:pt x="6812" y="798"/>
                    <a:pt x="6803" y="760"/>
                    <a:pt x="6784" y="760"/>
                  </a:cubicBezTo>
                  <a:cubicBezTo>
                    <a:pt x="6764" y="755"/>
                    <a:pt x="6743" y="753"/>
                    <a:pt x="6721" y="753"/>
                  </a:cubicBezTo>
                  <a:cubicBezTo>
                    <a:pt x="6700" y="753"/>
                    <a:pt x="6678" y="755"/>
                    <a:pt x="6659" y="760"/>
                  </a:cubicBezTo>
                  <a:cubicBezTo>
                    <a:pt x="6621" y="769"/>
                    <a:pt x="6592" y="769"/>
                    <a:pt x="6554" y="779"/>
                  </a:cubicBezTo>
                  <a:cubicBezTo>
                    <a:pt x="6515" y="798"/>
                    <a:pt x="6477" y="808"/>
                    <a:pt x="6458" y="817"/>
                  </a:cubicBezTo>
                  <a:cubicBezTo>
                    <a:pt x="6506" y="731"/>
                    <a:pt x="6563" y="654"/>
                    <a:pt x="6611" y="559"/>
                  </a:cubicBezTo>
                  <a:cubicBezTo>
                    <a:pt x="6717" y="386"/>
                    <a:pt x="6831" y="204"/>
                    <a:pt x="6908" y="32"/>
                  </a:cubicBezTo>
                  <a:cubicBezTo>
                    <a:pt x="6924" y="16"/>
                    <a:pt x="6907" y="0"/>
                    <a:pt x="6896" y="0"/>
                  </a:cubicBezTo>
                  <a:close/>
                </a:path>
              </a:pathLst>
            </a:custGeom>
            <a:solidFill>
              <a:srgbClr val="D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 name="Google Shape;262;p15"/>
          <p:cNvGrpSpPr/>
          <p:nvPr/>
        </p:nvGrpSpPr>
        <p:grpSpPr>
          <a:xfrm>
            <a:off x="7223490" y="3080242"/>
            <a:ext cx="2414556" cy="2899367"/>
            <a:chOff x="4448825" y="1626319"/>
            <a:chExt cx="983406" cy="1180861"/>
          </a:xfrm>
        </p:grpSpPr>
        <p:sp>
          <p:nvSpPr>
            <p:cNvPr id="263" name="Google Shape;263;p15"/>
            <p:cNvSpPr/>
            <p:nvPr/>
          </p:nvSpPr>
          <p:spPr>
            <a:xfrm>
              <a:off x="4542417" y="1784381"/>
              <a:ext cx="719560" cy="1022798"/>
            </a:xfrm>
            <a:custGeom>
              <a:avLst/>
              <a:gdLst/>
              <a:ahLst/>
              <a:cxnLst/>
              <a:rect l="l" t="t" r="r" b="b"/>
              <a:pathLst>
                <a:path w="10971" h="15595" extrusionOk="0">
                  <a:moveTo>
                    <a:pt x="6715" y="1"/>
                  </a:moveTo>
                  <a:cubicBezTo>
                    <a:pt x="6704" y="1"/>
                    <a:pt x="6694" y="8"/>
                    <a:pt x="6707" y="14"/>
                  </a:cubicBezTo>
                  <a:cubicBezTo>
                    <a:pt x="6851" y="522"/>
                    <a:pt x="6860" y="1001"/>
                    <a:pt x="6755" y="1518"/>
                  </a:cubicBezTo>
                  <a:cubicBezTo>
                    <a:pt x="6640" y="2007"/>
                    <a:pt x="6477" y="2476"/>
                    <a:pt x="6324" y="2936"/>
                  </a:cubicBezTo>
                  <a:cubicBezTo>
                    <a:pt x="6247" y="3157"/>
                    <a:pt x="6190" y="3367"/>
                    <a:pt x="6142" y="3588"/>
                  </a:cubicBezTo>
                  <a:cubicBezTo>
                    <a:pt x="6106" y="3598"/>
                    <a:pt x="6073" y="3603"/>
                    <a:pt x="6043" y="3603"/>
                  </a:cubicBezTo>
                  <a:cubicBezTo>
                    <a:pt x="5825" y="3603"/>
                    <a:pt x="5753" y="3349"/>
                    <a:pt x="5711" y="3147"/>
                  </a:cubicBezTo>
                  <a:cubicBezTo>
                    <a:pt x="5672" y="2975"/>
                    <a:pt x="5634" y="2821"/>
                    <a:pt x="5586" y="2668"/>
                  </a:cubicBezTo>
                  <a:cubicBezTo>
                    <a:pt x="5481" y="2342"/>
                    <a:pt x="5337" y="2017"/>
                    <a:pt x="5126" y="1739"/>
                  </a:cubicBezTo>
                  <a:cubicBezTo>
                    <a:pt x="4836" y="1378"/>
                    <a:pt x="4353" y="1050"/>
                    <a:pt x="3846" y="1050"/>
                  </a:cubicBezTo>
                  <a:cubicBezTo>
                    <a:pt x="3800" y="1050"/>
                    <a:pt x="3754" y="1053"/>
                    <a:pt x="3708" y="1059"/>
                  </a:cubicBezTo>
                  <a:cubicBezTo>
                    <a:pt x="3641" y="1068"/>
                    <a:pt x="3622" y="1183"/>
                    <a:pt x="3699" y="1183"/>
                  </a:cubicBezTo>
                  <a:cubicBezTo>
                    <a:pt x="4044" y="1193"/>
                    <a:pt x="4331" y="1260"/>
                    <a:pt x="4619" y="1451"/>
                  </a:cubicBezTo>
                  <a:cubicBezTo>
                    <a:pt x="4935" y="1672"/>
                    <a:pt x="5155" y="1969"/>
                    <a:pt x="5318" y="2304"/>
                  </a:cubicBezTo>
                  <a:cubicBezTo>
                    <a:pt x="5395" y="2476"/>
                    <a:pt x="5462" y="2649"/>
                    <a:pt x="5519" y="2841"/>
                  </a:cubicBezTo>
                  <a:cubicBezTo>
                    <a:pt x="5567" y="3023"/>
                    <a:pt x="5605" y="3214"/>
                    <a:pt x="5663" y="3387"/>
                  </a:cubicBezTo>
                  <a:cubicBezTo>
                    <a:pt x="5708" y="3522"/>
                    <a:pt x="5853" y="3687"/>
                    <a:pt x="6006" y="3687"/>
                  </a:cubicBezTo>
                  <a:cubicBezTo>
                    <a:pt x="6048" y="3687"/>
                    <a:pt x="6091" y="3674"/>
                    <a:pt x="6132" y="3645"/>
                  </a:cubicBezTo>
                  <a:lnTo>
                    <a:pt x="6132" y="3645"/>
                  </a:lnTo>
                  <a:cubicBezTo>
                    <a:pt x="5950" y="4412"/>
                    <a:pt x="5902" y="5207"/>
                    <a:pt x="5969" y="5992"/>
                  </a:cubicBezTo>
                  <a:cubicBezTo>
                    <a:pt x="6065" y="7037"/>
                    <a:pt x="6391" y="8033"/>
                    <a:pt x="6918" y="8943"/>
                  </a:cubicBezTo>
                  <a:cubicBezTo>
                    <a:pt x="6975" y="9039"/>
                    <a:pt x="7023" y="9135"/>
                    <a:pt x="7090" y="9231"/>
                  </a:cubicBezTo>
                  <a:cubicBezTo>
                    <a:pt x="6880" y="9020"/>
                    <a:pt x="6659" y="8847"/>
                    <a:pt x="6439" y="8656"/>
                  </a:cubicBezTo>
                  <a:cubicBezTo>
                    <a:pt x="6209" y="8445"/>
                    <a:pt x="5998" y="8244"/>
                    <a:pt x="5749" y="8081"/>
                  </a:cubicBezTo>
                  <a:cubicBezTo>
                    <a:pt x="5529" y="7937"/>
                    <a:pt x="5289" y="7841"/>
                    <a:pt x="5011" y="7822"/>
                  </a:cubicBezTo>
                  <a:cubicBezTo>
                    <a:pt x="4992" y="7822"/>
                    <a:pt x="4973" y="7821"/>
                    <a:pt x="4954" y="7821"/>
                  </a:cubicBezTo>
                  <a:cubicBezTo>
                    <a:pt x="4688" y="7821"/>
                    <a:pt x="4437" y="7880"/>
                    <a:pt x="4168" y="7889"/>
                  </a:cubicBezTo>
                  <a:cubicBezTo>
                    <a:pt x="4129" y="7890"/>
                    <a:pt x="4089" y="7891"/>
                    <a:pt x="4050" y="7891"/>
                  </a:cubicBezTo>
                  <a:cubicBezTo>
                    <a:pt x="3017" y="7891"/>
                    <a:pt x="2002" y="7531"/>
                    <a:pt x="1208" y="6922"/>
                  </a:cubicBezTo>
                  <a:cubicBezTo>
                    <a:pt x="978" y="6740"/>
                    <a:pt x="767" y="6529"/>
                    <a:pt x="576" y="6309"/>
                  </a:cubicBezTo>
                  <a:cubicBezTo>
                    <a:pt x="480" y="6203"/>
                    <a:pt x="394" y="6079"/>
                    <a:pt x="307" y="5964"/>
                  </a:cubicBezTo>
                  <a:cubicBezTo>
                    <a:pt x="240" y="5849"/>
                    <a:pt x="173" y="5734"/>
                    <a:pt x="68" y="5638"/>
                  </a:cubicBezTo>
                  <a:cubicBezTo>
                    <a:pt x="62" y="5630"/>
                    <a:pt x="54" y="5626"/>
                    <a:pt x="46" y="5626"/>
                  </a:cubicBezTo>
                  <a:cubicBezTo>
                    <a:pt x="25" y="5626"/>
                    <a:pt x="1" y="5646"/>
                    <a:pt x="1" y="5667"/>
                  </a:cubicBezTo>
                  <a:cubicBezTo>
                    <a:pt x="49" y="5897"/>
                    <a:pt x="212" y="6088"/>
                    <a:pt x="355" y="6270"/>
                  </a:cubicBezTo>
                  <a:cubicBezTo>
                    <a:pt x="509" y="6462"/>
                    <a:pt x="681" y="6644"/>
                    <a:pt x="873" y="6807"/>
                  </a:cubicBezTo>
                  <a:cubicBezTo>
                    <a:pt x="1246" y="7142"/>
                    <a:pt x="1677" y="7420"/>
                    <a:pt x="2137" y="7621"/>
                  </a:cubicBezTo>
                  <a:cubicBezTo>
                    <a:pt x="2607" y="7822"/>
                    <a:pt x="3095" y="7956"/>
                    <a:pt x="3613" y="8004"/>
                  </a:cubicBezTo>
                  <a:cubicBezTo>
                    <a:pt x="3737" y="8019"/>
                    <a:pt x="3867" y="8026"/>
                    <a:pt x="3996" y="8026"/>
                  </a:cubicBezTo>
                  <a:cubicBezTo>
                    <a:pt x="4125" y="8026"/>
                    <a:pt x="4255" y="8019"/>
                    <a:pt x="4379" y="8004"/>
                  </a:cubicBezTo>
                  <a:cubicBezTo>
                    <a:pt x="4584" y="7993"/>
                    <a:pt x="4789" y="7959"/>
                    <a:pt x="4989" y="7959"/>
                  </a:cubicBezTo>
                  <a:cubicBezTo>
                    <a:pt x="5117" y="7959"/>
                    <a:pt x="5243" y="7973"/>
                    <a:pt x="5366" y="8014"/>
                  </a:cubicBezTo>
                  <a:cubicBezTo>
                    <a:pt x="5701" y="8138"/>
                    <a:pt x="5960" y="8388"/>
                    <a:pt x="6228" y="8617"/>
                  </a:cubicBezTo>
                  <a:cubicBezTo>
                    <a:pt x="6515" y="8867"/>
                    <a:pt x="6803" y="9144"/>
                    <a:pt x="7119" y="9355"/>
                  </a:cubicBezTo>
                  <a:cubicBezTo>
                    <a:pt x="7125" y="9362"/>
                    <a:pt x="7131" y="9364"/>
                    <a:pt x="7135" y="9364"/>
                  </a:cubicBezTo>
                  <a:cubicBezTo>
                    <a:pt x="7145" y="9364"/>
                    <a:pt x="7151" y="9355"/>
                    <a:pt x="7157" y="9355"/>
                  </a:cubicBezTo>
                  <a:cubicBezTo>
                    <a:pt x="7627" y="10112"/>
                    <a:pt x="8163" y="10850"/>
                    <a:pt x="8508" y="11664"/>
                  </a:cubicBezTo>
                  <a:cubicBezTo>
                    <a:pt x="8546" y="11865"/>
                    <a:pt x="8604" y="12057"/>
                    <a:pt x="8719" y="12220"/>
                  </a:cubicBezTo>
                  <a:cubicBezTo>
                    <a:pt x="9026" y="13293"/>
                    <a:pt x="8958" y="14452"/>
                    <a:pt x="8537" y="15496"/>
                  </a:cubicBezTo>
                  <a:cubicBezTo>
                    <a:pt x="8511" y="15547"/>
                    <a:pt x="8562" y="15594"/>
                    <a:pt x="8611" y="15594"/>
                  </a:cubicBezTo>
                  <a:cubicBezTo>
                    <a:pt x="8635" y="15594"/>
                    <a:pt x="8658" y="15582"/>
                    <a:pt x="8671" y="15554"/>
                  </a:cubicBezTo>
                  <a:cubicBezTo>
                    <a:pt x="9064" y="14586"/>
                    <a:pt x="9160" y="13523"/>
                    <a:pt x="8939" y="12507"/>
                  </a:cubicBezTo>
                  <a:cubicBezTo>
                    <a:pt x="8939" y="12488"/>
                    <a:pt x="8930" y="12459"/>
                    <a:pt x="8930" y="12440"/>
                  </a:cubicBezTo>
                  <a:lnTo>
                    <a:pt x="8930" y="12411"/>
                  </a:lnTo>
                  <a:cubicBezTo>
                    <a:pt x="8930" y="12402"/>
                    <a:pt x="8920" y="12402"/>
                    <a:pt x="8920" y="12392"/>
                  </a:cubicBezTo>
                  <a:cubicBezTo>
                    <a:pt x="8843" y="12076"/>
                    <a:pt x="8738" y="11779"/>
                    <a:pt x="8604" y="11492"/>
                  </a:cubicBezTo>
                  <a:cubicBezTo>
                    <a:pt x="8585" y="11290"/>
                    <a:pt x="8585" y="11070"/>
                    <a:pt x="8604" y="10859"/>
                  </a:cubicBezTo>
                  <a:cubicBezTo>
                    <a:pt x="8671" y="10304"/>
                    <a:pt x="8882" y="9786"/>
                    <a:pt x="9160" y="9298"/>
                  </a:cubicBezTo>
                  <a:cubicBezTo>
                    <a:pt x="9687" y="8349"/>
                    <a:pt x="10415" y="7506"/>
                    <a:pt x="10750" y="6452"/>
                  </a:cubicBezTo>
                  <a:cubicBezTo>
                    <a:pt x="10922" y="5906"/>
                    <a:pt x="10970" y="5331"/>
                    <a:pt x="10807" y="4785"/>
                  </a:cubicBezTo>
                  <a:cubicBezTo>
                    <a:pt x="10792" y="4758"/>
                    <a:pt x="10765" y="4746"/>
                    <a:pt x="10737" y="4746"/>
                  </a:cubicBezTo>
                  <a:cubicBezTo>
                    <a:pt x="10676" y="4746"/>
                    <a:pt x="10609" y="4800"/>
                    <a:pt x="10635" y="4872"/>
                  </a:cubicBezTo>
                  <a:cubicBezTo>
                    <a:pt x="10951" y="5935"/>
                    <a:pt x="10415" y="7027"/>
                    <a:pt x="9849" y="7937"/>
                  </a:cubicBezTo>
                  <a:cubicBezTo>
                    <a:pt x="9265" y="8867"/>
                    <a:pt x="8575" y="9796"/>
                    <a:pt x="8479" y="10907"/>
                  </a:cubicBezTo>
                  <a:cubicBezTo>
                    <a:pt x="8460" y="11013"/>
                    <a:pt x="8460" y="11118"/>
                    <a:pt x="8460" y="11233"/>
                  </a:cubicBezTo>
                  <a:cubicBezTo>
                    <a:pt x="8163" y="10629"/>
                    <a:pt x="7780" y="10064"/>
                    <a:pt x="7406" y="9489"/>
                  </a:cubicBezTo>
                  <a:cubicBezTo>
                    <a:pt x="6812" y="8570"/>
                    <a:pt x="6362" y="7602"/>
                    <a:pt x="6180" y="6519"/>
                  </a:cubicBezTo>
                  <a:cubicBezTo>
                    <a:pt x="6190" y="6510"/>
                    <a:pt x="6199" y="6510"/>
                    <a:pt x="6190" y="6500"/>
                  </a:cubicBezTo>
                  <a:cubicBezTo>
                    <a:pt x="6132" y="5945"/>
                    <a:pt x="6228" y="5408"/>
                    <a:pt x="6563" y="4939"/>
                  </a:cubicBezTo>
                  <a:cubicBezTo>
                    <a:pt x="6870" y="4527"/>
                    <a:pt x="7311" y="4211"/>
                    <a:pt x="7732" y="3894"/>
                  </a:cubicBezTo>
                  <a:cubicBezTo>
                    <a:pt x="8115" y="3607"/>
                    <a:pt x="8489" y="3310"/>
                    <a:pt x="8767" y="2927"/>
                  </a:cubicBezTo>
                  <a:cubicBezTo>
                    <a:pt x="8882" y="2764"/>
                    <a:pt x="8987" y="2582"/>
                    <a:pt x="9054" y="2381"/>
                  </a:cubicBezTo>
                  <a:cubicBezTo>
                    <a:pt x="9112" y="2208"/>
                    <a:pt x="9179" y="1959"/>
                    <a:pt x="9112" y="1777"/>
                  </a:cubicBezTo>
                  <a:cubicBezTo>
                    <a:pt x="9099" y="1755"/>
                    <a:pt x="9077" y="1743"/>
                    <a:pt x="9057" y="1743"/>
                  </a:cubicBezTo>
                  <a:cubicBezTo>
                    <a:pt x="9034" y="1743"/>
                    <a:pt x="9012" y="1760"/>
                    <a:pt x="9006" y="1796"/>
                  </a:cubicBezTo>
                  <a:cubicBezTo>
                    <a:pt x="8978" y="1902"/>
                    <a:pt x="8987" y="2007"/>
                    <a:pt x="8968" y="2132"/>
                  </a:cubicBezTo>
                  <a:cubicBezTo>
                    <a:pt x="8939" y="2247"/>
                    <a:pt x="8911" y="2371"/>
                    <a:pt x="8863" y="2476"/>
                  </a:cubicBezTo>
                  <a:cubicBezTo>
                    <a:pt x="8767" y="2706"/>
                    <a:pt x="8623" y="2898"/>
                    <a:pt x="8460" y="3090"/>
                  </a:cubicBezTo>
                  <a:cubicBezTo>
                    <a:pt x="8115" y="3482"/>
                    <a:pt x="7684" y="3770"/>
                    <a:pt x="7282" y="4076"/>
                  </a:cubicBezTo>
                  <a:cubicBezTo>
                    <a:pt x="6899" y="4373"/>
                    <a:pt x="6525" y="4699"/>
                    <a:pt x="6305" y="5130"/>
                  </a:cubicBezTo>
                  <a:cubicBezTo>
                    <a:pt x="6190" y="5360"/>
                    <a:pt x="6113" y="5609"/>
                    <a:pt x="6084" y="5858"/>
                  </a:cubicBezTo>
                  <a:cubicBezTo>
                    <a:pt x="6008" y="4948"/>
                    <a:pt x="6104" y="4028"/>
                    <a:pt x="6372" y="3157"/>
                  </a:cubicBezTo>
                  <a:cubicBezTo>
                    <a:pt x="6535" y="2620"/>
                    <a:pt x="6736" y="2074"/>
                    <a:pt x="6851" y="1518"/>
                  </a:cubicBezTo>
                  <a:cubicBezTo>
                    <a:pt x="6947" y="1011"/>
                    <a:pt x="6975" y="465"/>
                    <a:pt x="6726" y="5"/>
                  </a:cubicBezTo>
                  <a:cubicBezTo>
                    <a:pt x="6723" y="2"/>
                    <a:pt x="6719" y="1"/>
                    <a:pt x="6715"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5"/>
            <p:cNvSpPr/>
            <p:nvPr/>
          </p:nvSpPr>
          <p:spPr>
            <a:xfrm>
              <a:off x="5131841" y="1918505"/>
              <a:ext cx="210536" cy="367538"/>
            </a:xfrm>
            <a:custGeom>
              <a:avLst/>
              <a:gdLst/>
              <a:ahLst/>
              <a:cxnLst/>
              <a:rect l="l" t="t" r="r" b="b"/>
              <a:pathLst>
                <a:path w="3210" h="5604" extrusionOk="0">
                  <a:moveTo>
                    <a:pt x="2778" y="0"/>
                  </a:moveTo>
                  <a:cubicBezTo>
                    <a:pt x="2175" y="537"/>
                    <a:pt x="1610" y="1121"/>
                    <a:pt x="1188" y="1821"/>
                  </a:cubicBezTo>
                  <a:cubicBezTo>
                    <a:pt x="709" y="2635"/>
                    <a:pt x="0" y="4963"/>
                    <a:pt x="1226" y="5519"/>
                  </a:cubicBezTo>
                  <a:cubicBezTo>
                    <a:pt x="1359" y="5577"/>
                    <a:pt x="1484" y="5603"/>
                    <a:pt x="1603" y="5603"/>
                  </a:cubicBezTo>
                  <a:cubicBezTo>
                    <a:pt x="2693" y="5603"/>
                    <a:pt x="3200" y="3344"/>
                    <a:pt x="3200" y="2635"/>
                  </a:cubicBezTo>
                  <a:cubicBezTo>
                    <a:pt x="3210" y="1734"/>
                    <a:pt x="2999" y="863"/>
                    <a:pt x="2778"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5"/>
            <p:cNvSpPr/>
            <p:nvPr/>
          </p:nvSpPr>
          <p:spPr>
            <a:xfrm>
              <a:off x="5028149" y="2110148"/>
              <a:ext cx="185678" cy="237614"/>
            </a:xfrm>
            <a:custGeom>
              <a:avLst/>
              <a:gdLst/>
              <a:ahLst/>
              <a:cxnLst/>
              <a:rect l="l" t="t" r="r" b="b"/>
              <a:pathLst>
                <a:path w="2831" h="3623" extrusionOk="0">
                  <a:moveTo>
                    <a:pt x="135" y="0"/>
                  </a:moveTo>
                  <a:lnTo>
                    <a:pt x="135" y="0"/>
                  </a:lnTo>
                  <a:cubicBezTo>
                    <a:pt x="0" y="872"/>
                    <a:pt x="211" y="3449"/>
                    <a:pt x="1428" y="3612"/>
                  </a:cubicBezTo>
                  <a:cubicBezTo>
                    <a:pt x="1484" y="3619"/>
                    <a:pt x="1537" y="3623"/>
                    <a:pt x="1586" y="3623"/>
                  </a:cubicBezTo>
                  <a:cubicBezTo>
                    <a:pt x="2831" y="3623"/>
                    <a:pt x="1803" y="1373"/>
                    <a:pt x="1361" y="958"/>
                  </a:cubicBezTo>
                  <a:cubicBezTo>
                    <a:pt x="978" y="594"/>
                    <a:pt x="499" y="355"/>
                    <a:pt x="135"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5"/>
            <p:cNvSpPr/>
            <p:nvPr/>
          </p:nvSpPr>
          <p:spPr>
            <a:xfrm>
              <a:off x="5089406" y="1717418"/>
              <a:ext cx="157476" cy="266669"/>
            </a:xfrm>
            <a:custGeom>
              <a:avLst/>
              <a:gdLst/>
              <a:ahLst/>
              <a:cxnLst/>
              <a:rect l="l" t="t" r="r" b="b"/>
              <a:pathLst>
                <a:path w="2401" h="4066" extrusionOk="0">
                  <a:moveTo>
                    <a:pt x="2324" y="1"/>
                  </a:moveTo>
                  <a:lnTo>
                    <a:pt x="2324" y="1"/>
                  </a:lnTo>
                  <a:cubicBezTo>
                    <a:pt x="1644" y="96"/>
                    <a:pt x="1021" y="528"/>
                    <a:pt x="628" y="1074"/>
                  </a:cubicBezTo>
                  <a:cubicBezTo>
                    <a:pt x="101" y="1821"/>
                    <a:pt x="5" y="2674"/>
                    <a:pt x="72" y="3536"/>
                  </a:cubicBezTo>
                  <a:cubicBezTo>
                    <a:pt x="107" y="3970"/>
                    <a:pt x="0" y="4066"/>
                    <a:pt x="300" y="4066"/>
                  </a:cubicBezTo>
                  <a:cubicBezTo>
                    <a:pt x="331" y="4066"/>
                    <a:pt x="367" y="4065"/>
                    <a:pt x="408" y="4063"/>
                  </a:cubicBezTo>
                  <a:cubicBezTo>
                    <a:pt x="733" y="4044"/>
                    <a:pt x="1356" y="3584"/>
                    <a:pt x="1557" y="3354"/>
                  </a:cubicBezTo>
                  <a:cubicBezTo>
                    <a:pt x="1778" y="3124"/>
                    <a:pt x="1912" y="2827"/>
                    <a:pt x="2008" y="2539"/>
                  </a:cubicBezTo>
                  <a:cubicBezTo>
                    <a:pt x="2276" y="1725"/>
                    <a:pt x="2400" y="844"/>
                    <a:pt x="2324"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5"/>
            <p:cNvSpPr/>
            <p:nvPr/>
          </p:nvSpPr>
          <p:spPr>
            <a:xfrm>
              <a:off x="4448825" y="2005866"/>
              <a:ext cx="207388" cy="260766"/>
            </a:xfrm>
            <a:custGeom>
              <a:avLst/>
              <a:gdLst/>
              <a:ahLst/>
              <a:cxnLst/>
              <a:rect l="l" t="t" r="r" b="b"/>
              <a:pathLst>
                <a:path w="3162" h="3976" extrusionOk="0">
                  <a:moveTo>
                    <a:pt x="106" y="0"/>
                  </a:moveTo>
                  <a:lnTo>
                    <a:pt x="106" y="0"/>
                  </a:lnTo>
                  <a:cubicBezTo>
                    <a:pt x="0" y="671"/>
                    <a:pt x="0" y="1360"/>
                    <a:pt x="240" y="1993"/>
                  </a:cubicBezTo>
                  <a:cubicBezTo>
                    <a:pt x="479" y="2635"/>
                    <a:pt x="949" y="3181"/>
                    <a:pt x="1591" y="3430"/>
                  </a:cubicBezTo>
                  <a:cubicBezTo>
                    <a:pt x="1830" y="3526"/>
                    <a:pt x="2079" y="3573"/>
                    <a:pt x="2338" y="3621"/>
                  </a:cubicBezTo>
                  <a:cubicBezTo>
                    <a:pt x="2625" y="3688"/>
                    <a:pt x="2922" y="3660"/>
                    <a:pt x="3018" y="3976"/>
                  </a:cubicBezTo>
                  <a:cubicBezTo>
                    <a:pt x="3162" y="3114"/>
                    <a:pt x="2625" y="2299"/>
                    <a:pt x="2022" y="1724"/>
                  </a:cubicBezTo>
                  <a:cubicBezTo>
                    <a:pt x="1399" y="1121"/>
                    <a:pt x="661" y="651"/>
                    <a:pt x="10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5"/>
            <p:cNvSpPr/>
            <p:nvPr/>
          </p:nvSpPr>
          <p:spPr>
            <a:xfrm>
              <a:off x="4708350" y="2042266"/>
              <a:ext cx="174725" cy="262734"/>
            </a:xfrm>
            <a:custGeom>
              <a:avLst/>
              <a:gdLst/>
              <a:ahLst/>
              <a:cxnLst/>
              <a:rect l="l" t="t" r="r" b="b"/>
              <a:pathLst>
                <a:path w="2664" h="4006" extrusionOk="0">
                  <a:moveTo>
                    <a:pt x="201" y="1"/>
                  </a:moveTo>
                  <a:lnTo>
                    <a:pt x="201" y="1"/>
                  </a:lnTo>
                  <a:cubicBezTo>
                    <a:pt x="0" y="1284"/>
                    <a:pt x="470" y="2635"/>
                    <a:pt x="1408" y="3545"/>
                  </a:cubicBezTo>
                  <a:cubicBezTo>
                    <a:pt x="1667" y="3794"/>
                    <a:pt x="1983" y="3852"/>
                    <a:pt x="2280" y="4005"/>
                  </a:cubicBezTo>
                  <a:cubicBezTo>
                    <a:pt x="2663" y="3325"/>
                    <a:pt x="2232" y="2348"/>
                    <a:pt x="1801" y="1773"/>
                  </a:cubicBezTo>
                  <a:cubicBezTo>
                    <a:pt x="1322" y="1141"/>
                    <a:pt x="690" y="643"/>
                    <a:pt x="201"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5"/>
            <p:cNvSpPr/>
            <p:nvPr/>
          </p:nvSpPr>
          <p:spPr>
            <a:xfrm>
              <a:off x="4935147" y="1626319"/>
              <a:ext cx="117598" cy="274014"/>
            </a:xfrm>
            <a:custGeom>
              <a:avLst/>
              <a:gdLst/>
              <a:ahLst/>
              <a:cxnLst/>
              <a:rect l="l" t="t" r="r" b="b"/>
              <a:pathLst>
                <a:path w="1793" h="4178" extrusionOk="0">
                  <a:moveTo>
                    <a:pt x="1323" y="1"/>
                  </a:moveTo>
                  <a:cubicBezTo>
                    <a:pt x="834" y="614"/>
                    <a:pt x="317" y="1246"/>
                    <a:pt x="125" y="1993"/>
                  </a:cubicBezTo>
                  <a:cubicBezTo>
                    <a:pt x="1" y="2472"/>
                    <a:pt x="125" y="4168"/>
                    <a:pt x="920" y="4178"/>
                  </a:cubicBezTo>
                  <a:cubicBezTo>
                    <a:pt x="922" y="4178"/>
                    <a:pt x="924" y="4178"/>
                    <a:pt x="926" y="4178"/>
                  </a:cubicBezTo>
                  <a:cubicBezTo>
                    <a:pt x="1564" y="4178"/>
                    <a:pt x="1792" y="2605"/>
                    <a:pt x="1792" y="2185"/>
                  </a:cubicBezTo>
                  <a:cubicBezTo>
                    <a:pt x="1792" y="1438"/>
                    <a:pt x="1553" y="719"/>
                    <a:pt x="1323"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5"/>
            <p:cNvSpPr/>
            <p:nvPr/>
          </p:nvSpPr>
          <p:spPr>
            <a:xfrm>
              <a:off x="4645518" y="1778413"/>
              <a:ext cx="221817" cy="141270"/>
            </a:xfrm>
            <a:custGeom>
              <a:avLst/>
              <a:gdLst/>
              <a:ahLst/>
              <a:cxnLst/>
              <a:rect l="l" t="t" r="r" b="b"/>
              <a:pathLst>
                <a:path w="3382" h="2154" extrusionOk="0">
                  <a:moveTo>
                    <a:pt x="1560" y="1"/>
                  </a:moveTo>
                  <a:cubicBezTo>
                    <a:pt x="1374" y="1"/>
                    <a:pt x="1189" y="34"/>
                    <a:pt x="1016" y="105"/>
                  </a:cubicBezTo>
                  <a:cubicBezTo>
                    <a:pt x="843" y="182"/>
                    <a:pt x="690" y="287"/>
                    <a:pt x="508" y="335"/>
                  </a:cubicBezTo>
                  <a:cubicBezTo>
                    <a:pt x="444" y="357"/>
                    <a:pt x="375" y="369"/>
                    <a:pt x="307" y="369"/>
                  </a:cubicBezTo>
                  <a:cubicBezTo>
                    <a:pt x="191" y="369"/>
                    <a:pt x="79" y="334"/>
                    <a:pt x="0" y="249"/>
                  </a:cubicBezTo>
                  <a:lnTo>
                    <a:pt x="0" y="249"/>
                  </a:lnTo>
                  <a:cubicBezTo>
                    <a:pt x="172" y="939"/>
                    <a:pt x="584" y="1581"/>
                    <a:pt x="1217" y="1916"/>
                  </a:cubicBezTo>
                  <a:cubicBezTo>
                    <a:pt x="1498" y="2068"/>
                    <a:pt x="1840" y="2154"/>
                    <a:pt x="2176" y="2154"/>
                  </a:cubicBezTo>
                  <a:cubicBezTo>
                    <a:pt x="2262" y="2154"/>
                    <a:pt x="2349" y="2148"/>
                    <a:pt x="2433" y="2136"/>
                  </a:cubicBezTo>
                  <a:cubicBezTo>
                    <a:pt x="2649" y="2106"/>
                    <a:pt x="2913" y="1928"/>
                    <a:pt x="3104" y="1928"/>
                  </a:cubicBezTo>
                  <a:cubicBezTo>
                    <a:pt x="3210" y="1928"/>
                    <a:pt x="3293" y="1982"/>
                    <a:pt x="3334" y="2146"/>
                  </a:cubicBezTo>
                  <a:cubicBezTo>
                    <a:pt x="3382" y="1542"/>
                    <a:pt x="3171" y="910"/>
                    <a:pt x="2750" y="489"/>
                  </a:cubicBezTo>
                  <a:cubicBezTo>
                    <a:pt x="2440" y="186"/>
                    <a:pt x="1998" y="1"/>
                    <a:pt x="1560"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5"/>
            <p:cNvSpPr/>
            <p:nvPr/>
          </p:nvSpPr>
          <p:spPr>
            <a:xfrm>
              <a:off x="4957775" y="1734405"/>
              <a:ext cx="143965" cy="231909"/>
            </a:xfrm>
            <a:custGeom>
              <a:avLst/>
              <a:gdLst/>
              <a:ahLst/>
              <a:cxnLst/>
              <a:rect l="l" t="t" r="r" b="b"/>
              <a:pathLst>
                <a:path w="2195" h="3536" extrusionOk="0">
                  <a:moveTo>
                    <a:pt x="2194" y="0"/>
                  </a:moveTo>
                  <a:cubicBezTo>
                    <a:pt x="2156" y="144"/>
                    <a:pt x="2003" y="240"/>
                    <a:pt x="1869" y="326"/>
                  </a:cubicBezTo>
                  <a:cubicBezTo>
                    <a:pt x="796" y="987"/>
                    <a:pt x="0" y="2300"/>
                    <a:pt x="115" y="3535"/>
                  </a:cubicBezTo>
                  <a:cubicBezTo>
                    <a:pt x="566" y="3420"/>
                    <a:pt x="958" y="3325"/>
                    <a:pt x="1246" y="2941"/>
                  </a:cubicBezTo>
                  <a:cubicBezTo>
                    <a:pt x="1878" y="2098"/>
                    <a:pt x="2051" y="1035"/>
                    <a:pt x="2194"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5"/>
            <p:cNvSpPr/>
            <p:nvPr/>
          </p:nvSpPr>
          <p:spPr>
            <a:xfrm>
              <a:off x="4605379" y="2280803"/>
              <a:ext cx="209224" cy="171833"/>
            </a:xfrm>
            <a:custGeom>
              <a:avLst/>
              <a:gdLst/>
              <a:ahLst/>
              <a:cxnLst/>
              <a:rect l="l" t="t" r="r" b="b"/>
              <a:pathLst>
                <a:path w="3190" h="2620" extrusionOk="0">
                  <a:moveTo>
                    <a:pt x="2513" y="1"/>
                  </a:moveTo>
                  <a:cubicBezTo>
                    <a:pt x="2077" y="1"/>
                    <a:pt x="1506" y="104"/>
                    <a:pt x="1321" y="129"/>
                  </a:cubicBezTo>
                  <a:cubicBezTo>
                    <a:pt x="852" y="196"/>
                    <a:pt x="545" y="502"/>
                    <a:pt x="344" y="876"/>
                  </a:cubicBezTo>
                  <a:cubicBezTo>
                    <a:pt x="69" y="1416"/>
                    <a:pt x="0" y="2116"/>
                    <a:pt x="8" y="2604"/>
                  </a:cubicBezTo>
                  <a:lnTo>
                    <a:pt x="8" y="2604"/>
                  </a:lnTo>
                  <a:cubicBezTo>
                    <a:pt x="14" y="2530"/>
                    <a:pt x="129" y="2505"/>
                    <a:pt x="210" y="2505"/>
                  </a:cubicBezTo>
                  <a:cubicBezTo>
                    <a:pt x="229" y="2505"/>
                    <a:pt x="247" y="2505"/>
                    <a:pt x="266" y="2505"/>
                  </a:cubicBezTo>
                  <a:cubicBezTo>
                    <a:pt x="1461" y="2505"/>
                    <a:pt x="1973" y="1601"/>
                    <a:pt x="2605" y="780"/>
                  </a:cubicBezTo>
                  <a:cubicBezTo>
                    <a:pt x="2758" y="579"/>
                    <a:pt x="3189" y="349"/>
                    <a:pt x="3026" y="129"/>
                  </a:cubicBezTo>
                  <a:cubicBezTo>
                    <a:pt x="2958" y="33"/>
                    <a:pt x="2757" y="1"/>
                    <a:pt x="2513" y="1"/>
                  </a:cubicBezTo>
                  <a:close/>
                  <a:moveTo>
                    <a:pt x="8" y="2604"/>
                  </a:moveTo>
                  <a:cubicBezTo>
                    <a:pt x="8" y="2609"/>
                    <a:pt x="8" y="2614"/>
                    <a:pt x="8" y="2620"/>
                  </a:cubicBezTo>
                  <a:cubicBezTo>
                    <a:pt x="8" y="2615"/>
                    <a:pt x="8" y="2609"/>
                    <a:pt x="8" y="2604"/>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5"/>
            <p:cNvSpPr/>
            <p:nvPr/>
          </p:nvSpPr>
          <p:spPr>
            <a:xfrm>
              <a:off x="4735962" y="2340289"/>
              <a:ext cx="275927" cy="103952"/>
            </a:xfrm>
            <a:custGeom>
              <a:avLst/>
              <a:gdLst/>
              <a:ahLst/>
              <a:cxnLst/>
              <a:rect l="l" t="t" r="r" b="b"/>
              <a:pathLst>
                <a:path w="4207" h="1585" extrusionOk="0">
                  <a:moveTo>
                    <a:pt x="4206" y="879"/>
                  </a:moveTo>
                  <a:lnTo>
                    <a:pt x="4206" y="879"/>
                  </a:lnTo>
                  <a:cubicBezTo>
                    <a:pt x="4204" y="879"/>
                    <a:pt x="4202" y="880"/>
                    <a:pt x="4200" y="880"/>
                  </a:cubicBezTo>
                  <a:lnTo>
                    <a:pt x="4200" y="880"/>
                  </a:lnTo>
                  <a:cubicBezTo>
                    <a:pt x="4202" y="880"/>
                    <a:pt x="4204" y="879"/>
                    <a:pt x="4206" y="879"/>
                  </a:cubicBezTo>
                  <a:close/>
                  <a:moveTo>
                    <a:pt x="2375" y="0"/>
                  </a:moveTo>
                  <a:cubicBezTo>
                    <a:pt x="2088" y="0"/>
                    <a:pt x="1785" y="39"/>
                    <a:pt x="1562" y="94"/>
                  </a:cubicBezTo>
                  <a:cubicBezTo>
                    <a:pt x="930" y="237"/>
                    <a:pt x="345" y="630"/>
                    <a:pt x="1" y="1167"/>
                  </a:cubicBezTo>
                  <a:cubicBezTo>
                    <a:pt x="129" y="1097"/>
                    <a:pt x="269" y="1069"/>
                    <a:pt x="413" y="1069"/>
                  </a:cubicBezTo>
                  <a:cubicBezTo>
                    <a:pt x="687" y="1069"/>
                    <a:pt x="976" y="1172"/>
                    <a:pt x="1227" y="1291"/>
                  </a:cubicBezTo>
                  <a:cubicBezTo>
                    <a:pt x="1544" y="1435"/>
                    <a:pt x="1959" y="1585"/>
                    <a:pt x="2345" y="1585"/>
                  </a:cubicBezTo>
                  <a:cubicBezTo>
                    <a:pt x="2472" y="1585"/>
                    <a:pt x="2596" y="1569"/>
                    <a:pt x="2712" y="1531"/>
                  </a:cubicBezTo>
                  <a:cubicBezTo>
                    <a:pt x="3247" y="1349"/>
                    <a:pt x="3581" y="949"/>
                    <a:pt x="4200" y="880"/>
                  </a:cubicBezTo>
                  <a:lnTo>
                    <a:pt x="4200" y="880"/>
                  </a:lnTo>
                  <a:cubicBezTo>
                    <a:pt x="4195" y="880"/>
                    <a:pt x="4190" y="880"/>
                    <a:pt x="4185" y="880"/>
                  </a:cubicBezTo>
                  <a:cubicBezTo>
                    <a:pt x="3877" y="880"/>
                    <a:pt x="3211" y="130"/>
                    <a:pt x="2846" y="46"/>
                  </a:cubicBezTo>
                  <a:cubicBezTo>
                    <a:pt x="2708" y="14"/>
                    <a:pt x="2544" y="0"/>
                    <a:pt x="2375"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5"/>
            <p:cNvSpPr/>
            <p:nvPr/>
          </p:nvSpPr>
          <p:spPr>
            <a:xfrm>
              <a:off x="4641714" y="1899157"/>
              <a:ext cx="262088" cy="124284"/>
            </a:xfrm>
            <a:custGeom>
              <a:avLst/>
              <a:gdLst/>
              <a:ahLst/>
              <a:cxnLst/>
              <a:rect l="l" t="t" r="r" b="b"/>
              <a:pathLst>
                <a:path w="3996" h="1895" extrusionOk="0">
                  <a:moveTo>
                    <a:pt x="1" y="1263"/>
                  </a:moveTo>
                  <a:lnTo>
                    <a:pt x="1" y="1263"/>
                  </a:lnTo>
                  <a:cubicBezTo>
                    <a:pt x="32" y="1309"/>
                    <a:pt x="74" y="1337"/>
                    <a:pt x="123" y="1351"/>
                  </a:cubicBezTo>
                  <a:lnTo>
                    <a:pt x="123" y="1351"/>
                  </a:lnTo>
                  <a:cubicBezTo>
                    <a:pt x="81" y="1322"/>
                    <a:pt x="41" y="1293"/>
                    <a:pt x="1" y="1263"/>
                  </a:cubicBezTo>
                  <a:close/>
                  <a:moveTo>
                    <a:pt x="2905" y="0"/>
                  </a:moveTo>
                  <a:cubicBezTo>
                    <a:pt x="2114" y="0"/>
                    <a:pt x="1398" y="661"/>
                    <a:pt x="604" y="1215"/>
                  </a:cubicBezTo>
                  <a:cubicBezTo>
                    <a:pt x="494" y="1296"/>
                    <a:pt x="342" y="1363"/>
                    <a:pt x="211" y="1363"/>
                  </a:cubicBezTo>
                  <a:cubicBezTo>
                    <a:pt x="180" y="1363"/>
                    <a:pt x="150" y="1360"/>
                    <a:pt x="123" y="1351"/>
                  </a:cubicBezTo>
                  <a:lnTo>
                    <a:pt x="123" y="1351"/>
                  </a:lnTo>
                  <a:cubicBezTo>
                    <a:pt x="426" y="1565"/>
                    <a:pt x="759" y="1755"/>
                    <a:pt x="1121" y="1847"/>
                  </a:cubicBezTo>
                  <a:cubicBezTo>
                    <a:pt x="1245" y="1879"/>
                    <a:pt x="1363" y="1894"/>
                    <a:pt x="1477" y="1894"/>
                  </a:cubicBezTo>
                  <a:cubicBezTo>
                    <a:pt x="2486" y="1894"/>
                    <a:pt x="3152" y="749"/>
                    <a:pt x="3996" y="439"/>
                  </a:cubicBezTo>
                  <a:cubicBezTo>
                    <a:pt x="3609" y="125"/>
                    <a:pt x="3250" y="0"/>
                    <a:pt x="2905"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5"/>
            <p:cNvSpPr/>
            <p:nvPr/>
          </p:nvSpPr>
          <p:spPr>
            <a:xfrm>
              <a:off x="4848442" y="1969400"/>
              <a:ext cx="103759" cy="225612"/>
            </a:xfrm>
            <a:custGeom>
              <a:avLst/>
              <a:gdLst/>
              <a:ahLst/>
              <a:cxnLst/>
              <a:rect l="l" t="t" r="r" b="b"/>
              <a:pathLst>
                <a:path w="1582" h="3440" extrusionOk="0">
                  <a:moveTo>
                    <a:pt x="278" y="0"/>
                  </a:moveTo>
                  <a:cubicBezTo>
                    <a:pt x="257" y="0"/>
                    <a:pt x="1" y="1428"/>
                    <a:pt x="39" y="1619"/>
                  </a:cubicBezTo>
                  <a:cubicBezTo>
                    <a:pt x="173" y="2300"/>
                    <a:pt x="939" y="2932"/>
                    <a:pt x="1370" y="3440"/>
                  </a:cubicBezTo>
                  <a:cubicBezTo>
                    <a:pt x="1581" y="2395"/>
                    <a:pt x="1572" y="1361"/>
                    <a:pt x="805" y="546"/>
                  </a:cubicBezTo>
                  <a:cubicBezTo>
                    <a:pt x="623" y="374"/>
                    <a:pt x="460" y="182"/>
                    <a:pt x="278" y="0"/>
                  </a:cubicBezTo>
                  <a:cubicBezTo>
                    <a:pt x="278" y="0"/>
                    <a:pt x="278" y="0"/>
                    <a:pt x="278"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5"/>
            <p:cNvSpPr/>
            <p:nvPr/>
          </p:nvSpPr>
          <p:spPr>
            <a:xfrm>
              <a:off x="5160108" y="2264078"/>
              <a:ext cx="272123" cy="116938"/>
            </a:xfrm>
            <a:custGeom>
              <a:avLst/>
              <a:gdLst/>
              <a:ahLst/>
              <a:cxnLst/>
              <a:rect l="l" t="t" r="r" b="b"/>
              <a:pathLst>
                <a:path w="4149" h="1783" extrusionOk="0">
                  <a:moveTo>
                    <a:pt x="2155" y="1"/>
                  </a:moveTo>
                  <a:cubicBezTo>
                    <a:pt x="2088" y="1"/>
                    <a:pt x="2021" y="4"/>
                    <a:pt x="1955" y="10"/>
                  </a:cubicBezTo>
                  <a:cubicBezTo>
                    <a:pt x="1073" y="96"/>
                    <a:pt x="230" y="757"/>
                    <a:pt x="0" y="1600"/>
                  </a:cubicBezTo>
                  <a:cubicBezTo>
                    <a:pt x="108" y="1522"/>
                    <a:pt x="224" y="1494"/>
                    <a:pt x="344" y="1494"/>
                  </a:cubicBezTo>
                  <a:cubicBezTo>
                    <a:pt x="574" y="1494"/>
                    <a:pt x="818" y="1598"/>
                    <a:pt x="1045" y="1648"/>
                  </a:cubicBezTo>
                  <a:cubicBezTo>
                    <a:pt x="1284" y="1715"/>
                    <a:pt x="1524" y="1773"/>
                    <a:pt x="1773" y="1782"/>
                  </a:cubicBezTo>
                  <a:cubicBezTo>
                    <a:pt x="1784" y="1783"/>
                    <a:pt x="1795" y="1783"/>
                    <a:pt x="1806" y="1783"/>
                  </a:cubicBezTo>
                  <a:cubicBezTo>
                    <a:pt x="2321" y="1783"/>
                    <a:pt x="2817" y="1567"/>
                    <a:pt x="3258" y="1332"/>
                  </a:cubicBezTo>
                  <a:cubicBezTo>
                    <a:pt x="3447" y="1234"/>
                    <a:pt x="3677" y="1127"/>
                    <a:pt x="3884" y="1127"/>
                  </a:cubicBezTo>
                  <a:cubicBezTo>
                    <a:pt x="3979" y="1127"/>
                    <a:pt x="4070" y="1150"/>
                    <a:pt x="4149" y="1208"/>
                  </a:cubicBezTo>
                  <a:cubicBezTo>
                    <a:pt x="3794" y="489"/>
                    <a:pt x="2987" y="1"/>
                    <a:pt x="2155"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5"/>
            <p:cNvSpPr/>
            <p:nvPr/>
          </p:nvSpPr>
          <p:spPr>
            <a:xfrm>
              <a:off x="4641714" y="2068697"/>
              <a:ext cx="105006" cy="214856"/>
            </a:xfrm>
            <a:custGeom>
              <a:avLst/>
              <a:gdLst/>
              <a:ahLst/>
              <a:cxnLst/>
              <a:rect l="l" t="t" r="r" b="b"/>
              <a:pathLst>
                <a:path w="1601" h="3276" extrusionOk="0">
                  <a:moveTo>
                    <a:pt x="96" y="0"/>
                  </a:moveTo>
                  <a:lnTo>
                    <a:pt x="96" y="0"/>
                  </a:lnTo>
                  <a:cubicBezTo>
                    <a:pt x="39" y="776"/>
                    <a:pt x="1" y="1581"/>
                    <a:pt x="269" y="2309"/>
                  </a:cubicBezTo>
                  <a:cubicBezTo>
                    <a:pt x="390" y="2649"/>
                    <a:pt x="672" y="3275"/>
                    <a:pt x="1006" y="3275"/>
                  </a:cubicBezTo>
                  <a:cubicBezTo>
                    <a:pt x="1096" y="3275"/>
                    <a:pt x="1189" y="3230"/>
                    <a:pt x="1284" y="3123"/>
                  </a:cubicBezTo>
                  <a:cubicBezTo>
                    <a:pt x="1600" y="2750"/>
                    <a:pt x="1361" y="1878"/>
                    <a:pt x="1169" y="1542"/>
                  </a:cubicBezTo>
                  <a:cubicBezTo>
                    <a:pt x="853" y="987"/>
                    <a:pt x="259" y="604"/>
                    <a:pt x="96"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5"/>
            <p:cNvSpPr/>
            <p:nvPr/>
          </p:nvSpPr>
          <p:spPr>
            <a:xfrm>
              <a:off x="4896255" y="2135267"/>
              <a:ext cx="130716" cy="241353"/>
            </a:xfrm>
            <a:custGeom>
              <a:avLst/>
              <a:gdLst/>
              <a:ahLst/>
              <a:cxnLst/>
              <a:rect l="l" t="t" r="r" b="b"/>
              <a:pathLst>
                <a:path w="1993" h="3680" extrusionOk="0">
                  <a:moveTo>
                    <a:pt x="1561" y="1"/>
                  </a:moveTo>
                  <a:lnTo>
                    <a:pt x="1561" y="1"/>
                  </a:lnTo>
                  <a:cubicBezTo>
                    <a:pt x="1561" y="1"/>
                    <a:pt x="1560" y="2"/>
                    <a:pt x="1559" y="3"/>
                  </a:cubicBezTo>
                  <a:lnTo>
                    <a:pt x="1559" y="3"/>
                  </a:lnTo>
                  <a:cubicBezTo>
                    <a:pt x="1560" y="2"/>
                    <a:pt x="1561" y="1"/>
                    <a:pt x="1561" y="1"/>
                  </a:cubicBezTo>
                  <a:close/>
                  <a:moveTo>
                    <a:pt x="1559" y="3"/>
                  </a:moveTo>
                  <a:lnTo>
                    <a:pt x="1559" y="3"/>
                  </a:lnTo>
                  <a:cubicBezTo>
                    <a:pt x="765" y="942"/>
                    <a:pt x="0" y="2770"/>
                    <a:pt x="1140" y="3679"/>
                  </a:cubicBezTo>
                  <a:cubicBezTo>
                    <a:pt x="1571" y="2865"/>
                    <a:pt x="1992" y="2482"/>
                    <a:pt x="1916" y="1524"/>
                  </a:cubicBezTo>
                  <a:cubicBezTo>
                    <a:pt x="1897" y="1295"/>
                    <a:pt x="1461" y="129"/>
                    <a:pt x="1559" y="3"/>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5"/>
            <p:cNvSpPr/>
            <p:nvPr/>
          </p:nvSpPr>
          <p:spPr>
            <a:xfrm>
              <a:off x="5001127" y="1863216"/>
              <a:ext cx="204305" cy="202986"/>
            </a:xfrm>
            <a:custGeom>
              <a:avLst/>
              <a:gdLst/>
              <a:ahLst/>
              <a:cxnLst/>
              <a:rect l="l" t="t" r="r" b="b"/>
              <a:pathLst>
                <a:path w="3115" h="3095" extrusionOk="0">
                  <a:moveTo>
                    <a:pt x="1016" y="0"/>
                  </a:moveTo>
                  <a:lnTo>
                    <a:pt x="1016" y="0"/>
                  </a:lnTo>
                  <a:cubicBezTo>
                    <a:pt x="1016" y="0"/>
                    <a:pt x="1016" y="0"/>
                    <a:pt x="1016" y="1"/>
                  </a:cubicBezTo>
                  <a:lnTo>
                    <a:pt x="1016" y="1"/>
                  </a:lnTo>
                  <a:cubicBezTo>
                    <a:pt x="1016" y="0"/>
                    <a:pt x="1016" y="0"/>
                    <a:pt x="1016" y="0"/>
                  </a:cubicBezTo>
                  <a:close/>
                  <a:moveTo>
                    <a:pt x="1016" y="1"/>
                  </a:moveTo>
                  <a:lnTo>
                    <a:pt x="1016" y="1"/>
                  </a:lnTo>
                  <a:cubicBezTo>
                    <a:pt x="1021" y="34"/>
                    <a:pt x="259" y="997"/>
                    <a:pt x="192" y="1198"/>
                  </a:cubicBezTo>
                  <a:cubicBezTo>
                    <a:pt x="0" y="1801"/>
                    <a:pt x="106" y="2482"/>
                    <a:pt x="106" y="3095"/>
                  </a:cubicBezTo>
                  <a:cubicBezTo>
                    <a:pt x="511" y="2919"/>
                    <a:pt x="789" y="2529"/>
                    <a:pt x="1113" y="2224"/>
                  </a:cubicBezTo>
                  <a:lnTo>
                    <a:pt x="1113" y="2224"/>
                  </a:lnTo>
                  <a:cubicBezTo>
                    <a:pt x="1188" y="2656"/>
                    <a:pt x="1350" y="2972"/>
                    <a:pt x="1693" y="2972"/>
                  </a:cubicBezTo>
                  <a:cubicBezTo>
                    <a:pt x="1879" y="2972"/>
                    <a:pt x="2118" y="2880"/>
                    <a:pt x="2424" y="2664"/>
                  </a:cubicBezTo>
                  <a:cubicBezTo>
                    <a:pt x="2588" y="2552"/>
                    <a:pt x="2782" y="2417"/>
                    <a:pt x="2963" y="2417"/>
                  </a:cubicBezTo>
                  <a:cubicBezTo>
                    <a:pt x="3015" y="2417"/>
                    <a:pt x="3065" y="2427"/>
                    <a:pt x="3114" y="2453"/>
                  </a:cubicBezTo>
                  <a:cubicBezTo>
                    <a:pt x="2884" y="2098"/>
                    <a:pt x="2501" y="1830"/>
                    <a:pt x="2060" y="1811"/>
                  </a:cubicBezTo>
                  <a:cubicBezTo>
                    <a:pt x="2043" y="1810"/>
                    <a:pt x="2027" y="1810"/>
                    <a:pt x="2010" y="1810"/>
                  </a:cubicBezTo>
                  <a:cubicBezTo>
                    <a:pt x="1633" y="1810"/>
                    <a:pt x="1360" y="1992"/>
                    <a:pt x="1113" y="2224"/>
                  </a:cubicBezTo>
                  <a:lnTo>
                    <a:pt x="1113" y="2224"/>
                  </a:lnTo>
                  <a:cubicBezTo>
                    <a:pt x="984" y="1484"/>
                    <a:pt x="1112" y="405"/>
                    <a:pt x="1016"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 name="Google Shape;280;p15"/>
          <p:cNvGrpSpPr/>
          <p:nvPr/>
        </p:nvGrpSpPr>
        <p:grpSpPr>
          <a:xfrm rot="-3599958" flipH="1">
            <a:off x="246295" y="3924674"/>
            <a:ext cx="1345530" cy="1859404"/>
            <a:chOff x="2529246" y="3116698"/>
            <a:chExt cx="326164" cy="450702"/>
          </a:xfrm>
        </p:grpSpPr>
        <p:sp>
          <p:nvSpPr>
            <p:cNvPr id="281" name="Google Shape;281;p15"/>
            <p:cNvSpPr/>
            <p:nvPr/>
          </p:nvSpPr>
          <p:spPr>
            <a:xfrm>
              <a:off x="2529246" y="3116698"/>
              <a:ext cx="264449" cy="231974"/>
            </a:xfrm>
            <a:custGeom>
              <a:avLst/>
              <a:gdLst/>
              <a:ahLst/>
              <a:cxnLst/>
              <a:rect l="l" t="t" r="r" b="b"/>
              <a:pathLst>
                <a:path w="4032" h="3537" extrusionOk="0">
                  <a:moveTo>
                    <a:pt x="3153" y="1"/>
                  </a:moveTo>
                  <a:cubicBezTo>
                    <a:pt x="2836" y="576"/>
                    <a:pt x="2568" y="1314"/>
                    <a:pt x="2693" y="1965"/>
                  </a:cubicBezTo>
                  <a:cubicBezTo>
                    <a:pt x="2597" y="1467"/>
                    <a:pt x="2444" y="940"/>
                    <a:pt x="2070" y="547"/>
                  </a:cubicBezTo>
                  <a:lnTo>
                    <a:pt x="2070" y="547"/>
                  </a:lnTo>
                  <a:cubicBezTo>
                    <a:pt x="1936" y="854"/>
                    <a:pt x="1850" y="1965"/>
                    <a:pt x="2166" y="2233"/>
                  </a:cubicBezTo>
                  <a:cubicBezTo>
                    <a:pt x="2051" y="2137"/>
                    <a:pt x="1974" y="2032"/>
                    <a:pt x="1888" y="1907"/>
                  </a:cubicBezTo>
                  <a:cubicBezTo>
                    <a:pt x="1581" y="1457"/>
                    <a:pt x="1256" y="988"/>
                    <a:pt x="949" y="528"/>
                  </a:cubicBezTo>
                  <a:lnTo>
                    <a:pt x="949" y="528"/>
                  </a:lnTo>
                  <a:cubicBezTo>
                    <a:pt x="853" y="1256"/>
                    <a:pt x="1102" y="2013"/>
                    <a:pt x="1620" y="2578"/>
                  </a:cubicBezTo>
                  <a:cubicBezTo>
                    <a:pt x="1189" y="2128"/>
                    <a:pt x="585" y="1840"/>
                    <a:pt x="1" y="1553"/>
                  </a:cubicBezTo>
                  <a:lnTo>
                    <a:pt x="1" y="1553"/>
                  </a:lnTo>
                  <a:cubicBezTo>
                    <a:pt x="10" y="1869"/>
                    <a:pt x="192" y="2185"/>
                    <a:pt x="403" y="2434"/>
                  </a:cubicBezTo>
                  <a:cubicBezTo>
                    <a:pt x="805" y="2894"/>
                    <a:pt x="1629" y="3527"/>
                    <a:pt x="2319" y="3536"/>
                  </a:cubicBezTo>
                  <a:cubicBezTo>
                    <a:pt x="2322" y="3536"/>
                    <a:pt x="2325" y="3536"/>
                    <a:pt x="2328" y="3536"/>
                  </a:cubicBezTo>
                  <a:cubicBezTo>
                    <a:pt x="4031" y="3536"/>
                    <a:pt x="3286" y="890"/>
                    <a:pt x="3153"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5"/>
            <p:cNvSpPr/>
            <p:nvPr/>
          </p:nvSpPr>
          <p:spPr>
            <a:xfrm>
              <a:off x="2581715" y="3227342"/>
              <a:ext cx="148687" cy="108412"/>
            </a:xfrm>
            <a:custGeom>
              <a:avLst/>
              <a:gdLst/>
              <a:ahLst/>
              <a:cxnLst/>
              <a:rect l="l" t="t" r="r" b="b"/>
              <a:pathLst>
                <a:path w="2267" h="1653" extrusionOk="0">
                  <a:moveTo>
                    <a:pt x="1528" y="1"/>
                  </a:moveTo>
                  <a:cubicBezTo>
                    <a:pt x="1447" y="1"/>
                    <a:pt x="1361" y="20"/>
                    <a:pt x="1280" y="38"/>
                  </a:cubicBezTo>
                  <a:cubicBezTo>
                    <a:pt x="528" y="252"/>
                    <a:pt x="1" y="1652"/>
                    <a:pt x="1049" y="1652"/>
                  </a:cubicBezTo>
                  <a:cubicBezTo>
                    <a:pt x="1083" y="1652"/>
                    <a:pt x="1118" y="1651"/>
                    <a:pt x="1155" y="1648"/>
                  </a:cubicBezTo>
                  <a:cubicBezTo>
                    <a:pt x="1299" y="1638"/>
                    <a:pt x="1423" y="1571"/>
                    <a:pt x="1557" y="1514"/>
                  </a:cubicBezTo>
                  <a:cubicBezTo>
                    <a:pt x="1797" y="1418"/>
                    <a:pt x="2027" y="1313"/>
                    <a:pt x="2266" y="1207"/>
                  </a:cubicBezTo>
                  <a:cubicBezTo>
                    <a:pt x="2228" y="968"/>
                    <a:pt x="2161" y="728"/>
                    <a:pt x="2075" y="498"/>
                  </a:cubicBezTo>
                  <a:cubicBezTo>
                    <a:pt x="1988" y="288"/>
                    <a:pt x="1873" y="77"/>
                    <a:pt x="1653" y="19"/>
                  </a:cubicBezTo>
                  <a:cubicBezTo>
                    <a:pt x="1613" y="6"/>
                    <a:pt x="1571" y="1"/>
                    <a:pt x="1528"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5"/>
            <p:cNvSpPr/>
            <p:nvPr/>
          </p:nvSpPr>
          <p:spPr>
            <a:xfrm>
              <a:off x="2533640" y="3167003"/>
              <a:ext cx="250151" cy="230662"/>
            </a:xfrm>
            <a:custGeom>
              <a:avLst/>
              <a:gdLst/>
              <a:ahLst/>
              <a:cxnLst/>
              <a:rect l="l" t="t" r="r" b="b"/>
              <a:pathLst>
                <a:path w="3814" h="3517" extrusionOk="0">
                  <a:moveTo>
                    <a:pt x="3584" y="0"/>
                  </a:moveTo>
                  <a:cubicBezTo>
                    <a:pt x="3392" y="173"/>
                    <a:pt x="3239" y="364"/>
                    <a:pt x="3133" y="575"/>
                  </a:cubicBezTo>
                  <a:cubicBezTo>
                    <a:pt x="2951" y="911"/>
                    <a:pt x="2865" y="1294"/>
                    <a:pt x="2827" y="1667"/>
                  </a:cubicBezTo>
                  <a:cubicBezTo>
                    <a:pt x="2817" y="1725"/>
                    <a:pt x="2817" y="1811"/>
                    <a:pt x="2808" y="1916"/>
                  </a:cubicBezTo>
                  <a:cubicBezTo>
                    <a:pt x="2702" y="1763"/>
                    <a:pt x="2578" y="1619"/>
                    <a:pt x="2444" y="1485"/>
                  </a:cubicBezTo>
                  <a:cubicBezTo>
                    <a:pt x="2051" y="1083"/>
                    <a:pt x="1581" y="719"/>
                    <a:pt x="1265" y="240"/>
                  </a:cubicBezTo>
                  <a:lnTo>
                    <a:pt x="1265" y="240"/>
                  </a:lnTo>
                  <a:cubicBezTo>
                    <a:pt x="1169" y="805"/>
                    <a:pt x="1237" y="1390"/>
                    <a:pt x="1457" y="1916"/>
                  </a:cubicBezTo>
                  <a:cubicBezTo>
                    <a:pt x="1227" y="1821"/>
                    <a:pt x="987" y="1763"/>
                    <a:pt x="757" y="1687"/>
                  </a:cubicBezTo>
                  <a:cubicBezTo>
                    <a:pt x="499" y="1610"/>
                    <a:pt x="240" y="1495"/>
                    <a:pt x="1" y="1370"/>
                  </a:cubicBezTo>
                  <a:lnTo>
                    <a:pt x="1" y="1370"/>
                  </a:lnTo>
                  <a:cubicBezTo>
                    <a:pt x="317" y="1916"/>
                    <a:pt x="652" y="2482"/>
                    <a:pt x="1131" y="2913"/>
                  </a:cubicBezTo>
                  <a:cubicBezTo>
                    <a:pt x="1323" y="3091"/>
                    <a:pt x="1922" y="3517"/>
                    <a:pt x="2315" y="3517"/>
                  </a:cubicBezTo>
                  <a:cubicBezTo>
                    <a:pt x="2452" y="3517"/>
                    <a:pt x="2564" y="3465"/>
                    <a:pt x="2626" y="3334"/>
                  </a:cubicBezTo>
                  <a:cubicBezTo>
                    <a:pt x="2721" y="3376"/>
                    <a:pt x="2817" y="3401"/>
                    <a:pt x="2903" y="3401"/>
                  </a:cubicBezTo>
                  <a:cubicBezTo>
                    <a:pt x="3077" y="3401"/>
                    <a:pt x="3210" y="3297"/>
                    <a:pt x="3210" y="3009"/>
                  </a:cubicBezTo>
                  <a:lnTo>
                    <a:pt x="3210" y="2999"/>
                  </a:lnTo>
                  <a:cubicBezTo>
                    <a:pt x="3622" y="2731"/>
                    <a:pt x="3756" y="1754"/>
                    <a:pt x="3785" y="1323"/>
                  </a:cubicBezTo>
                  <a:cubicBezTo>
                    <a:pt x="3814" y="863"/>
                    <a:pt x="3737" y="412"/>
                    <a:pt x="3584"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5"/>
            <p:cNvSpPr/>
            <p:nvPr/>
          </p:nvSpPr>
          <p:spPr>
            <a:xfrm>
              <a:off x="2651827" y="3228981"/>
              <a:ext cx="203584" cy="338419"/>
            </a:xfrm>
            <a:custGeom>
              <a:avLst/>
              <a:gdLst/>
              <a:ahLst/>
              <a:cxnLst/>
              <a:rect l="l" t="t" r="r" b="b"/>
              <a:pathLst>
                <a:path w="3104" h="5160" extrusionOk="0">
                  <a:moveTo>
                    <a:pt x="2831" y="1"/>
                  </a:moveTo>
                  <a:cubicBezTo>
                    <a:pt x="2818" y="1"/>
                    <a:pt x="2805" y="6"/>
                    <a:pt x="2797" y="13"/>
                  </a:cubicBezTo>
                  <a:cubicBezTo>
                    <a:pt x="2347" y="512"/>
                    <a:pt x="2098" y="1144"/>
                    <a:pt x="2050" y="1805"/>
                  </a:cubicBezTo>
                  <a:cubicBezTo>
                    <a:pt x="2021" y="2140"/>
                    <a:pt x="2060" y="2456"/>
                    <a:pt x="2155" y="2782"/>
                  </a:cubicBezTo>
                  <a:cubicBezTo>
                    <a:pt x="2174" y="2878"/>
                    <a:pt x="2242" y="3098"/>
                    <a:pt x="2337" y="3252"/>
                  </a:cubicBezTo>
                  <a:lnTo>
                    <a:pt x="2079" y="3108"/>
                  </a:lnTo>
                  <a:cubicBezTo>
                    <a:pt x="1858" y="2964"/>
                    <a:pt x="1657" y="2792"/>
                    <a:pt x="1466" y="2619"/>
                  </a:cubicBezTo>
                  <a:cubicBezTo>
                    <a:pt x="1513" y="2571"/>
                    <a:pt x="1552" y="2504"/>
                    <a:pt x="1580" y="2428"/>
                  </a:cubicBezTo>
                  <a:cubicBezTo>
                    <a:pt x="1657" y="2169"/>
                    <a:pt x="1638" y="1901"/>
                    <a:pt x="1494" y="1671"/>
                  </a:cubicBezTo>
                  <a:cubicBezTo>
                    <a:pt x="1341" y="1757"/>
                    <a:pt x="1255" y="1949"/>
                    <a:pt x="1293" y="2112"/>
                  </a:cubicBezTo>
                  <a:cubicBezTo>
                    <a:pt x="1216" y="2044"/>
                    <a:pt x="1149" y="1958"/>
                    <a:pt x="1073" y="1882"/>
                  </a:cubicBezTo>
                  <a:lnTo>
                    <a:pt x="1073" y="1882"/>
                  </a:lnTo>
                  <a:cubicBezTo>
                    <a:pt x="1028" y="2007"/>
                    <a:pt x="1033" y="2150"/>
                    <a:pt x="1097" y="2262"/>
                  </a:cubicBezTo>
                  <a:lnTo>
                    <a:pt x="1097" y="2262"/>
                  </a:lnTo>
                  <a:cubicBezTo>
                    <a:pt x="1026" y="2155"/>
                    <a:pt x="904" y="2089"/>
                    <a:pt x="782" y="2089"/>
                  </a:cubicBezTo>
                  <a:cubicBezTo>
                    <a:pt x="767" y="2089"/>
                    <a:pt x="752" y="2090"/>
                    <a:pt x="737" y="2092"/>
                  </a:cubicBezTo>
                  <a:cubicBezTo>
                    <a:pt x="718" y="2198"/>
                    <a:pt x="776" y="2313"/>
                    <a:pt x="881" y="2351"/>
                  </a:cubicBezTo>
                  <a:lnTo>
                    <a:pt x="431" y="2351"/>
                  </a:lnTo>
                  <a:cubicBezTo>
                    <a:pt x="364" y="2447"/>
                    <a:pt x="488" y="2552"/>
                    <a:pt x="603" y="2600"/>
                  </a:cubicBezTo>
                  <a:cubicBezTo>
                    <a:pt x="797" y="2673"/>
                    <a:pt x="991" y="2753"/>
                    <a:pt x="1163" y="2753"/>
                  </a:cubicBezTo>
                  <a:cubicBezTo>
                    <a:pt x="1194" y="2753"/>
                    <a:pt x="1225" y="2750"/>
                    <a:pt x="1255" y="2744"/>
                  </a:cubicBezTo>
                  <a:cubicBezTo>
                    <a:pt x="1312" y="2734"/>
                    <a:pt x="1360" y="2715"/>
                    <a:pt x="1408" y="2677"/>
                  </a:cubicBezTo>
                  <a:cubicBezTo>
                    <a:pt x="1590" y="2868"/>
                    <a:pt x="1801" y="3031"/>
                    <a:pt x="2021" y="3175"/>
                  </a:cubicBezTo>
                  <a:cubicBezTo>
                    <a:pt x="2127" y="3252"/>
                    <a:pt x="2232" y="3309"/>
                    <a:pt x="2347" y="3367"/>
                  </a:cubicBezTo>
                  <a:cubicBezTo>
                    <a:pt x="2347" y="3386"/>
                    <a:pt x="2328" y="3395"/>
                    <a:pt x="2328" y="3405"/>
                  </a:cubicBezTo>
                  <a:cubicBezTo>
                    <a:pt x="2260" y="3399"/>
                    <a:pt x="2192" y="3397"/>
                    <a:pt x="2123" y="3397"/>
                  </a:cubicBezTo>
                  <a:cubicBezTo>
                    <a:pt x="1703" y="3397"/>
                    <a:pt x="1267" y="3499"/>
                    <a:pt x="929" y="3721"/>
                  </a:cubicBezTo>
                  <a:cubicBezTo>
                    <a:pt x="450" y="4028"/>
                    <a:pt x="220" y="4583"/>
                    <a:pt x="9" y="5081"/>
                  </a:cubicBezTo>
                  <a:cubicBezTo>
                    <a:pt x="1" y="5116"/>
                    <a:pt x="16" y="5159"/>
                    <a:pt x="55" y="5159"/>
                  </a:cubicBezTo>
                  <a:cubicBezTo>
                    <a:pt x="59" y="5159"/>
                    <a:pt x="63" y="5159"/>
                    <a:pt x="67" y="5158"/>
                  </a:cubicBezTo>
                  <a:cubicBezTo>
                    <a:pt x="651" y="4995"/>
                    <a:pt x="1216" y="4756"/>
                    <a:pt x="1734" y="4449"/>
                  </a:cubicBezTo>
                  <a:cubicBezTo>
                    <a:pt x="1935" y="4325"/>
                    <a:pt x="2165" y="4200"/>
                    <a:pt x="2280" y="3980"/>
                  </a:cubicBezTo>
                  <a:cubicBezTo>
                    <a:pt x="2366" y="3826"/>
                    <a:pt x="2356" y="3635"/>
                    <a:pt x="2414" y="3462"/>
                  </a:cubicBezTo>
                  <a:cubicBezTo>
                    <a:pt x="2452" y="3462"/>
                    <a:pt x="2491" y="3462"/>
                    <a:pt x="2519" y="3453"/>
                  </a:cubicBezTo>
                  <a:cubicBezTo>
                    <a:pt x="2682" y="3529"/>
                    <a:pt x="2845" y="3587"/>
                    <a:pt x="3018" y="3625"/>
                  </a:cubicBezTo>
                  <a:cubicBezTo>
                    <a:pt x="3085" y="3625"/>
                    <a:pt x="3104" y="3539"/>
                    <a:pt x="3056" y="3529"/>
                  </a:cubicBezTo>
                  <a:cubicBezTo>
                    <a:pt x="2893" y="3462"/>
                    <a:pt x="2740" y="3434"/>
                    <a:pt x="2586" y="3357"/>
                  </a:cubicBezTo>
                  <a:cubicBezTo>
                    <a:pt x="2586" y="3357"/>
                    <a:pt x="2586" y="3347"/>
                    <a:pt x="2577" y="3347"/>
                  </a:cubicBezTo>
                  <a:cubicBezTo>
                    <a:pt x="2558" y="3347"/>
                    <a:pt x="2548" y="3347"/>
                    <a:pt x="2539" y="3338"/>
                  </a:cubicBezTo>
                  <a:cubicBezTo>
                    <a:pt x="2519" y="3319"/>
                    <a:pt x="2500" y="3319"/>
                    <a:pt x="2491" y="3309"/>
                  </a:cubicBezTo>
                  <a:lnTo>
                    <a:pt x="2529" y="3271"/>
                  </a:lnTo>
                  <a:cubicBezTo>
                    <a:pt x="2548" y="3252"/>
                    <a:pt x="2539" y="3213"/>
                    <a:pt x="2529" y="3204"/>
                  </a:cubicBezTo>
                  <a:cubicBezTo>
                    <a:pt x="2644" y="3012"/>
                    <a:pt x="2721" y="2782"/>
                    <a:pt x="2788" y="2581"/>
                  </a:cubicBezTo>
                  <a:cubicBezTo>
                    <a:pt x="2883" y="2303"/>
                    <a:pt x="2941" y="2006"/>
                    <a:pt x="2979" y="1719"/>
                  </a:cubicBezTo>
                  <a:cubicBezTo>
                    <a:pt x="3056" y="1154"/>
                    <a:pt x="3018" y="579"/>
                    <a:pt x="2874" y="33"/>
                  </a:cubicBezTo>
                  <a:cubicBezTo>
                    <a:pt x="2868" y="10"/>
                    <a:pt x="2849" y="1"/>
                    <a:pt x="2831"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2_1">
    <p:spTree>
      <p:nvGrpSpPr>
        <p:cNvPr id="1" name="Shape 314"/>
        <p:cNvGrpSpPr/>
        <p:nvPr/>
      </p:nvGrpSpPr>
      <p:grpSpPr>
        <a:xfrm>
          <a:off x="0" y="0"/>
          <a:ext cx="0" cy="0"/>
          <a:chOff x="0" y="0"/>
          <a:chExt cx="0" cy="0"/>
        </a:xfrm>
      </p:grpSpPr>
      <p:sp>
        <p:nvSpPr>
          <p:cNvPr id="315" name="Google Shape;315;p17"/>
          <p:cNvSpPr txBox="1">
            <a:spLocks noGrp="1"/>
          </p:cNvSpPr>
          <p:nvPr>
            <p:ph type="title"/>
          </p:nvPr>
        </p:nvSpPr>
        <p:spPr>
          <a:xfrm>
            <a:off x="948638" y="1215075"/>
            <a:ext cx="37266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316" name="Google Shape;316;p17"/>
          <p:cNvSpPr txBox="1">
            <a:spLocks noGrp="1"/>
          </p:cNvSpPr>
          <p:nvPr>
            <p:ph type="body" idx="1"/>
          </p:nvPr>
        </p:nvSpPr>
        <p:spPr>
          <a:xfrm flipH="1">
            <a:off x="948638" y="2075275"/>
            <a:ext cx="3726600" cy="15768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p:txBody>
      </p:sp>
      <p:grpSp>
        <p:nvGrpSpPr>
          <p:cNvPr id="317" name="Google Shape;317;p17"/>
          <p:cNvGrpSpPr/>
          <p:nvPr/>
        </p:nvGrpSpPr>
        <p:grpSpPr>
          <a:xfrm>
            <a:off x="4393821" y="3354482"/>
            <a:ext cx="1411179" cy="2057119"/>
            <a:chOff x="3626439" y="1923621"/>
            <a:chExt cx="398312" cy="580631"/>
          </a:xfrm>
        </p:grpSpPr>
        <p:sp>
          <p:nvSpPr>
            <p:cNvPr id="318" name="Google Shape;318;p17"/>
            <p:cNvSpPr/>
            <p:nvPr/>
          </p:nvSpPr>
          <p:spPr>
            <a:xfrm>
              <a:off x="3626439" y="2349668"/>
              <a:ext cx="153868" cy="154584"/>
            </a:xfrm>
            <a:custGeom>
              <a:avLst/>
              <a:gdLst/>
              <a:ahLst/>
              <a:cxnLst/>
              <a:rect l="l" t="t" r="r" b="b"/>
              <a:pathLst>
                <a:path w="2346" h="2357" extrusionOk="0">
                  <a:moveTo>
                    <a:pt x="2190" y="1"/>
                  </a:moveTo>
                  <a:cubicBezTo>
                    <a:pt x="2183" y="1"/>
                    <a:pt x="2174" y="3"/>
                    <a:pt x="2164" y="8"/>
                  </a:cubicBezTo>
                  <a:cubicBezTo>
                    <a:pt x="2059" y="219"/>
                    <a:pt x="1972" y="458"/>
                    <a:pt x="1829" y="640"/>
                  </a:cubicBezTo>
                  <a:cubicBezTo>
                    <a:pt x="1685" y="861"/>
                    <a:pt x="1484" y="1043"/>
                    <a:pt x="1283" y="1206"/>
                  </a:cubicBezTo>
                  <a:cubicBezTo>
                    <a:pt x="1062" y="1388"/>
                    <a:pt x="832" y="1560"/>
                    <a:pt x="622" y="1723"/>
                  </a:cubicBezTo>
                  <a:lnTo>
                    <a:pt x="296" y="1972"/>
                  </a:lnTo>
                  <a:cubicBezTo>
                    <a:pt x="190" y="2058"/>
                    <a:pt x="85" y="2116"/>
                    <a:pt x="18" y="2250"/>
                  </a:cubicBezTo>
                  <a:cubicBezTo>
                    <a:pt x="0" y="2303"/>
                    <a:pt x="40" y="2356"/>
                    <a:pt x="92" y="2356"/>
                  </a:cubicBezTo>
                  <a:cubicBezTo>
                    <a:pt x="96" y="2356"/>
                    <a:pt x="100" y="2356"/>
                    <a:pt x="104" y="2355"/>
                  </a:cubicBezTo>
                  <a:cubicBezTo>
                    <a:pt x="248" y="2336"/>
                    <a:pt x="334" y="2250"/>
                    <a:pt x="439" y="2154"/>
                  </a:cubicBezTo>
                  <a:cubicBezTo>
                    <a:pt x="564" y="2058"/>
                    <a:pt x="679" y="1962"/>
                    <a:pt x="813" y="1867"/>
                  </a:cubicBezTo>
                  <a:cubicBezTo>
                    <a:pt x="1053" y="1675"/>
                    <a:pt x="1302" y="1493"/>
                    <a:pt x="1532" y="1292"/>
                  </a:cubicBezTo>
                  <a:cubicBezTo>
                    <a:pt x="1877" y="1004"/>
                    <a:pt x="2346" y="506"/>
                    <a:pt x="2202" y="8"/>
                  </a:cubicBezTo>
                  <a:cubicBezTo>
                    <a:pt x="2202" y="3"/>
                    <a:pt x="2197" y="1"/>
                    <a:pt x="2190"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7"/>
            <p:cNvSpPr/>
            <p:nvPr/>
          </p:nvSpPr>
          <p:spPr>
            <a:xfrm>
              <a:off x="3685401" y="1923621"/>
              <a:ext cx="339350" cy="489854"/>
            </a:xfrm>
            <a:custGeom>
              <a:avLst/>
              <a:gdLst/>
              <a:ahLst/>
              <a:cxnLst/>
              <a:rect l="l" t="t" r="r" b="b"/>
              <a:pathLst>
                <a:path w="5174" h="7469" extrusionOk="0">
                  <a:moveTo>
                    <a:pt x="4136" y="0"/>
                  </a:moveTo>
                  <a:cubicBezTo>
                    <a:pt x="3285" y="0"/>
                    <a:pt x="3530" y="1817"/>
                    <a:pt x="3171" y="2193"/>
                  </a:cubicBezTo>
                  <a:cubicBezTo>
                    <a:pt x="2932" y="2442"/>
                    <a:pt x="2597" y="2557"/>
                    <a:pt x="2300" y="2720"/>
                  </a:cubicBezTo>
                  <a:cubicBezTo>
                    <a:pt x="2003" y="2892"/>
                    <a:pt x="1696" y="3141"/>
                    <a:pt x="1686" y="3486"/>
                  </a:cubicBezTo>
                  <a:cubicBezTo>
                    <a:pt x="1677" y="3745"/>
                    <a:pt x="1821" y="3984"/>
                    <a:pt x="1782" y="4224"/>
                  </a:cubicBezTo>
                  <a:cubicBezTo>
                    <a:pt x="1725" y="4665"/>
                    <a:pt x="1169" y="4808"/>
                    <a:pt x="805" y="5057"/>
                  </a:cubicBezTo>
                  <a:cubicBezTo>
                    <a:pt x="182" y="5479"/>
                    <a:pt x="0" y="6456"/>
                    <a:pt x="479" y="7041"/>
                  </a:cubicBezTo>
                  <a:cubicBezTo>
                    <a:pt x="710" y="7327"/>
                    <a:pt x="1075" y="7469"/>
                    <a:pt x="1438" y="7469"/>
                  </a:cubicBezTo>
                  <a:cubicBezTo>
                    <a:pt x="1828" y="7469"/>
                    <a:pt x="2216" y="7305"/>
                    <a:pt x="2434" y="6983"/>
                  </a:cubicBezTo>
                  <a:cubicBezTo>
                    <a:pt x="2827" y="6408"/>
                    <a:pt x="2654" y="5556"/>
                    <a:pt x="3114" y="5038"/>
                  </a:cubicBezTo>
                  <a:cubicBezTo>
                    <a:pt x="3411" y="4684"/>
                    <a:pt x="3919" y="4569"/>
                    <a:pt x="4283" y="4281"/>
                  </a:cubicBezTo>
                  <a:cubicBezTo>
                    <a:pt x="4695" y="3956"/>
                    <a:pt x="4905" y="3390"/>
                    <a:pt x="4800" y="2883"/>
                  </a:cubicBezTo>
                  <a:cubicBezTo>
                    <a:pt x="4743" y="2547"/>
                    <a:pt x="4551" y="2212"/>
                    <a:pt x="4656" y="1896"/>
                  </a:cubicBezTo>
                  <a:cubicBezTo>
                    <a:pt x="4723" y="1647"/>
                    <a:pt x="4963" y="1465"/>
                    <a:pt x="5049" y="1216"/>
                  </a:cubicBezTo>
                  <a:cubicBezTo>
                    <a:pt x="5174" y="842"/>
                    <a:pt x="4905" y="459"/>
                    <a:pt x="4608" y="191"/>
                  </a:cubicBezTo>
                  <a:cubicBezTo>
                    <a:pt x="4522" y="124"/>
                    <a:pt x="4436" y="47"/>
                    <a:pt x="4331" y="28"/>
                  </a:cubicBezTo>
                  <a:cubicBezTo>
                    <a:pt x="4260" y="9"/>
                    <a:pt x="4196" y="0"/>
                    <a:pt x="413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7"/>
            <p:cNvSpPr/>
            <p:nvPr/>
          </p:nvSpPr>
          <p:spPr>
            <a:xfrm>
              <a:off x="3751971" y="2268341"/>
              <a:ext cx="22103" cy="40663"/>
            </a:xfrm>
            <a:custGeom>
              <a:avLst/>
              <a:gdLst/>
              <a:ahLst/>
              <a:cxnLst/>
              <a:rect l="l" t="t" r="r" b="b"/>
              <a:pathLst>
                <a:path w="337" h="620" extrusionOk="0">
                  <a:moveTo>
                    <a:pt x="306" y="1"/>
                  </a:moveTo>
                  <a:cubicBezTo>
                    <a:pt x="303" y="1"/>
                    <a:pt x="300" y="1"/>
                    <a:pt x="298" y="3"/>
                  </a:cubicBezTo>
                  <a:cubicBezTo>
                    <a:pt x="202" y="50"/>
                    <a:pt x="145" y="146"/>
                    <a:pt x="97" y="242"/>
                  </a:cubicBezTo>
                  <a:cubicBezTo>
                    <a:pt x="77" y="290"/>
                    <a:pt x="49" y="338"/>
                    <a:pt x="39" y="386"/>
                  </a:cubicBezTo>
                  <a:cubicBezTo>
                    <a:pt x="10" y="434"/>
                    <a:pt x="10" y="501"/>
                    <a:pt x="1" y="558"/>
                  </a:cubicBezTo>
                  <a:cubicBezTo>
                    <a:pt x="1" y="577"/>
                    <a:pt x="1" y="616"/>
                    <a:pt x="39" y="616"/>
                  </a:cubicBezTo>
                  <a:cubicBezTo>
                    <a:pt x="42" y="618"/>
                    <a:pt x="46" y="619"/>
                    <a:pt x="51" y="619"/>
                  </a:cubicBezTo>
                  <a:cubicBezTo>
                    <a:pt x="66" y="619"/>
                    <a:pt x="89" y="609"/>
                    <a:pt x="97" y="587"/>
                  </a:cubicBezTo>
                  <a:cubicBezTo>
                    <a:pt x="125" y="539"/>
                    <a:pt x="145" y="501"/>
                    <a:pt x="154" y="443"/>
                  </a:cubicBezTo>
                  <a:cubicBezTo>
                    <a:pt x="173" y="395"/>
                    <a:pt x="192" y="347"/>
                    <a:pt x="221" y="319"/>
                  </a:cubicBezTo>
                  <a:cubicBezTo>
                    <a:pt x="250" y="223"/>
                    <a:pt x="317" y="137"/>
                    <a:pt x="336" y="41"/>
                  </a:cubicBezTo>
                  <a:cubicBezTo>
                    <a:pt x="336" y="24"/>
                    <a:pt x="322" y="1"/>
                    <a:pt x="306"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7"/>
            <p:cNvSpPr/>
            <p:nvPr/>
          </p:nvSpPr>
          <p:spPr>
            <a:xfrm>
              <a:off x="3778992" y="2287624"/>
              <a:ext cx="17053" cy="37056"/>
            </a:xfrm>
            <a:custGeom>
              <a:avLst/>
              <a:gdLst/>
              <a:ahLst/>
              <a:cxnLst/>
              <a:rect l="l" t="t" r="r" b="b"/>
              <a:pathLst>
                <a:path w="260" h="565" extrusionOk="0">
                  <a:moveTo>
                    <a:pt x="234" y="1"/>
                  </a:moveTo>
                  <a:cubicBezTo>
                    <a:pt x="226" y="1"/>
                    <a:pt x="216" y="6"/>
                    <a:pt x="212" y="15"/>
                  </a:cubicBezTo>
                  <a:cubicBezTo>
                    <a:pt x="202" y="34"/>
                    <a:pt x="173" y="44"/>
                    <a:pt x="173" y="73"/>
                  </a:cubicBezTo>
                  <a:cubicBezTo>
                    <a:pt x="164" y="92"/>
                    <a:pt x="164" y="121"/>
                    <a:pt x="154" y="130"/>
                  </a:cubicBezTo>
                  <a:cubicBezTo>
                    <a:pt x="145" y="178"/>
                    <a:pt x="116" y="216"/>
                    <a:pt x="97" y="264"/>
                  </a:cubicBezTo>
                  <a:cubicBezTo>
                    <a:pt x="77" y="293"/>
                    <a:pt x="58" y="350"/>
                    <a:pt x="30" y="379"/>
                  </a:cubicBezTo>
                  <a:cubicBezTo>
                    <a:pt x="20" y="408"/>
                    <a:pt x="20" y="418"/>
                    <a:pt x="10" y="446"/>
                  </a:cubicBezTo>
                  <a:cubicBezTo>
                    <a:pt x="1" y="456"/>
                    <a:pt x="1" y="465"/>
                    <a:pt x="1" y="494"/>
                  </a:cubicBezTo>
                  <a:lnTo>
                    <a:pt x="1" y="523"/>
                  </a:lnTo>
                  <a:cubicBezTo>
                    <a:pt x="1" y="552"/>
                    <a:pt x="18" y="565"/>
                    <a:pt x="38" y="565"/>
                  </a:cubicBezTo>
                  <a:cubicBezTo>
                    <a:pt x="45" y="565"/>
                    <a:pt x="52" y="563"/>
                    <a:pt x="58" y="561"/>
                  </a:cubicBezTo>
                  <a:cubicBezTo>
                    <a:pt x="106" y="552"/>
                    <a:pt x="145" y="504"/>
                    <a:pt x="164" y="456"/>
                  </a:cubicBezTo>
                  <a:cubicBezTo>
                    <a:pt x="192" y="408"/>
                    <a:pt x="212" y="360"/>
                    <a:pt x="221" y="312"/>
                  </a:cubicBezTo>
                  <a:cubicBezTo>
                    <a:pt x="240" y="264"/>
                    <a:pt x="250" y="216"/>
                    <a:pt x="250" y="168"/>
                  </a:cubicBezTo>
                  <a:cubicBezTo>
                    <a:pt x="250" y="140"/>
                    <a:pt x="259" y="121"/>
                    <a:pt x="259" y="82"/>
                  </a:cubicBezTo>
                  <a:cubicBezTo>
                    <a:pt x="259" y="53"/>
                    <a:pt x="250" y="34"/>
                    <a:pt x="250" y="15"/>
                  </a:cubicBezTo>
                  <a:cubicBezTo>
                    <a:pt x="250" y="6"/>
                    <a:pt x="243" y="1"/>
                    <a:pt x="23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7"/>
            <p:cNvSpPr/>
            <p:nvPr/>
          </p:nvSpPr>
          <p:spPr>
            <a:xfrm>
              <a:off x="3738788" y="2328877"/>
              <a:ext cx="12003" cy="31546"/>
            </a:xfrm>
            <a:custGeom>
              <a:avLst/>
              <a:gdLst/>
              <a:ahLst/>
              <a:cxnLst/>
              <a:rect l="l" t="t" r="r" b="b"/>
              <a:pathLst>
                <a:path w="183" h="481" extrusionOk="0">
                  <a:moveTo>
                    <a:pt x="115" y="1"/>
                  </a:moveTo>
                  <a:cubicBezTo>
                    <a:pt x="112" y="1"/>
                    <a:pt x="109" y="3"/>
                    <a:pt x="106" y="9"/>
                  </a:cubicBezTo>
                  <a:lnTo>
                    <a:pt x="96" y="18"/>
                  </a:lnTo>
                  <a:cubicBezTo>
                    <a:pt x="77" y="28"/>
                    <a:pt x="68" y="38"/>
                    <a:pt x="68" y="57"/>
                  </a:cubicBezTo>
                  <a:cubicBezTo>
                    <a:pt x="58" y="66"/>
                    <a:pt x="58" y="86"/>
                    <a:pt x="49" y="105"/>
                  </a:cubicBezTo>
                  <a:cubicBezTo>
                    <a:pt x="29" y="133"/>
                    <a:pt x="10" y="172"/>
                    <a:pt x="10" y="210"/>
                  </a:cubicBezTo>
                  <a:cubicBezTo>
                    <a:pt x="1" y="248"/>
                    <a:pt x="1" y="296"/>
                    <a:pt x="1" y="325"/>
                  </a:cubicBezTo>
                  <a:cubicBezTo>
                    <a:pt x="1" y="354"/>
                    <a:pt x="1" y="392"/>
                    <a:pt x="20" y="411"/>
                  </a:cubicBezTo>
                  <a:cubicBezTo>
                    <a:pt x="29" y="421"/>
                    <a:pt x="29" y="440"/>
                    <a:pt x="49" y="450"/>
                  </a:cubicBezTo>
                  <a:lnTo>
                    <a:pt x="68" y="469"/>
                  </a:lnTo>
                  <a:cubicBezTo>
                    <a:pt x="76" y="477"/>
                    <a:pt x="86" y="481"/>
                    <a:pt x="96" y="481"/>
                  </a:cubicBezTo>
                  <a:cubicBezTo>
                    <a:pt x="118" y="481"/>
                    <a:pt x="141" y="463"/>
                    <a:pt x="154" y="450"/>
                  </a:cubicBezTo>
                  <a:cubicBezTo>
                    <a:pt x="164" y="421"/>
                    <a:pt x="183" y="383"/>
                    <a:pt x="183" y="354"/>
                  </a:cubicBezTo>
                  <a:cubicBezTo>
                    <a:pt x="183" y="315"/>
                    <a:pt x="183" y="296"/>
                    <a:pt x="164" y="258"/>
                  </a:cubicBezTo>
                  <a:lnTo>
                    <a:pt x="164" y="277"/>
                  </a:lnTo>
                  <a:cubicBezTo>
                    <a:pt x="164" y="258"/>
                    <a:pt x="164" y="229"/>
                    <a:pt x="154" y="210"/>
                  </a:cubicBezTo>
                  <a:lnTo>
                    <a:pt x="154" y="153"/>
                  </a:lnTo>
                  <a:lnTo>
                    <a:pt x="154" y="86"/>
                  </a:lnTo>
                  <a:lnTo>
                    <a:pt x="154" y="57"/>
                  </a:lnTo>
                  <a:cubicBezTo>
                    <a:pt x="154" y="38"/>
                    <a:pt x="144" y="28"/>
                    <a:pt x="144" y="18"/>
                  </a:cubicBezTo>
                  <a:cubicBezTo>
                    <a:pt x="131" y="12"/>
                    <a:pt x="122" y="1"/>
                    <a:pt x="115"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7"/>
            <p:cNvSpPr/>
            <p:nvPr/>
          </p:nvSpPr>
          <p:spPr>
            <a:xfrm>
              <a:off x="3785945" y="2336879"/>
              <a:ext cx="14626" cy="25447"/>
            </a:xfrm>
            <a:custGeom>
              <a:avLst/>
              <a:gdLst/>
              <a:ahLst/>
              <a:cxnLst/>
              <a:rect l="l" t="t" r="r" b="b"/>
              <a:pathLst>
                <a:path w="223" h="388" extrusionOk="0">
                  <a:moveTo>
                    <a:pt x="199" y="1"/>
                  </a:moveTo>
                  <a:cubicBezTo>
                    <a:pt x="190" y="1"/>
                    <a:pt x="180" y="4"/>
                    <a:pt x="173" y="11"/>
                  </a:cubicBezTo>
                  <a:cubicBezTo>
                    <a:pt x="144" y="59"/>
                    <a:pt x="106" y="107"/>
                    <a:pt x="77" y="155"/>
                  </a:cubicBezTo>
                  <a:lnTo>
                    <a:pt x="39" y="232"/>
                  </a:lnTo>
                  <a:cubicBezTo>
                    <a:pt x="19" y="241"/>
                    <a:pt x="19" y="251"/>
                    <a:pt x="10" y="261"/>
                  </a:cubicBezTo>
                  <a:cubicBezTo>
                    <a:pt x="0" y="289"/>
                    <a:pt x="0" y="318"/>
                    <a:pt x="0" y="337"/>
                  </a:cubicBezTo>
                  <a:cubicBezTo>
                    <a:pt x="8" y="369"/>
                    <a:pt x="36" y="387"/>
                    <a:pt x="61" y="387"/>
                  </a:cubicBezTo>
                  <a:cubicBezTo>
                    <a:pt x="67" y="387"/>
                    <a:pt x="72" y="387"/>
                    <a:pt x="77" y="385"/>
                  </a:cubicBezTo>
                  <a:cubicBezTo>
                    <a:pt x="106" y="366"/>
                    <a:pt x="134" y="347"/>
                    <a:pt x="134" y="318"/>
                  </a:cubicBezTo>
                  <a:cubicBezTo>
                    <a:pt x="134" y="299"/>
                    <a:pt x="144" y="289"/>
                    <a:pt x="144" y="280"/>
                  </a:cubicBezTo>
                  <a:cubicBezTo>
                    <a:pt x="153" y="251"/>
                    <a:pt x="153" y="222"/>
                    <a:pt x="163" y="193"/>
                  </a:cubicBezTo>
                  <a:lnTo>
                    <a:pt x="211" y="21"/>
                  </a:lnTo>
                  <a:cubicBezTo>
                    <a:pt x="223" y="9"/>
                    <a:pt x="213" y="1"/>
                    <a:pt x="199"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7"/>
            <p:cNvSpPr/>
            <p:nvPr/>
          </p:nvSpPr>
          <p:spPr>
            <a:xfrm>
              <a:off x="3817360" y="2305463"/>
              <a:ext cx="16987" cy="34957"/>
            </a:xfrm>
            <a:custGeom>
              <a:avLst/>
              <a:gdLst/>
              <a:ahLst/>
              <a:cxnLst/>
              <a:rect l="l" t="t" r="r" b="b"/>
              <a:pathLst>
                <a:path w="259" h="533" extrusionOk="0">
                  <a:moveTo>
                    <a:pt x="244" y="1"/>
                  </a:moveTo>
                  <a:cubicBezTo>
                    <a:pt x="239" y="1"/>
                    <a:pt x="234" y="4"/>
                    <a:pt x="230" y="11"/>
                  </a:cubicBezTo>
                  <a:cubicBezTo>
                    <a:pt x="182" y="88"/>
                    <a:pt x="144" y="155"/>
                    <a:pt x="96" y="232"/>
                  </a:cubicBezTo>
                  <a:cubicBezTo>
                    <a:pt x="67" y="260"/>
                    <a:pt x="58" y="299"/>
                    <a:pt x="39" y="337"/>
                  </a:cubicBezTo>
                  <a:cubicBezTo>
                    <a:pt x="19" y="366"/>
                    <a:pt x="19" y="385"/>
                    <a:pt x="10" y="414"/>
                  </a:cubicBezTo>
                  <a:cubicBezTo>
                    <a:pt x="0" y="433"/>
                    <a:pt x="0" y="462"/>
                    <a:pt x="10" y="490"/>
                  </a:cubicBezTo>
                  <a:cubicBezTo>
                    <a:pt x="17" y="520"/>
                    <a:pt x="41" y="532"/>
                    <a:pt x="69" y="532"/>
                  </a:cubicBezTo>
                  <a:cubicBezTo>
                    <a:pt x="78" y="532"/>
                    <a:pt x="87" y="531"/>
                    <a:pt x="96" y="529"/>
                  </a:cubicBezTo>
                  <a:cubicBezTo>
                    <a:pt x="115" y="481"/>
                    <a:pt x="144" y="471"/>
                    <a:pt x="153" y="443"/>
                  </a:cubicBezTo>
                  <a:cubicBezTo>
                    <a:pt x="163" y="423"/>
                    <a:pt x="182" y="395"/>
                    <a:pt x="182" y="385"/>
                  </a:cubicBezTo>
                  <a:cubicBezTo>
                    <a:pt x="192" y="347"/>
                    <a:pt x="201" y="299"/>
                    <a:pt x="211" y="260"/>
                  </a:cubicBezTo>
                  <a:cubicBezTo>
                    <a:pt x="230" y="184"/>
                    <a:pt x="249" y="98"/>
                    <a:pt x="259" y="21"/>
                  </a:cubicBezTo>
                  <a:cubicBezTo>
                    <a:pt x="259" y="9"/>
                    <a:pt x="252" y="1"/>
                    <a:pt x="24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7"/>
            <p:cNvSpPr/>
            <p:nvPr/>
          </p:nvSpPr>
          <p:spPr>
            <a:xfrm>
              <a:off x="3828051" y="2234630"/>
              <a:ext cx="20135" cy="34170"/>
            </a:xfrm>
            <a:custGeom>
              <a:avLst/>
              <a:gdLst/>
              <a:ahLst/>
              <a:cxnLst/>
              <a:rect l="l" t="t" r="r" b="b"/>
              <a:pathLst>
                <a:path w="307" h="521" extrusionOk="0">
                  <a:moveTo>
                    <a:pt x="265" y="1"/>
                  </a:moveTo>
                  <a:cubicBezTo>
                    <a:pt x="253" y="1"/>
                    <a:pt x="240" y="12"/>
                    <a:pt x="240" y="18"/>
                  </a:cubicBezTo>
                  <a:lnTo>
                    <a:pt x="173" y="124"/>
                  </a:lnTo>
                  <a:lnTo>
                    <a:pt x="96" y="229"/>
                  </a:lnTo>
                  <a:cubicBezTo>
                    <a:pt x="77" y="268"/>
                    <a:pt x="48" y="306"/>
                    <a:pt x="38" y="344"/>
                  </a:cubicBezTo>
                  <a:cubicBezTo>
                    <a:pt x="29" y="363"/>
                    <a:pt x="10" y="373"/>
                    <a:pt x="10" y="402"/>
                  </a:cubicBezTo>
                  <a:cubicBezTo>
                    <a:pt x="0" y="421"/>
                    <a:pt x="0" y="450"/>
                    <a:pt x="0" y="469"/>
                  </a:cubicBezTo>
                  <a:cubicBezTo>
                    <a:pt x="0" y="501"/>
                    <a:pt x="27" y="521"/>
                    <a:pt x="53" y="521"/>
                  </a:cubicBezTo>
                  <a:cubicBezTo>
                    <a:pt x="65" y="521"/>
                    <a:pt x="77" y="516"/>
                    <a:pt x="86" y="507"/>
                  </a:cubicBezTo>
                  <a:cubicBezTo>
                    <a:pt x="144" y="450"/>
                    <a:pt x="182" y="354"/>
                    <a:pt x="220" y="277"/>
                  </a:cubicBezTo>
                  <a:cubicBezTo>
                    <a:pt x="240" y="248"/>
                    <a:pt x="259" y="200"/>
                    <a:pt x="268" y="162"/>
                  </a:cubicBezTo>
                  <a:cubicBezTo>
                    <a:pt x="278" y="124"/>
                    <a:pt x="287" y="76"/>
                    <a:pt x="307" y="38"/>
                  </a:cubicBezTo>
                  <a:cubicBezTo>
                    <a:pt x="307" y="28"/>
                    <a:pt x="307" y="9"/>
                    <a:pt x="278" y="9"/>
                  </a:cubicBezTo>
                  <a:cubicBezTo>
                    <a:pt x="275" y="3"/>
                    <a:pt x="270" y="1"/>
                    <a:pt x="265"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7"/>
            <p:cNvSpPr/>
            <p:nvPr/>
          </p:nvSpPr>
          <p:spPr>
            <a:xfrm>
              <a:off x="3796635" y="2211544"/>
              <a:ext cx="26891" cy="45582"/>
            </a:xfrm>
            <a:custGeom>
              <a:avLst/>
              <a:gdLst/>
              <a:ahLst/>
              <a:cxnLst/>
              <a:rect l="l" t="t" r="r" b="b"/>
              <a:pathLst>
                <a:path w="410" h="695" extrusionOk="0">
                  <a:moveTo>
                    <a:pt x="370" y="0"/>
                  </a:moveTo>
                  <a:cubicBezTo>
                    <a:pt x="364" y="0"/>
                    <a:pt x="359" y="2"/>
                    <a:pt x="355" y="6"/>
                  </a:cubicBezTo>
                  <a:cubicBezTo>
                    <a:pt x="326" y="35"/>
                    <a:pt x="307" y="45"/>
                    <a:pt x="278" y="73"/>
                  </a:cubicBezTo>
                  <a:cubicBezTo>
                    <a:pt x="259" y="93"/>
                    <a:pt x="240" y="121"/>
                    <a:pt x="220" y="140"/>
                  </a:cubicBezTo>
                  <a:cubicBezTo>
                    <a:pt x="182" y="188"/>
                    <a:pt x="144" y="246"/>
                    <a:pt x="115" y="313"/>
                  </a:cubicBezTo>
                  <a:cubicBezTo>
                    <a:pt x="86" y="361"/>
                    <a:pt x="48" y="418"/>
                    <a:pt x="38" y="476"/>
                  </a:cubicBezTo>
                  <a:cubicBezTo>
                    <a:pt x="29" y="514"/>
                    <a:pt x="19" y="533"/>
                    <a:pt x="19" y="572"/>
                  </a:cubicBezTo>
                  <a:cubicBezTo>
                    <a:pt x="0" y="610"/>
                    <a:pt x="0" y="648"/>
                    <a:pt x="19" y="667"/>
                  </a:cubicBezTo>
                  <a:cubicBezTo>
                    <a:pt x="25" y="684"/>
                    <a:pt x="40" y="694"/>
                    <a:pt x="56" y="694"/>
                  </a:cubicBezTo>
                  <a:cubicBezTo>
                    <a:pt x="67" y="694"/>
                    <a:pt x="78" y="689"/>
                    <a:pt x="86" y="677"/>
                  </a:cubicBezTo>
                  <a:cubicBezTo>
                    <a:pt x="134" y="667"/>
                    <a:pt x="144" y="629"/>
                    <a:pt x="163" y="610"/>
                  </a:cubicBezTo>
                  <a:cubicBezTo>
                    <a:pt x="172" y="581"/>
                    <a:pt x="182" y="552"/>
                    <a:pt x="192" y="524"/>
                  </a:cubicBezTo>
                  <a:cubicBezTo>
                    <a:pt x="211" y="476"/>
                    <a:pt x="230" y="418"/>
                    <a:pt x="259" y="370"/>
                  </a:cubicBezTo>
                  <a:cubicBezTo>
                    <a:pt x="278" y="323"/>
                    <a:pt x="307" y="255"/>
                    <a:pt x="326" y="217"/>
                  </a:cubicBezTo>
                  <a:cubicBezTo>
                    <a:pt x="335" y="188"/>
                    <a:pt x="355" y="169"/>
                    <a:pt x="364" y="131"/>
                  </a:cubicBezTo>
                  <a:cubicBezTo>
                    <a:pt x="374" y="102"/>
                    <a:pt x="383" y="73"/>
                    <a:pt x="402" y="45"/>
                  </a:cubicBezTo>
                  <a:cubicBezTo>
                    <a:pt x="410" y="22"/>
                    <a:pt x="389" y="0"/>
                    <a:pt x="370"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7"/>
            <p:cNvSpPr/>
            <p:nvPr/>
          </p:nvSpPr>
          <p:spPr>
            <a:xfrm>
              <a:off x="3865697" y="2199869"/>
              <a:ext cx="16594" cy="31874"/>
            </a:xfrm>
            <a:custGeom>
              <a:avLst/>
              <a:gdLst/>
              <a:ahLst/>
              <a:cxnLst/>
              <a:rect l="l" t="t" r="r" b="b"/>
              <a:pathLst>
                <a:path w="253" h="486" extrusionOk="0">
                  <a:moveTo>
                    <a:pt x="211" y="1"/>
                  </a:moveTo>
                  <a:cubicBezTo>
                    <a:pt x="199" y="1"/>
                    <a:pt x="187" y="7"/>
                    <a:pt x="183" y="21"/>
                  </a:cubicBezTo>
                  <a:cubicBezTo>
                    <a:pt x="145" y="89"/>
                    <a:pt x="116" y="146"/>
                    <a:pt x="78" y="223"/>
                  </a:cubicBezTo>
                  <a:cubicBezTo>
                    <a:pt x="49" y="261"/>
                    <a:pt x="39" y="290"/>
                    <a:pt x="30" y="328"/>
                  </a:cubicBezTo>
                  <a:cubicBezTo>
                    <a:pt x="30" y="338"/>
                    <a:pt x="20" y="366"/>
                    <a:pt x="20" y="376"/>
                  </a:cubicBezTo>
                  <a:cubicBezTo>
                    <a:pt x="20" y="386"/>
                    <a:pt x="1" y="405"/>
                    <a:pt x="20" y="414"/>
                  </a:cubicBezTo>
                  <a:lnTo>
                    <a:pt x="20" y="453"/>
                  </a:lnTo>
                  <a:cubicBezTo>
                    <a:pt x="26" y="471"/>
                    <a:pt x="49" y="486"/>
                    <a:pt x="69" y="486"/>
                  </a:cubicBezTo>
                  <a:cubicBezTo>
                    <a:pt x="80" y="486"/>
                    <a:pt x="90" y="482"/>
                    <a:pt x="97" y="472"/>
                  </a:cubicBezTo>
                  <a:cubicBezTo>
                    <a:pt x="116" y="472"/>
                    <a:pt x="125" y="462"/>
                    <a:pt x="135" y="433"/>
                  </a:cubicBezTo>
                  <a:cubicBezTo>
                    <a:pt x="145" y="424"/>
                    <a:pt x="145" y="405"/>
                    <a:pt x="164" y="386"/>
                  </a:cubicBezTo>
                  <a:cubicBezTo>
                    <a:pt x="173" y="357"/>
                    <a:pt x="183" y="318"/>
                    <a:pt x="192" y="271"/>
                  </a:cubicBezTo>
                  <a:cubicBezTo>
                    <a:pt x="212" y="194"/>
                    <a:pt x="231" y="127"/>
                    <a:pt x="240" y="41"/>
                  </a:cubicBezTo>
                  <a:cubicBezTo>
                    <a:pt x="252" y="17"/>
                    <a:pt x="231" y="1"/>
                    <a:pt x="211"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7"/>
            <p:cNvSpPr/>
            <p:nvPr/>
          </p:nvSpPr>
          <p:spPr>
            <a:xfrm>
              <a:off x="3834282" y="2156714"/>
              <a:ext cx="26563" cy="37449"/>
            </a:xfrm>
            <a:custGeom>
              <a:avLst/>
              <a:gdLst/>
              <a:ahLst/>
              <a:cxnLst/>
              <a:rect l="l" t="t" r="r" b="b"/>
              <a:pathLst>
                <a:path w="405" h="571" extrusionOk="0">
                  <a:moveTo>
                    <a:pt x="357" y="0"/>
                  </a:moveTo>
                  <a:cubicBezTo>
                    <a:pt x="350" y="0"/>
                    <a:pt x="342" y="3"/>
                    <a:pt x="336" y="9"/>
                  </a:cubicBezTo>
                  <a:cubicBezTo>
                    <a:pt x="240" y="57"/>
                    <a:pt x="164" y="124"/>
                    <a:pt x="97" y="220"/>
                  </a:cubicBezTo>
                  <a:cubicBezTo>
                    <a:pt x="78" y="268"/>
                    <a:pt x="49" y="315"/>
                    <a:pt x="30" y="373"/>
                  </a:cubicBezTo>
                  <a:cubicBezTo>
                    <a:pt x="20" y="440"/>
                    <a:pt x="1" y="507"/>
                    <a:pt x="49" y="555"/>
                  </a:cubicBezTo>
                  <a:cubicBezTo>
                    <a:pt x="60" y="566"/>
                    <a:pt x="70" y="570"/>
                    <a:pt x="79" y="570"/>
                  </a:cubicBezTo>
                  <a:cubicBezTo>
                    <a:pt x="93" y="570"/>
                    <a:pt x="104" y="561"/>
                    <a:pt x="116" y="555"/>
                  </a:cubicBezTo>
                  <a:cubicBezTo>
                    <a:pt x="116" y="526"/>
                    <a:pt x="125" y="507"/>
                    <a:pt x="135" y="478"/>
                  </a:cubicBezTo>
                  <a:cubicBezTo>
                    <a:pt x="135" y="459"/>
                    <a:pt x="145" y="450"/>
                    <a:pt x="145" y="440"/>
                  </a:cubicBezTo>
                  <a:cubicBezTo>
                    <a:pt x="145" y="430"/>
                    <a:pt x="145" y="411"/>
                    <a:pt x="164" y="402"/>
                  </a:cubicBezTo>
                  <a:cubicBezTo>
                    <a:pt x="173" y="354"/>
                    <a:pt x="183" y="315"/>
                    <a:pt x="212" y="287"/>
                  </a:cubicBezTo>
                  <a:cubicBezTo>
                    <a:pt x="240" y="200"/>
                    <a:pt x="307" y="124"/>
                    <a:pt x="375" y="57"/>
                  </a:cubicBezTo>
                  <a:cubicBezTo>
                    <a:pt x="405" y="34"/>
                    <a:pt x="382" y="0"/>
                    <a:pt x="357"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7"/>
            <p:cNvSpPr/>
            <p:nvPr/>
          </p:nvSpPr>
          <p:spPr>
            <a:xfrm>
              <a:off x="3884586" y="2122806"/>
              <a:ext cx="23284" cy="40991"/>
            </a:xfrm>
            <a:custGeom>
              <a:avLst/>
              <a:gdLst/>
              <a:ahLst/>
              <a:cxnLst/>
              <a:rect l="l" t="t" r="r" b="b"/>
              <a:pathLst>
                <a:path w="355" h="625" extrusionOk="0">
                  <a:moveTo>
                    <a:pt x="328" y="1"/>
                  </a:moveTo>
                  <a:cubicBezTo>
                    <a:pt x="323" y="1"/>
                    <a:pt x="319" y="3"/>
                    <a:pt x="316" y="9"/>
                  </a:cubicBezTo>
                  <a:cubicBezTo>
                    <a:pt x="288" y="18"/>
                    <a:pt x="269" y="37"/>
                    <a:pt x="259" y="56"/>
                  </a:cubicBezTo>
                  <a:cubicBezTo>
                    <a:pt x="230" y="85"/>
                    <a:pt x="221" y="104"/>
                    <a:pt x="211" y="133"/>
                  </a:cubicBezTo>
                  <a:cubicBezTo>
                    <a:pt x="173" y="181"/>
                    <a:pt x="144" y="210"/>
                    <a:pt x="125" y="258"/>
                  </a:cubicBezTo>
                  <a:lnTo>
                    <a:pt x="48" y="401"/>
                  </a:lnTo>
                  <a:cubicBezTo>
                    <a:pt x="29" y="468"/>
                    <a:pt x="0" y="526"/>
                    <a:pt x="19" y="583"/>
                  </a:cubicBezTo>
                  <a:cubicBezTo>
                    <a:pt x="27" y="607"/>
                    <a:pt x="55" y="624"/>
                    <a:pt x="75" y="624"/>
                  </a:cubicBezTo>
                  <a:cubicBezTo>
                    <a:pt x="79" y="624"/>
                    <a:pt x="83" y="623"/>
                    <a:pt x="87" y="622"/>
                  </a:cubicBezTo>
                  <a:cubicBezTo>
                    <a:pt x="96" y="612"/>
                    <a:pt x="115" y="612"/>
                    <a:pt x="125" y="593"/>
                  </a:cubicBezTo>
                  <a:cubicBezTo>
                    <a:pt x="125" y="564"/>
                    <a:pt x="125" y="545"/>
                    <a:pt x="134" y="526"/>
                  </a:cubicBezTo>
                  <a:lnTo>
                    <a:pt x="173" y="449"/>
                  </a:lnTo>
                  <a:cubicBezTo>
                    <a:pt x="192" y="401"/>
                    <a:pt x="211" y="353"/>
                    <a:pt x="230" y="306"/>
                  </a:cubicBezTo>
                  <a:cubicBezTo>
                    <a:pt x="240" y="258"/>
                    <a:pt x="269" y="210"/>
                    <a:pt x="288" y="181"/>
                  </a:cubicBezTo>
                  <a:lnTo>
                    <a:pt x="326" y="104"/>
                  </a:lnTo>
                  <a:cubicBezTo>
                    <a:pt x="336" y="85"/>
                    <a:pt x="336" y="56"/>
                    <a:pt x="355" y="37"/>
                  </a:cubicBezTo>
                  <a:cubicBezTo>
                    <a:pt x="355" y="17"/>
                    <a:pt x="340" y="1"/>
                    <a:pt x="328"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7"/>
            <p:cNvSpPr/>
            <p:nvPr/>
          </p:nvSpPr>
          <p:spPr>
            <a:xfrm>
              <a:off x="3919150" y="2148188"/>
              <a:ext cx="21382" cy="37646"/>
            </a:xfrm>
            <a:custGeom>
              <a:avLst/>
              <a:gdLst/>
              <a:ahLst/>
              <a:cxnLst/>
              <a:rect l="l" t="t" r="r" b="b"/>
              <a:pathLst>
                <a:path w="326" h="574" extrusionOk="0">
                  <a:moveTo>
                    <a:pt x="294" y="1"/>
                  </a:moveTo>
                  <a:cubicBezTo>
                    <a:pt x="290" y="1"/>
                    <a:pt x="288" y="2"/>
                    <a:pt x="288" y="5"/>
                  </a:cubicBezTo>
                  <a:cubicBezTo>
                    <a:pt x="278" y="14"/>
                    <a:pt x="259" y="33"/>
                    <a:pt x="240" y="53"/>
                  </a:cubicBezTo>
                  <a:cubicBezTo>
                    <a:pt x="230" y="81"/>
                    <a:pt x="221" y="91"/>
                    <a:pt x="211" y="110"/>
                  </a:cubicBezTo>
                  <a:cubicBezTo>
                    <a:pt x="182" y="148"/>
                    <a:pt x="163" y="196"/>
                    <a:pt x="134" y="235"/>
                  </a:cubicBezTo>
                  <a:cubicBezTo>
                    <a:pt x="106" y="283"/>
                    <a:pt x="86" y="321"/>
                    <a:pt x="58" y="369"/>
                  </a:cubicBezTo>
                  <a:cubicBezTo>
                    <a:pt x="39" y="417"/>
                    <a:pt x="29" y="465"/>
                    <a:pt x="19" y="513"/>
                  </a:cubicBezTo>
                  <a:cubicBezTo>
                    <a:pt x="0" y="532"/>
                    <a:pt x="29" y="560"/>
                    <a:pt x="48" y="570"/>
                  </a:cubicBezTo>
                  <a:cubicBezTo>
                    <a:pt x="55" y="572"/>
                    <a:pt x="62" y="574"/>
                    <a:pt x="68" y="574"/>
                  </a:cubicBezTo>
                  <a:cubicBezTo>
                    <a:pt x="86" y="574"/>
                    <a:pt x="98" y="563"/>
                    <a:pt x="106" y="541"/>
                  </a:cubicBezTo>
                  <a:cubicBezTo>
                    <a:pt x="125" y="522"/>
                    <a:pt x="134" y="493"/>
                    <a:pt x="144" y="484"/>
                  </a:cubicBezTo>
                  <a:cubicBezTo>
                    <a:pt x="163" y="465"/>
                    <a:pt x="173" y="445"/>
                    <a:pt x="182" y="426"/>
                  </a:cubicBezTo>
                  <a:cubicBezTo>
                    <a:pt x="211" y="378"/>
                    <a:pt x="221" y="340"/>
                    <a:pt x="240" y="292"/>
                  </a:cubicBezTo>
                  <a:cubicBezTo>
                    <a:pt x="268" y="244"/>
                    <a:pt x="278" y="196"/>
                    <a:pt x="288" y="148"/>
                  </a:cubicBezTo>
                  <a:cubicBezTo>
                    <a:pt x="297" y="129"/>
                    <a:pt x="297" y="101"/>
                    <a:pt x="316" y="81"/>
                  </a:cubicBezTo>
                  <a:cubicBezTo>
                    <a:pt x="326" y="53"/>
                    <a:pt x="316" y="33"/>
                    <a:pt x="316" y="14"/>
                  </a:cubicBezTo>
                  <a:cubicBezTo>
                    <a:pt x="316" y="8"/>
                    <a:pt x="302" y="1"/>
                    <a:pt x="29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7"/>
            <p:cNvSpPr/>
            <p:nvPr/>
          </p:nvSpPr>
          <p:spPr>
            <a:xfrm>
              <a:off x="3954042" y="2146351"/>
              <a:ext cx="22693" cy="31481"/>
            </a:xfrm>
            <a:custGeom>
              <a:avLst/>
              <a:gdLst/>
              <a:ahLst/>
              <a:cxnLst/>
              <a:rect l="l" t="t" r="r" b="b"/>
              <a:pathLst>
                <a:path w="346" h="480" extrusionOk="0">
                  <a:moveTo>
                    <a:pt x="304" y="1"/>
                  </a:moveTo>
                  <a:cubicBezTo>
                    <a:pt x="297" y="1"/>
                    <a:pt x="289" y="2"/>
                    <a:pt x="283" y="4"/>
                  </a:cubicBezTo>
                  <a:cubicBezTo>
                    <a:pt x="263" y="23"/>
                    <a:pt x="254" y="33"/>
                    <a:pt x="235" y="52"/>
                  </a:cubicBezTo>
                  <a:cubicBezTo>
                    <a:pt x="225" y="71"/>
                    <a:pt x="215" y="90"/>
                    <a:pt x="206" y="109"/>
                  </a:cubicBezTo>
                  <a:lnTo>
                    <a:pt x="129" y="205"/>
                  </a:lnTo>
                  <a:cubicBezTo>
                    <a:pt x="110" y="234"/>
                    <a:pt x="81" y="263"/>
                    <a:pt x="62" y="291"/>
                  </a:cubicBezTo>
                  <a:cubicBezTo>
                    <a:pt x="43" y="320"/>
                    <a:pt x="33" y="330"/>
                    <a:pt x="24" y="358"/>
                  </a:cubicBezTo>
                  <a:cubicBezTo>
                    <a:pt x="14" y="378"/>
                    <a:pt x="14" y="387"/>
                    <a:pt x="14" y="416"/>
                  </a:cubicBezTo>
                  <a:cubicBezTo>
                    <a:pt x="1" y="450"/>
                    <a:pt x="31" y="480"/>
                    <a:pt x="60" y="480"/>
                  </a:cubicBezTo>
                  <a:cubicBezTo>
                    <a:pt x="71" y="480"/>
                    <a:pt x="83" y="475"/>
                    <a:pt x="91" y="464"/>
                  </a:cubicBezTo>
                  <a:cubicBezTo>
                    <a:pt x="110" y="454"/>
                    <a:pt x="129" y="445"/>
                    <a:pt x="139" y="416"/>
                  </a:cubicBezTo>
                  <a:cubicBezTo>
                    <a:pt x="139" y="416"/>
                    <a:pt x="158" y="397"/>
                    <a:pt x="168" y="378"/>
                  </a:cubicBezTo>
                  <a:cubicBezTo>
                    <a:pt x="187" y="349"/>
                    <a:pt x="206" y="311"/>
                    <a:pt x="225" y="272"/>
                  </a:cubicBezTo>
                  <a:cubicBezTo>
                    <a:pt x="254" y="234"/>
                    <a:pt x="263" y="205"/>
                    <a:pt x="283" y="167"/>
                  </a:cubicBezTo>
                  <a:cubicBezTo>
                    <a:pt x="302" y="138"/>
                    <a:pt x="311" y="129"/>
                    <a:pt x="321" y="100"/>
                  </a:cubicBezTo>
                  <a:cubicBezTo>
                    <a:pt x="330" y="81"/>
                    <a:pt x="330" y="52"/>
                    <a:pt x="330" y="42"/>
                  </a:cubicBezTo>
                  <a:cubicBezTo>
                    <a:pt x="345" y="13"/>
                    <a:pt x="326" y="1"/>
                    <a:pt x="30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7"/>
            <p:cNvSpPr/>
            <p:nvPr/>
          </p:nvSpPr>
          <p:spPr>
            <a:xfrm>
              <a:off x="3943614" y="2093882"/>
              <a:ext cx="18102" cy="32005"/>
            </a:xfrm>
            <a:custGeom>
              <a:avLst/>
              <a:gdLst/>
              <a:ahLst/>
              <a:cxnLst/>
              <a:rect l="l" t="t" r="r" b="b"/>
              <a:pathLst>
                <a:path w="276" h="488" extrusionOk="0">
                  <a:moveTo>
                    <a:pt x="240" y="0"/>
                  </a:moveTo>
                  <a:cubicBezTo>
                    <a:pt x="232" y="0"/>
                    <a:pt x="224" y="6"/>
                    <a:pt x="221" y="18"/>
                  </a:cubicBezTo>
                  <a:cubicBezTo>
                    <a:pt x="183" y="85"/>
                    <a:pt x="135" y="162"/>
                    <a:pt x="97" y="220"/>
                  </a:cubicBezTo>
                  <a:cubicBezTo>
                    <a:pt x="77" y="258"/>
                    <a:pt x="49" y="296"/>
                    <a:pt x="39" y="335"/>
                  </a:cubicBezTo>
                  <a:cubicBezTo>
                    <a:pt x="30" y="344"/>
                    <a:pt x="30" y="363"/>
                    <a:pt x="10" y="392"/>
                  </a:cubicBezTo>
                  <a:cubicBezTo>
                    <a:pt x="1" y="411"/>
                    <a:pt x="1" y="440"/>
                    <a:pt x="1" y="450"/>
                  </a:cubicBezTo>
                  <a:cubicBezTo>
                    <a:pt x="1" y="475"/>
                    <a:pt x="22" y="488"/>
                    <a:pt x="45" y="488"/>
                  </a:cubicBezTo>
                  <a:cubicBezTo>
                    <a:pt x="56" y="488"/>
                    <a:pt x="68" y="485"/>
                    <a:pt x="77" y="478"/>
                  </a:cubicBezTo>
                  <a:cubicBezTo>
                    <a:pt x="87" y="450"/>
                    <a:pt x="97" y="430"/>
                    <a:pt x="106" y="411"/>
                  </a:cubicBezTo>
                  <a:cubicBezTo>
                    <a:pt x="125" y="402"/>
                    <a:pt x="135" y="382"/>
                    <a:pt x="135" y="363"/>
                  </a:cubicBezTo>
                  <a:cubicBezTo>
                    <a:pt x="145" y="335"/>
                    <a:pt x="154" y="296"/>
                    <a:pt x="183" y="258"/>
                  </a:cubicBezTo>
                  <a:lnTo>
                    <a:pt x="269" y="47"/>
                  </a:lnTo>
                  <a:cubicBezTo>
                    <a:pt x="275" y="22"/>
                    <a:pt x="256" y="0"/>
                    <a:pt x="240"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3912395" y="2075715"/>
              <a:ext cx="22497" cy="36465"/>
            </a:xfrm>
            <a:custGeom>
              <a:avLst/>
              <a:gdLst/>
              <a:ahLst/>
              <a:cxnLst/>
              <a:rect l="l" t="t" r="r" b="b"/>
              <a:pathLst>
                <a:path w="343" h="556" extrusionOk="0">
                  <a:moveTo>
                    <a:pt x="316" y="0"/>
                  </a:moveTo>
                  <a:cubicBezTo>
                    <a:pt x="310" y="0"/>
                    <a:pt x="303" y="3"/>
                    <a:pt x="295" y="8"/>
                  </a:cubicBezTo>
                  <a:cubicBezTo>
                    <a:pt x="276" y="18"/>
                    <a:pt x="266" y="37"/>
                    <a:pt x="247" y="56"/>
                  </a:cubicBezTo>
                  <a:cubicBezTo>
                    <a:pt x="237" y="85"/>
                    <a:pt x="228" y="94"/>
                    <a:pt x="218" y="113"/>
                  </a:cubicBezTo>
                  <a:cubicBezTo>
                    <a:pt x="189" y="152"/>
                    <a:pt x="170" y="200"/>
                    <a:pt x="132" y="238"/>
                  </a:cubicBezTo>
                  <a:cubicBezTo>
                    <a:pt x="103" y="276"/>
                    <a:pt x="84" y="324"/>
                    <a:pt x="55" y="353"/>
                  </a:cubicBezTo>
                  <a:lnTo>
                    <a:pt x="27" y="430"/>
                  </a:lnTo>
                  <a:cubicBezTo>
                    <a:pt x="7" y="449"/>
                    <a:pt x="7" y="477"/>
                    <a:pt x="7" y="497"/>
                  </a:cubicBezTo>
                  <a:cubicBezTo>
                    <a:pt x="0" y="531"/>
                    <a:pt x="24" y="556"/>
                    <a:pt x="55" y="556"/>
                  </a:cubicBezTo>
                  <a:cubicBezTo>
                    <a:pt x="67" y="556"/>
                    <a:pt x="80" y="552"/>
                    <a:pt x="94" y="545"/>
                  </a:cubicBezTo>
                  <a:cubicBezTo>
                    <a:pt x="103" y="535"/>
                    <a:pt x="132" y="525"/>
                    <a:pt x="142" y="497"/>
                  </a:cubicBezTo>
                  <a:cubicBezTo>
                    <a:pt x="151" y="477"/>
                    <a:pt x="161" y="439"/>
                    <a:pt x="180" y="410"/>
                  </a:cubicBezTo>
                  <a:cubicBezTo>
                    <a:pt x="199" y="382"/>
                    <a:pt x="228" y="334"/>
                    <a:pt x="247" y="295"/>
                  </a:cubicBezTo>
                  <a:cubicBezTo>
                    <a:pt x="276" y="248"/>
                    <a:pt x="295" y="209"/>
                    <a:pt x="314" y="161"/>
                  </a:cubicBezTo>
                  <a:cubicBezTo>
                    <a:pt x="324" y="142"/>
                    <a:pt x="324" y="113"/>
                    <a:pt x="333" y="104"/>
                  </a:cubicBezTo>
                  <a:cubicBezTo>
                    <a:pt x="343" y="85"/>
                    <a:pt x="343" y="56"/>
                    <a:pt x="343" y="37"/>
                  </a:cubicBezTo>
                  <a:cubicBezTo>
                    <a:pt x="343" y="16"/>
                    <a:pt x="333" y="0"/>
                    <a:pt x="316"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3828379" y="2098080"/>
              <a:ext cx="32794" cy="35416"/>
            </a:xfrm>
            <a:custGeom>
              <a:avLst/>
              <a:gdLst/>
              <a:ahLst/>
              <a:cxnLst/>
              <a:rect l="l" t="t" r="r" b="b"/>
              <a:pathLst>
                <a:path w="500" h="540" extrusionOk="0">
                  <a:moveTo>
                    <a:pt x="455" y="1"/>
                  </a:moveTo>
                  <a:cubicBezTo>
                    <a:pt x="452" y="1"/>
                    <a:pt x="448" y="1"/>
                    <a:pt x="445" y="2"/>
                  </a:cubicBezTo>
                  <a:cubicBezTo>
                    <a:pt x="397" y="31"/>
                    <a:pt x="350" y="50"/>
                    <a:pt x="302" y="89"/>
                  </a:cubicBezTo>
                  <a:cubicBezTo>
                    <a:pt x="263" y="127"/>
                    <a:pt x="215" y="146"/>
                    <a:pt x="177" y="194"/>
                  </a:cubicBezTo>
                  <a:cubicBezTo>
                    <a:pt x="139" y="232"/>
                    <a:pt x="110" y="280"/>
                    <a:pt x="81" y="328"/>
                  </a:cubicBezTo>
                  <a:cubicBezTo>
                    <a:pt x="72" y="347"/>
                    <a:pt x="43" y="366"/>
                    <a:pt x="33" y="386"/>
                  </a:cubicBezTo>
                  <a:cubicBezTo>
                    <a:pt x="24" y="414"/>
                    <a:pt x="14" y="443"/>
                    <a:pt x="14" y="472"/>
                  </a:cubicBezTo>
                  <a:cubicBezTo>
                    <a:pt x="1" y="506"/>
                    <a:pt x="35" y="540"/>
                    <a:pt x="70" y="540"/>
                  </a:cubicBezTo>
                  <a:cubicBezTo>
                    <a:pt x="84" y="540"/>
                    <a:pt x="99" y="534"/>
                    <a:pt x="110" y="520"/>
                  </a:cubicBezTo>
                  <a:cubicBezTo>
                    <a:pt x="120" y="520"/>
                    <a:pt x="139" y="510"/>
                    <a:pt x="158" y="481"/>
                  </a:cubicBezTo>
                  <a:cubicBezTo>
                    <a:pt x="177" y="462"/>
                    <a:pt x="187" y="433"/>
                    <a:pt x="206" y="414"/>
                  </a:cubicBezTo>
                  <a:cubicBezTo>
                    <a:pt x="225" y="376"/>
                    <a:pt x="244" y="338"/>
                    <a:pt x="282" y="290"/>
                  </a:cubicBezTo>
                  <a:cubicBezTo>
                    <a:pt x="321" y="251"/>
                    <a:pt x="350" y="204"/>
                    <a:pt x="378" y="175"/>
                  </a:cubicBezTo>
                  <a:cubicBezTo>
                    <a:pt x="417" y="136"/>
                    <a:pt x="455" y="98"/>
                    <a:pt x="474" y="50"/>
                  </a:cubicBezTo>
                  <a:cubicBezTo>
                    <a:pt x="500" y="33"/>
                    <a:pt x="480" y="1"/>
                    <a:pt x="455"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7"/>
            <p:cNvSpPr/>
            <p:nvPr/>
          </p:nvSpPr>
          <p:spPr>
            <a:xfrm>
              <a:off x="3920987" y="2014261"/>
              <a:ext cx="18561" cy="38892"/>
            </a:xfrm>
            <a:custGeom>
              <a:avLst/>
              <a:gdLst/>
              <a:ahLst/>
              <a:cxnLst/>
              <a:rect l="l" t="t" r="r" b="b"/>
              <a:pathLst>
                <a:path w="283" h="593" extrusionOk="0">
                  <a:moveTo>
                    <a:pt x="228" y="0"/>
                  </a:moveTo>
                  <a:cubicBezTo>
                    <a:pt x="216" y="0"/>
                    <a:pt x="204" y="5"/>
                    <a:pt x="193" y="16"/>
                  </a:cubicBezTo>
                  <a:cubicBezTo>
                    <a:pt x="125" y="83"/>
                    <a:pt x="97" y="169"/>
                    <a:pt x="58" y="265"/>
                  </a:cubicBezTo>
                  <a:cubicBezTo>
                    <a:pt x="30" y="313"/>
                    <a:pt x="20" y="361"/>
                    <a:pt x="11" y="409"/>
                  </a:cubicBezTo>
                  <a:cubicBezTo>
                    <a:pt x="1" y="456"/>
                    <a:pt x="1" y="504"/>
                    <a:pt x="1" y="552"/>
                  </a:cubicBezTo>
                  <a:cubicBezTo>
                    <a:pt x="1" y="576"/>
                    <a:pt x="19" y="592"/>
                    <a:pt x="38" y="592"/>
                  </a:cubicBezTo>
                  <a:cubicBezTo>
                    <a:pt x="49" y="592"/>
                    <a:pt x="61" y="586"/>
                    <a:pt x="68" y="571"/>
                  </a:cubicBezTo>
                  <a:cubicBezTo>
                    <a:pt x="106" y="523"/>
                    <a:pt x="135" y="476"/>
                    <a:pt x="145" y="428"/>
                  </a:cubicBezTo>
                  <a:cubicBezTo>
                    <a:pt x="154" y="399"/>
                    <a:pt x="164" y="351"/>
                    <a:pt x="183" y="313"/>
                  </a:cubicBezTo>
                  <a:cubicBezTo>
                    <a:pt x="202" y="226"/>
                    <a:pt x="250" y="140"/>
                    <a:pt x="269" y="64"/>
                  </a:cubicBezTo>
                  <a:cubicBezTo>
                    <a:pt x="283" y="29"/>
                    <a:pt x="257" y="0"/>
                    <a:pt x="228"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p:nvPr/>
          </p:nvSpPr>
          <p:spPr>
            <a:xfrm>
              <a:off x="3958109" y="2028821"/>
              <a:ext cx="14495" cy="24529"/>
            </a:xfrm>
            <a:custGeom>
              <a:avLst/>
              <a:gdLst/>
              <a:ahLst/>
              <a:cxnLst/>
              <a:rect l="l" t="t" r="r" b="b"/>
              <a:pathLst>
                <a:path w="221" h="374" extrusionOk="0">
                  <a:moveTo>
                    <a:pt x="185" y="1"/>
                  </a:moveTo>
                  <a:cubicBezTo>
                    <a:pt x="173" y="1"/>
                    <a:pt x="163" y="7"/>
                    <a:pt x="163" y="14"/>
                  </a:cubicBezTo>
                  <a:cubicBezTo>
                    <a:pt x="125" y="62"/>
                    <a:pt x="96" y="110"/>
                    <a:pt x="67" y="158"/>
                  </a:cubicBezTo>
                  <a:cubicBezTo>
                    <a:pt x="58" y="187"/>
                    <a:pt x="29" y="206"/>
                    <a:pt x="19" y="234"/>
                  </a:cubicBezTo>
                  <a:cubicBezTo>
                    <a:pt x="10" y="244"/>
                    <a:pt x="10" y="263"/>
                    <a:pt x="0" y="282"/>
                  </a:cubicBezTo>
                  <a:lnTo>
                    <a:pt x="0" y="340"/>
                  </a:lnTo>
                  <a:cubicBezTo>
                    <a:pt x="7" y="365"/>
                    <a:pt x="26" y="374"/>
                    <a:pt x="43" y="374"/>
                  </a:cubicBezTo>
                  <a:cubicBezTo>
                    <a:pt x="52" y="374"/>
                    <a:pt x="61" y="372"/>
                    <a:pt x="67" y="369"/>
                  </a:cubicBezTo>
                  <a:cubicBezTo>
                    <a:pt x="77" y="369"/>
                    <a:pt x="96" y="349"/>
                    <a:pt x="106" y="330"/>
                  </a:cubicBezTo>
                  <a:cubicBezTo>
                    <a:pt x="115" y="321"/>
                    <a:pt x="115" y="301"/>
                    <a:pt x="125" y="292"/>
                  </a:cubicBezTo>
                  <a:cubicBezTo>
                    <a:pt x="144" y="273"/>
                    <a:pt x="153" y="234"/>
                    <a:pt x="163" y="206"/>
                  </a:cubicBezTo>
                  <a:cubicBezTo>
                    <a:pt x="192" y="148"/>
                    <a:pt x="201" y="91"/>
                    <a:pt x="221" y="43"/>
                  </a:cubicBezTo>
                  <a:cubicBezTo>
                    <a:pt x="221" y="33"/>
                    <a:pt x="221" y="4"/>
                    <a:pt x="201" y="4"/>
                  </a:cubicBezTo>
                  <a:cubicBezTo>
                    <a:pt x="196" y="2"/>
                    <a:pt x="190" y="1"/>
                    <a:pt x="185"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7"/>
            <p:cNvSpPr/>
            <p:nvPr/>
          </p:nvSpPr>
          <p:spPr>
            <a:xfrm>
              <a:off x="3964995" y="1974253"/>
              <a:ext cx="12462" cy="33317"/>
            </a:xfrm>
            <a:custGeom>
              <a:avLst/>
              <a:gdLst/>
              <a:ahLst/>
              <a:cxnLst/>
              <a:rect l="l" t="t" r="r" b="b"/>
              <a:pathLst>
                <a:path w="190" h="508" extrusionOk="0">
                  <a:moveTo>
                    <a:pt x="159" y="0"/>
                  </a:moveTo>
                  <a:cubicBezTo>
                    <a:pt x="153" y="0"/>
                    <a:pt x="147" y="4"/>
                    <a:pt x="144" y="13"/>
                  </a:cubicBezTo>
                  <a:cubicBezTo>
                    <a:pt x="116" y="41"/>
                    <a:pt x="87" y="70"/>
                    <a:pt x="68" y="108"/>
                  </a:cubicBezTo>
                  <a:cubicBezTo>
                    <a:pt x="48" y="137"/>
                    <a:pt x="39" y="185"/>
                    <a:pt x="20" y="223"/>
                  </a:cubicBezTo>
                  <a:cubicBezTo>
                    <a:pt x="10" y="271"/>
                    <a:pt x="1" y="310"/>
                    <a:pt x="1" y="357"/>
                  </a:cubicBezTo>
                  <a:lnTo>
                    <a:pt x="1" y="425"/>
                  </a:lnTo>
                  <a:cubicBezTo>
                    <a:pt x="10" y="453"/>
                    <a:pt x="10" y="463"/>
                    <a:pt x="20" y="492"/>
                  </a:cubicBezTo>
                  <a:cubicBezTo>
                    <a:pt x="27" y="502"/>
                    <a:pt x="39" y="508"/>
                    <a:pt x="52" y="508"/>
                  </a:cubicBezTo>
                  <a:cubicBezTo>
                    <a:pt x="74" y="508"/>
                    <a:pt x="96" y="493"/>
                    <a:pt x="96" y="463"/>
                  </a:cubicBezTo>
                  <a:cubicBezTo>
                    <a:pt x="96" y="453"/>
                    <a:pt x="96" y="434"/>
                    <a:pt x="106" y="415"/>
                  </a:cubicBezTo>
                  <a:lnTo>
                    <a:pt x="106" y="357"/>
                  </a:lnTo>
                  <a:cubicBezTo>
                    <a:pt x="106" y="319"/>
                    <a:pt x="106" y="281"/>
                    <a:pt x="116" y="252"/>
                  </a:cubicBezTo>
                  <a:cubicBezTo>
                    <a:pt x="135" y="214"/>
                    <a:pt x="135" y="175"/>
                    <a:pt x="144" y="137"/>
                  </a:cubicBezTo>
                  <a:lnTo>
                    <a:pt x="183" y="32"/>
                  </a:lnTo>
                  <a:cubicBezTo>
                    <a:pt x="189" y="18"/>
                    <a:pt x="173" y="0"/>
                    <a:pt x="159"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7"/>
            <p:cNvSpPr/>
            <p:nvPr/>
          </p:nvSpPr>
          <p:spPr>
            <a:xfrm>
              <a:off x="3993263" y="1982583"/>
              <a:ext cx="13249" cy="22561"/>
            </a:xfrm>
            <a:custGeom>
              <a:avLst/>
              <a:gdLst/>
              <a:ahLst/>
              <a:cxnLst/>
              <a:rect l="l" t="t" r="r" b="b"/>
              <a:pathLst>
                <a:path w="202" h="344" extrusionOk="0">
                  <a:moveTo>
                    <a:pt x="154" y="1"/>
                  </a:moveTo>
                  <a:cubicBezTo>
                    <a:pt x="125" y="1"/>
                    <a:pt x="106" y="10"/>
                    <a:pt x="106" y="39"/>
                  </a:cubicBezTo>
                  <a:lnTo>
                    <a:pt x="106" y="48"/>
                  </a:lnTo>
                  <a:lnTo>
                    <a:pt x="106" y="58"/>
                  </a:lnTo>
                  <a:cubicBezTo>
                    <a:pt x="106" y="77"/>
                    <a:pt x="96" y="87"/>
                    <a:pt x="96" y="96"/>
                  </a:cubicBezTo>
                  <a:cubicBezTo>
                    <a:pt x="96" y="106"/>
                    <a:pt x="87" y="125"/>
                    <a:pt x="87" y="135"/>
                  </a:cubicBezTo>
                  <a:cubicBezTo>
                    <a:pt x="87" y="135"/>
                    <a:pt x="87" y="144"/>
                    <a:pt x="68" y="144"/>
                  </a:cubicBezTo>
                  <a:lnTo>
                    <a:pt x="39" y="221"/>
                  </a:lnTo>
                  <a:cubicBezTo>
                    <a:pt x="39" y="230"/>
                    <a:pt x="20" y="240"/>
                    <a:pt x="20" y="250"/>
                  </a:cubicBezTo>
                  <a:cubicBezTo>
                    <a:pt x="20" y="250"/>
                    <a:pt x="20" y="269"/>
                    <a:pt x="10" y="269"/>
                  </a:cubicBezTo>
                  <a:cubicBezTo>
                    <a:pt x="1" y="288"/>
                    <a:pt x="1" y="326"/>
                    <a:pt x="20" y="336"/>
                  </a:cubicBezTo>
                  <a:cubicBezTo>
                    <a:pt x="34" y="341"/>
                    <a:pt x="51" y="343"/>
                    <a:pt x="65" y="343"/>
                  </a:cubicBezTo>
                  <a:cubicBezTo>
                    <a:pt x="80" y="343"/>
                    <a:pt x="92" y="341"/>
                    <a:pt x="96" y="336"/>
                  </a:cubicBezTo>
                  <a:cubicBezTo>
                    <a:pt x="116" y="326"/>
                    <a:pt x="144" y="307"/>
                    <a:pt x="154" y="278"/>
                  </a:cubicBezTo>
                  <a:lnTo>
                    <a:pt x="192" y="211"/>
                  </a:lnTo>
                  <a:cubicBezTo>
                    <a:pt x="202" y="183"/>
                    <a:pt x="202" y="154"/>
                    <a:pt x="202" y="135"/>
                  </a:cubicBezTo>
                  <a:lnTo>
                    <a:pt x="202" y="48"/>
                  </a:lnTo>
                  <a:cubicBezTo>
                    <a:pt x="202" y="29"/>
                    <a:pt x="192" y="1"/>
                    <a:pt x="15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7"/>
            <p:cNvSpPr/>
            <p:nvPr/>
          </p:nvSpPr>
          <p:spPr>
            <a:xfrm>
              <a:off x="3999559" y="1985731"/>
              <a:ext cx="721" cy="1312"/>
            </a:xfrm>
            <a:custGeom>
              <a:avLst/>
              <a:gdLst/>
              <a:ahLst/>
              <a:cxnLst/>
              <a:rect l="l" t="t" r="r" b="b"/>
              <a:pathLst>
                <a:path w="11" h="20" extrusionOk="0">
                  <a:moveTo>
                    <a:pt x="0" y="20"/>
                  </a:moveTo>
                  <a:lnTo>
                    <a:pt x="0" y="20"/>
                  </a:lnTo>
                  <a:cubicBezTo>
                    <a:pt x="10" y="0"/>
                    <a:pt x="0" y="20"/>
                    <a:pt x="0" y="2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7"/>
            <p:cNvSpPr/>
            <p:nvPr/>
          </p:nvSpPr>
          <p:spPr>
            <a:xfrm>
              <a:off x="3940466" y="1961595"/>
              <a:ext cx="14560" cy="32333"/>
            </a:xfrm>
            <a:custGeom>
              <a:avLst/>
              <a:gdLst/>
              <a:ahLst/>
              <a:cxnLst/>
              <a:rect l="l" t="t" r="r" b="b"/>
              <a:pathLst>
                <a:path w="222" h="493" extrusionOk="0">
                  <a:moveTo>
                    <a:pt x="182" y="1"/>
                  </a:moveTo>
                  <a:cubicBezTo>
                    <a:pt x="173" y="1"/>
                    <a:pt x="163" y="5"/>
                    <a:pt x="154" y="14"/>
                  </a:cubicBezTo>
                  <a:cubicBezTo>
                    <a:pt x="145" y="24"/>
                    <a:pt x="135" y="33"/>
                    <a:pt x="125" y="62"/>
                  </a:cubicBezTo>
                  <a:cubicBezTo>
                    <a:pt x="106" y="71"/>
                    <a:pt x="106" y="100"/>
                    <a:pt x="97" y="110"/>
                  </a:cubicBezTo>
                  <a:cubicBezTo>
                    <a:pt x="87" y="148"/>
                    <a:pt x="58" y="177"/>
                    <a:pt x="49" y="225"/>
                  </a:cubicBezTo>
                  <a:lnTo>
                    <a:pt x="11" y="340"/>
                  </a:lnTo>
                  <a:cubicBezTo>
                    <a:pt x="1" y="368"/>
                    <a:pt x="1" y="416"/>
                    <a:pt x="1" y="455"/>
                  </a:cubicBezTo>
                  <a:cubicBezTo>
                    <a:pt x="1" y="480"/>
                    <a:pt x="22" y="493"/>
                    <a:pt x="45" y="493"/>
                  </a:cubicBezTo>
                  <a:cubicBezTo>
                    <a:pt x="56" y="493"/>
                    <a:pt x="68" y="490"/>
                    <a:pt x="78" y="483"/>
                  </a:cubicBezTo>
                  <a:cubicBezTo>
                    <a:pt x="106" y="445"/>
                    <a:pt x="135" y="407"/>
                    <a:pt x="145" y="368"/>
                  </a:cubicBezTo>
                  <a:lnTo>
                    <a:pt x="183" y="263"/>
                  </a:lnTo>
                  <a:cubicBezTo>
                    <a:pt x="183" y="234"/>
                    <a:pt x="193" y="225"/>
                    <a:pt x="193" y="206"/>
                  </a:cubicBezTo>
                  <a:cubicBezTo>
                    <a:pt x="193" y="177"/>
                    <a:pt x="202" y="167"/>
                    <a:pt x="202" y="148"/>
                  </a:cubicBezTo>
                  <a:cubicBezTo>
                    <a:pt x="202" y="119"/>
                    <a:pt x="221" y="110"/>
                    <a:pt x="221" y="81"/>
                  </a:cubicBezTo>
                  <a:cubicBezTo>
                    <a:pt x="221" y="62"/>
                    <a:pt x="221" y="52"/>
                    <a:pt x="202" y="24"/>
                  </a:cubicBezTo>
                  <a:cubicBezTo>
                    <a:pt x="202" y="8"/>
                    <a:pt x="193" y="1"/>
                    <a:pt x="182"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a:off x="3893375" y="2192327"/>
              <a:ext cx="23743" cy="32596"/>
            </a:xfrm>
            <a:custGeom>
              <a:avLst/>
              <a:gdLst/>
              <a:ahLst/>
              <a:cxnLst/>
              <a:rect l="l" t="t" r="r" b="b"/>
              <a:pathLst>
                <a:path w="362" h="497" extrusionOk="0">
                  <a:moveTo>
                    <a:pt x="325" y="0"/>
                  </a:moveTo>
                  <a:cubicBezTo>
                    <a:pt x="322" y="0"/>
                    <a:pt x="319" y="1"/>
                    <a:pt x="317" y="2"/>
                  </a:cubicBezTo>
                  <a:cubicBezTo>
                    <a:pt x="288" y="12"/>
                    <a:pt x="269" y="12"/>
                    <a:pt x="250" y="22"/>
                  </a:cubicBezTo>
                  <a:cubicBezTo>
                    <a:pt x="230" y="41"/>
                    <a:pt x="221" y="50"/>
                    <a:pt x="192" y="69"/>
                  </a:cubicBezTo>
                  <a:cubicBezTo>
                    <a:pt x="154" y="108"/>
                    <a:pt x="125" y="146"/>
                    <a:pt x="96" y="184"/>
                  </a:cubicBezTo>
                  <a:cubicBezTo>
                    <a:pt x="77" y="223"/>
                    <a:pt x="48" y="271"/>
                    <a:pt x="29" y="299"/>
                  </a:cubicBezTo>
                  <a:cubicBezTo>
                    <a:pt x="10" y="347"/>
                    <a:pt x="0" y="395"/>
                    <a:pt x="0" y="443"/>
                  </a:cubicBezTo>
                  <a:cubicBezTo>
                    <a:pt x="0" y="474"/>
                    <a:pt x="32" y="496"/>
                    <a:pt x="59" y="496"/>
                  </a:cubicBezTo>
                  <a:cubicBezTo>
                    <a:pt x="75" y="496"/>
                    <a:pt x="89" y="489"/>
                    <a:pt x="96" y="472"/>
                  </a:cubicBezTo>
                  <a:cubicBezTo>
                    <a:pt x="125" y="433"/>
                    <a:pt x="135" y="395"/>
                    <a:pt x="154" y="366"/>
                  </a:cubicBezTo>
                  <a:cubicBezTo>
                    <a:pt x="182" y="328"/>
                    <a:pt x="192" y="290"/>
                    <a:pt x="221" y="251"/>
                  </a:cubicBezTo>
                  <a:cubicBezTo>
                    <a:pt x="269" y="184"/>
                    <a:pt x="317" y="127"/>
                    <a:pt x="345" y="50"/>
                  </a:cubicBezTo>
                  <a:cubicBezTo>
                    <a:pt x="362" y="25"/>
                    <a:pt x="343" y="0"/>
                    <a:pt x="325"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7"/>
            <p:cNvSpPr/>
            <p:nvPr/>
          </p:nvSpPr>
          <p:spPr>
            <a:xfrm>
              <a:off x="3843726" y="2266964"/>
              <a:ext cx="15807" cy="24529"/>
            </a:xfrm>
            <a:custGeom>
              <a:avLst/>
              <a:gdLst/>
              <a:ahLst/>
              <a:cxnLst/>
              <a:rect l="l" t="t" r="r" b="b"/>
              <a:pathLst>
                <a:path w="241" h="374" extrusionOk="0">
                  <a:moveTo>
                    <a:pt x="203" y="1"/>
                  </a:moveTo>
                  <a:cubicBezTo>
                    <a:pt x="197" y="1"/>
                    <a:pt x="190" y="2"/>
                    <a:pt x="183" y="4"/>
                  </a:cubicBezTo>
                  <a:cubicBezTo>
                    <a:pt x="173" y="4"/>
                    <a:pt x="144" y="14"/>
                    <a:pt x="144" y="24"/>
                  </a:cubicBezTo>
                  <a:cubicBezTo>
                    <a:pt x="144" y="24"/>
                    <a:pt x="144" y="43"/>
                    <a:pt x="135" y="43"/>
                  </a:cubicBezTo>
                  <a:cubicBezTo>
                    <a:pt x="125" y="52"/>
                    <a:pt x="125" y="62"/>
                    <a:pt x="116" y="71"/>
                  </a:cubicBezTo>
                  <a:lnTo>
                    <a:pt x="77" y="148"/>
                  </a:lnTo>
                  <a:cubicBezTo>
                    <a:pt x="68" y="167"/>
                    <a:pt x="48" y="196"/>
                    <a:pt x="39" y="234"/>
                  </a:cubicBezTo>
                  <a:lnTo>
                    <a:pt x="20" y="301"/>
                  </a:lnTo>
                  <a:cubicBezTo>
                    <a:pt x="1" y="330"/>
                    <a:pt x="29" y="359"/>
                    <a:pt x="48" y="359"/>
                  </a:cubicBezTo>
                  <a:cubicBezTo>
                    <a:pt x="63" y="369"/>
                    <a:pt x="75" y="374"/>
                    <a:pt x="87" y="374"/>
                  </a:cubicBezTo>
                  <a:cubicBezTo>
                    <a:pt x="107" y="374"/>
                    <a:pt x="123" y="361"/>
                    <a:pt x="135" y="349"/>
                  </a:cubicBezTo>
                  <a:lnTo>
                    <a:pt x="173" y="282"/>
                  </a:lnTo>
                  <a:cubicBezTo>
                    <a:pt x="183" y="254"/>
                    <a:pt x="192" y="234"/>
                    <a:pt x="211" y="196"/>
                  </a:cubicBezTo>
                  <a:cubicBezTo>
                    <a:pt x="221" y="167"/>
                    <a:pt x="231" y="148"/>
                    <a:pt x="231" y="119"/>
                  </a:cubicBezTo>
                  <a:cubicBezTo>
                    <a:pt x="231" y="110"/>
                    <a:pt x="240" y="100"/>
                    <a:pt x="240" y="91"/>
                  </a:cubicBezTo>
                  <a:lnTo>
                    <a:pt x="240" y="71"/>
                  </a:lnTo>
                  <a:cubicBezTo>
                    <a:pt x="240" y="52"/>
                    <a:pt x="240" y="43"/>
                    <a:pt x="231" y="24"/>
                  </a:cubicBezTo>
                  <a:cubicBezTo>
                    <a:pt x="231" y="10"/>
                    <a:pt x="220" y="1"/>
                    <a:pt x="203"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7"/>
            <p:cNvSpPr/>
            <p:nvPr/>
          </p:nvSpPr>
          <p:spPr>
            <a:xfrm>
              <a:off x="3821755" y="2347832"/>
              <a:ext cx="16725" cy="21643"/>
            </a:xfrm>
            <a:custGeom>
              <a:avLst/>
              <a:gdLst/>
              <a:ahLst/>
              <a:cxnLst/>
              <a:rect l="l" t="t" r="r" b="b"/>
              <a:pathLst>
                <a:path w="255" h="330" extrusionOk="0">
                  <a:moveTo>
                    <a:pt x="230" y="1"/>
                  </a:moveTo>
                  <a:cubicBezTo>
                    <a:pt x="226" y="1"/>
                    <a:pt x="223" y="3"/>
                    <a:pt x="221" y="7"/>
                  </a:cubicBezTo>
                  <a:lnTo>
                    <a:pt x="211" y="17"/>
                  </a:lnTo>
                  <a:lnTo>
                    <a:pt x="182" y="17"/>
                  </a:lnTo>
                  <a:lnTo>
                    <a:pt x="173" y="26"/>
                  </a:lnTo>
                  <a:cubicBezTo>
                    <a:pt x="163" y="36"/>
                    <a:pt x="144" y="36"/>
                    <a:pt x="134" y="55"/>
                  </a:cubicBezTo>
                  <a:cubicBezTo>
                    <a:pt x="125" y="65"/>
                    <a:pt x="115" y="65"/>
                    <a:pt x="96" y="74"/>
                  </a:cubicBezTo>
                  <a:cubicBezTo>
                    <a:pt x="86" y="84"/>
                    <a:pt x="77" y="103"/>
                    <a:pt x="77" y="113"/>
                  </a:cubicBezTo>
                  <a:cubicBezTo>
                    <a:pt x="67" y="132"/>
                    <a:pt x="39" y="161"/>
                    <a:pt x="29" y="180"/>
                  </a:cubicBezTo>
                  <a:cubicBezTo>
                    <a:pt x="19" y="208"/>
                    <a:pt x="0" y="247"/>
                    <a:pt x="0" y="266"/>
                  </a:cubicBezTo>
                  <a:cubicBezTo>
                    <a:pt x="0" y="295"/>
                    <a:pt x="0" y="314"/>
                    <a:pt x="29" y="323"/>
                  </a:cubicBezTo>
                  <a:cubicBezTo>
                    <a:pt x="37" y="327"/>
                    <a:pt x="47" y="330"/>
                    <a:pt x="56" y="330"/>
                  </a:cubicBezTo>
                  <a:cubicBezTo>
                    <a:pt x="69" y="330"/>
                    <a:pt x="81" y="325"/>
                    <a:pt x="86" y="314"/>
                  </a:cubicBezTo>
                  <a:cubicBezTo>
                    <a:pt x="96" y="266"/>
                    <a:pt x="125" y="256"/>
                    <a:pt x="134" y="228"/>
                  </a:cubicBezTo>
                  <a:cubicBezTo>
                    <a:pt x="144" y="208"/>
                    <a:pt x="163" y="180"/>
                    <a:pt x="173" y="170"/>
                  </a:cubicBezTo>
                  <a:cubicBezTo>
                    <a:pt x="182" y="161"/>
                    <a:pt x="182" y="151"/>
                    <a:pt x="192" y="151"/>
                  </a:cubicBezTo>
                  <a:cubicBezTo>
                    <a:pt x="192" y="132"/>
                    <a:pt x="211" y="122"/>
                    <a:pt x="211" y="113"/>
                  </a:cubicBezTo>
                  <a:cubicBezTo>
                    <a:pt x="211" y="103"/>
                    <a:pt x="221" y="84"/>
                    <a:pt x="221" y="74"/>
                  </a:cubicBezTo>
                  <a:lnTo>
                    <a:pt x="230" y="65"/>
                  </a:lnTo>
                  <a:lnTo>
                    <a:pt x="230" y="36"/>
                  </a:lnTo>
                  <a:lnTo>
                    <a:pt x="240" y="26"/>
                  </a:lnTo>
                  <a:cubicBezTo>
                    <a:pt x="254" y="19"/>
                    <a:pt x="241" y="1"/>
                    <a:pt x="230"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3769614" y="2375706"/>
              <a:ext cx="25186" cy="19676"/>
            </a:xfrm>
            <a:custGeom>
              <a:avLst/>
              <a:gdLst/>
              <a:ahLst/>
              <a:cxnLst/>
              <a:rect l="l" t="t" r="r" b="b"/>
              <a:pathLst>
                <a:path w="384" h="300" extrusionOk="0">
                  <a:moveTo>
                    <a:pt x="291" y="0"/>
                  </a:moveTo>
                  <a:cubicBezTo>
                    <a:pt x="283" y="0"/>
                    <a:pt x="276" y="1"/>
                    <a:pt x="268" y="4"/>
                  </a:cubicBezTo>
                  <a:cubicBezTo>
                    <a:pt x="220" y="33"/>
                    <a:pt x="192" y="42"/>
                    <a:pt x="144" y="80"/>
                  </a:cubicBezTo>
                  <a:cubicBezTo>
                    <a:pt x="115" y="90"/>
                    <a:pt x="105" y="100"/>
                    <a:pt x="77" y="119"/>
                  </a:cubicBezTo>
                  <a:cubicBezTo>
                    <a:pt x="67" y="128"/>
                    <a:pt x="48" y="138"/>
                    <a:pt x="29" y="148"/>
                  </a:cubicBezTo>
                  <a:cubicBezTo>
                    <a:pt x="19" y="167"/>
                    <a:pt x="10" y="186"/>
                    <a:pt x="10" y="215"/>
                  </a:cubicBezTo>
                  <a:cubicBezTo>
                    <a:pt x="0" y="243"/>
                    <a:pt x="19" y="282"/>
                    <a:pt x="58" y="291"/>
                  </a:cubicBezTo>
                  <a:cubicBezTo>
                    <a:pt x="70" y="291"/>
                    <a:pt x="83" y="300"/>
                    <a:pt x="96" y="300"/>
                  </a:cubicBezTo>
                  <a:cubicBezTo>
                    <a:pt x="102" y="300"/>
                    <a:pt x="109" y="298"/>
                    <a:pt x="115" y="291"/>
                  </a:cubicBezTo>
                  <a:cubicBezTo>
                    <a:pt x="125" y="291"/>
                    <a:pt x="153" y="282"/>
                    <a:pt x="163" y="272"/>
                  </a:cubicBezTo>
                  <a:cubicBezTo>
                    <a:pt x="182" y="262"/>
                    <a:pt x="201" y="243"/>
                    <a:pt x="220" y="234"/>
                  </a:cubicBezTo>
                  <a:cubicBezTo>
                    <a:pt x="268" y="195"/>
                    <a:pt x="307" y="167"/>
                    <a:pt x="345" y="128"/>
                  </a:cubicBezTo>
                  <a:cubicBezTo>
                    <a:pt x="383" y="90"/>
                    <a:pt x="383" y="61"/>
                    <a:pt x="355" y="33"/>
                  </a:cubicBezTo>
                  <a:cubicBezTo>
                    <a:pt x="340" y="11"/>
                    <a:pt x="315" y="0"/>
                    <a:pt x="291"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 name="Google Shape;345;p17"/>
          <p:cNvGrpSpPr/>
          <p:nvPr/>
        </p:nvGrpSpPr>
        <p:grpSpPr>
          <a:xfrm rot="5906129" flipH="1">
            <a:off x="-773321" y="-686674"/>
            <a:ext cx="2399983" cy="2245624"/>
            <a:chOff x="3899671" y="766747"/>
            <a:chExt cx="1070439" cy="1001693"/>
          </a:xfrm>
        </p:grpSpPr>
        <p:sp>
          <p:nvSpPr>
            <p:cNvPr id="346" name="Google Shape;346;p17"/>
            <p:cNvSpPr/>
            <p:nvPr/>
          </p:nvSpPr>
          <p:spPr>
            <a:xfrm>
              <a:off x="3975030" y="821052"/>
              <a:ext cx="815712" cy="945998"/>
            </a:xfrm>
            <a:custGeom>
              <a:avLst/>
              <a:gdLst/>
              <a:ahLst/>
              <a:cxnLst/>
              <a:rect l="l" t="t" r="r" b="b"/>
              <a:pathLst>
                <a:path w="12437" h="14424" extrusionOk="0">
                  <a:moveTo>
                    <a:pt x="8475" y="0"/>
                  </a:moveTo>
                  <a:cubicBezTo>
                    <a:pt x="8388" y="0"/>
                    <a:pt x="8300" y="21"/>
                    <a:pt x="8221" y="54"/>
                  </a:cubicBezTo>
                  <a:cubicBezTo>
                    <a:pt x="7818" y="198"/>
                    <a:pt x="7569" y="552"/>
                    <a:pt x="7416" y="926"/>
                  </a:cubicBezTo>
                  <a:cubicBezTo>
                    <a:pt x="7224" y="1367"/>
                    <a:pt x="7177" y="1884"/>
                    <a:pt x="7186" y="2363"/>
                  </a:cubicBezTo>
                  <a:cubicBezTo>
                    <a:pt x="7196" y="2602"/>
                    <a:pt x="7224" y="2842"/>
                    <a:pt x="7272" y="3081"/>
                  </a:cubicBezTo>
                  <a:cubicBezTo>
                    <a:pt x="6937" y="2516"/>
                    <a:pt x="6515" y="1999"/>
                    <a:pt x="5989" y="1654"/>
                  </a:cubicBezTo>
                  <a:cubicBezTo>
                    <a:pt x="5986" y="1653"/>
                    <a:pt x="5984" y="1652"/>
                    <a:pt x="5982" y="1652"/>
                  </a:cubicBezTo>
                  <a:cubicBezTo>
                    <a:pt x="5962" y="1652"/>
                    <a:pt x="5933" y="1684"/>
                    <a:pt x="5950" y="1692"/>
                  </a:cubicBezTo>
                  <a:cubicBezTo>
                    <a:pt x="6611" y="2325"/>
                    <a:pt x="7167" y="3014"/>
                    <a:pt x="7502" y="3867"/>
                  </a:cubicBezTo>
                  <a:cubicBezTo>
                    <a:pt x="7675" y="4336"/>
                    <a:pt x="7799" y="4825"/>
                    <a:pt x="7857" y="5323"/>
                  </a:cubicBezTo>
                  <a:cubicBezTo>
                    <a:pt x="7761" y="4863"/>
                    <a:pt x="7502" y="4423"/>
                    <a:pt x="7177" y="4126"/>
                  </a:cubicBezTo>
                  <a:cubicBezTo>
                    <a:pt x="6908" y="3867"/>
                    <a:pt x="6602" y="3675"/>
                    <a:pt x="6276" y="3513"/>
                  </a:cubicBezTo>
                  <a:cubicBezTo>
                    <a:pt x="5992" y="3370"/>
                    <a:pt x="5683" y="3261"/>
                    <a:pt x="5373" y="3261"/>
                  </a:cubicBezTo>
                  <a:cubicBezTo>
                    <a:pt x="5348" y="3261"/>
                    <a:pt x="5323" y="3262"/>
                    <a:pt x="5299" y="3263"/>
                  </a:cubicBezTo>
                  <a:cubicBezTo>
                    <a:pt x="4983" y="3273"/>
                    <a:pt x="4686" y="3359"/>
                    <a:pt x="4446" y="3560"/>
                  </a:cubicBezTo>
                  <a:cubicBezTo>
                    <a:pt x="4207" y="3762"/>
                    <a:pt x="4082" y="4078"/>
                    <a:pt x="4025" y="4384"/>
                  </a:cubicBezTo>
                  <a:cubicBezTo>
                    <a:pt x="3890" y="5007"/>
                    <a:pt x="3871" y="5802"/>
                    <a:pt x="4456" y="6205"/>
                  </a:cubicBezTo>
                  <a:cubicBezTo>
                    <a:pt x="4591" y="6298"/>
                    <a:pt x="4751" y="6349"/>
                    <a:pt x="4912" y="6349"/>
                  </a:cubicBezTo>
                  <a:cubicBezTo>
                    <a:pt x="5048" y="6349"/>
                    <a:pt x="5185" y="6312"/>
                    <a:pt x="5308" y="6233"/>
                  </a:cubicBezTo>
                  <a:cubicBezTo>
                    <a:pt x="5548" y="6061"/>
                    <a:pt x="5663" y="5764"/>
                    <a:pt x="5557" y="5486"/>
                  </a:cubicBezTo>
                  <a:cubicBezTo>
                    <a:pt x="5544" y="5452"/>
                    <a:pt x="5515" y="5438"/>
                    <a:pt x="5484" y="5438"/>
                  </a:cubicBezTo>
                  <a:cubicBezTo>
                    <a:pt x="5427" y="5438"/>
                    <a:pt x="5363" y="5488"/>
                    <a:pt x="5375" y="5563"/>
                  </a:cubicBezTo>
                  <a:cubicBezTo>
                    <a:pt x="5462" y="5812"/>
                    <a:pt x="5308" y="6070"/>
                    <a:pt x="5059" y="6157"/>
                  </a:cubicBezTo>
                  <a:cubicBezTo>
                    <a:pt x="5007" y="6174"/>
                    <a:pt x="4954" y="6181"/>
                    <a:pt x="4903" y="6181"/>
                  </a:cubicBezTo>
                  <a:cubicBezTo>
                    <a:pt x="4693" y="6181"/>
                    <a:pt x="4499" y="6052"/>
                    <a:pt x="4360" y="5898"/>
                  </a:cubicBezTo>
                  <a:cubicBezTo>
                    <a:pt x="3986" y="5448"/>
                    <a:pt x="4082" y="4681"/>
                    <a:pt x="4255" y="4183"/>
                  </a:cubicBezTo>
                  <a:cubicBezTo>
                    <a:pt x="4434" y="3647"/>
                    <a:pt x="4820" y="3450"/>
                    <a:pt x="5263" y="3450"/>
                  </a:cubicBezTo>
                  <a:cubicBezTo>
                    <a:pt x="5928" y="3450"/>
                    <a:pt x="6720" y="3897"/>
                    <a:pt x="7129" y="4317"/>
                  </a:cubicBezTo>
                  <a:cubicBezTo>
                    <a:pt x="8518" y="5726"/>
                    <a:pt x="7608" y="7843"/>
                    <a:pt x="6832" y="9280"/>
                  </a:cubicBezTo>
                  <a:cubicBezTo>
                    <a:pt x="6745" y="9424"/>
                    <a:pt x="6669" y="9586"/>
                    <a:pt x="6592" y="9740"/>
                  </a:cubicBezTo>
                  <a:cubicBezTo>
                    <a:pt x="6468" y="8849"/>
                    <a:pt x="5490" y="8312"/>
                    <a:pt x="4676" y="8245"/>
                  </a:cubicBezTo>
                  <a:cubicBezTo>
                    <a:pt x="4566" y="8235"/>
                    <a:pt x="4456" y="8230"/>
                    <a:pt x="4345" y="8230"/>
                  </a:cubicBezTo>
                  <a:cubicBezTo>
                    <a:pt x="3445" y="8230"/>
                    <a:pt x="2538" y="8568"/>
                    <a:pt x="1821" y="9088"/>
                  </a:cubicBezTo>
                  <a:cubicBezTo>
                    <a:pt x="1045" y="9654"/>
                    <a:pt x="384" y="10497"/>
                    <a:pt x="183" y="11455"/>
                  </a:cubicBezTo>
                  <a:cubicBezTo>
                    <a:pt x="1" y="12317"/>
                    <a:pt x="279" y="13284"/>
                    <a:pt x="1083" y="13735"/>
                  </a:cubicBezTo>
                  <a:cubicBezTo>
                    <a:pt x="1281" y="13852"/>
                    <a:pt x="1530" y="13931"/>
                    <a:pt x="1773" y="13931"/>
                  </a:cubicBezTo>
                  <a:cubicBezTo>
                    <a:pt x="1965" y="13931"/>
                    <a:pt x="2153" y="13882"/>
                    <a:pt x="2310" y="13763"/>
                  </a:cubicBezTo>
                  <a:cubicBezTo>
                    <a:pt x="2645" y="13514"/>
                    <a:pt x="2645" y="12987"/>
                    <a:pt x="2310" y="12729"/>
                  </a:cubicBezTo>
                  <a:cubicBezTo>
                    <a:pt x="2298" y="12719"/>
                    <a:pt x="2285" y="12714"/>
                    <a:pt x="2272" y="12714"/>
                  </a:cubicBezTo>
                  <a:cubicBezTo>
                    <a:pt x="2213" y="12714"/>
                    <a:pt x="2157" y="12808"/>
                    <a:pt x="2204" y="12863"/>
                  </a:cubicBezTo>
                  <a:cubicBezTo>
                    <a:pt x="2549" y="13237"/>
                    <a:pt x="2300" y="13725"/>
                    <a:pt x="1821" y="13763"/>
                  </a:cubicBezTo>
                  <a:cubicBezTo>
                    <a:pt x="1804" y="13764"/>
                    <a:pt x="1787" y="13765"/>
                    <a:pt x="1770" y="13765"/>
                  </a:cubicBezTo>
                  <a:cubicBezTo>
                    <a:pt x="1405" y="13765"/>
                    <a:pt x="1053" y="13570"/>
                    <a:pt x="806" y="13313"/>
                  </a:cubicBezTo>
                  <a:cubicBezTo>
                    <a:pt x="231" y="12719"/>
                    <a:pt x="183" y="11857"/>
                    <a:pt x="442" y="11110"/>
                  </a:cubicBezTo>
                  <a:cubicBezTo>
                    <a:pt x="1007" y="9548"/>
                    <a:pt x="2683" y="8418"/>
                    <a:pt x="4322" y="8398"/>
                  </a:cubicBezTo>
                  <a:cubicBezTo>
                    <a:pt x="4357" y="8397"/>
                    <a:pt x="4393" y="8396"/>
                    <a:pt x="4428" y="8396"/>
                  </a:cubicBezTo>
                  <a:cubicBezTo>
                    <a:pt x="4889" y="8396"/>
                    <a:pt x="5337" y="8513"/>
                    <a:pt x="5711" y="8753"/>
                  </a:cubicBezTo>
                  <a:cubicBezTo>
                    <a:pt x="6190" y="9069"/>
                    <a:pt x="6515" y="9663"/>
                    <a:pt x="6353" y="10228"/>
                  </a:cubicBezTo>
                  <a:cubicBezTo>
                    <a:pt x="6171" y="10861"/>
                    <a:pt x="5941" y="11388"/>
                    <a:pt x="6027" y="12068"/>
                  </a:cubicBezTo>
                  <a:cubicBezTo>
                    <a:pt x="6151" y="13160"/>
                    <a:pt x="7081" y="13917"/>
                    <a:pt x="7991" y="14405"/>
                  </a:cubicBezTo>
                  <a:cubicBezTo>
                    <a:pt x="8014" y="14418"/>
                    <a:pt x="8036" y="14423"/>
                    <a:pt x="8057" y="14423"/>
                  </a:cubicBezTo>
                  <a:cubicBezTo>
                    <a:pt x="8165" y="14423"/>
                    <a:pt x="8228" y="14275"/>
                    <a:pt x="8115" y="14195"/>
                  </a:cubicBezTo>
                  <a:cubicBezTo>
                    <a:pt x="7713" y="13907"/>
                    <a:pt x="7272" y="13649"/>
                    <a:pt x="6908" y="13294"/>
                  </a:cubicBezTo>
                  <a:cubicBezTo>
                    <a:pt x="6563" y="12930"/>
                    <a:pt x="6324" y="12508"/>
                    <a:pt x="6266" y="12010"/>
                  </a:cubicBezTo>
                  <a:cubicBezTo>
                    <a:pt x="6171" y="11253"/>
                    <a:pt x="6429" y="10554"/>
                    <a:pt x="6765" y="9883"/>
                  </a:cubicBezTo>
                  <a:cubicBezTo>
                    <a:pt x="7311" y="9270"/>
                    <a:pt x="8278" y="9002"/>
                    <a:pt x="9006" y="8695"/>
                  </a:cubicBezTo>
                  <a:cubicBezTo>
                    <a:pt x="9926" y="8303"/>
                    <a:pt x="10769" y="7680"/>
                    <a:pt x="11392" y="6885"/>
                  </a:cubicBezTo>
                  <a:cubicBezTo>
                    <a:pt x="12005" y="6109"/>
                    <a:pt x="12436" y="5093"/>
                    <a:pt x="12398" y="4087"/>
                  </a:cubicBezTo>
                  <a:cubicBezTo>
                    <a:pt x="12359" y="3053"/>
                    <a:pt x="11737" y="2133"/>
                    <a:pt x="10664" y="2123"/>
                  </a:cubicBezTo>
                  <a:cubicBezTo>
                    <a:pt x="10659" y="2123"/>
                    <a:pt x="10654" y="2123"/>
                    <a:pt x="10649" y="2123"/>
                  </a:cubicBezTo>
                  <a:cubicBezTo>
                    <a:pt x="9546" y="2123"/>
                    <a:pt x="8759" y="3211"/>
                    <a:pt x="9064" y="4269"/>
                  </a:cubicBezTo>
                  <a:cubicBezTo>
                    <a:pt x="9083" y="4336"/>
                    <a:pt x="9140" y="4366"/>
                    <a:pt x="9197" y="4366"/>
                  </a:cubicBezTo>
                  <a:cubicBezTo>
                    <a:pt x="9278" y="4366"/>
                    <a:pt x="9360" y="4304"/>
                    <a:pt x="9332" y="4202"/>
                  </a:cubicBezTo>
                  <a:cubicBezTo>
                    <a:pt x="9062" y="3292"/>
                    <a:pt x="9741" y="2390"/>
                    <a:pt x="10660" y="2390"/>
                  </a:cubicBezTo>
                  <a:cubicBezTo>
                    <a:pt x="10718" y="2390"/>
                    <a:pt x="10777" y="2394"/>
                    <a:pt x="10836" y="2401"/>
                  </a:cubicBezTo>
                  <a:cubicBezTo>
                    <a:pt x="11986" y="2545"/>
                    <a:pt x="12264" y="3800"/>
                    <a:pt x="12082" y="4758"/>
                  </a:cubicBezTo>
                  <a:cubicBezTo>
                    <a:pt x="11727" y="6684"/>
                    <a:pt x="10146" y="8063"/>
                    <a:pt x="8384" y="8743"/>
                  </a:cubicBezTo>
                  <a:cubicBezTo>
                    <a:pt x="7933" y="8925"/>
                    <a:pt x="7387" y="9155"/>
                    <a:pt x="6975" y="9491"/>
                  </a:cubicBezTo>
                  <a:cubicBezTo>
                    <a:pt x="7071" y="9309"/>
                    <a:pt x="7167" y="9127"/>
                    <a:pt x="7263" y="8964"/>
                  </a:cubicBezTo>
                  <a:cubicBezTo>
                    <a:pt x="7703" y="8149"/>
                    <a:pt x="8029" y="7316"/>
                    <a:pt x="8077" y="6387"/>
                  </a:cubicBezTo>
                  <a:cubicBezTo>
                    <a:pt x="8125" y="5544"/>
                    <a:pt x="7991" y="4700"/>
                    <a:pt x="7665" y="3915"/>
                  </a:cubicBezTo>
                  <a:cubicBezTo>
                    <a:pt x="7617" y="3790"/>
                    <a:pt x="7560" y="3666"/>
                    <a:pt x="7502" y="3532"/>
                  </a:cubicBezTo>
                  <a:cubicBezTo>
                    <a:pt x="7473" y="3436"/>
                    <a:pt x="7435" y="3340"/>
                    <a:pt x="7416" y="3244"/>
                  </a:cubicBezTo>
                  <a:cubicBezTo>
                    <a:pt x="7368" y="3053"/>
                    <a:pt x="7330" y="2851"/>
                    <a:pt x="7320" y="2650"/>
                  </a:cubicBezTo>
                  <a:cubicBezTo>
                    <a:pt x="7282" y="2238"/>
                    <a:pt x="7311" y="1836"/>
                    <a:pt x="7406" y="1443"/>
                  </a:cubicBezTo>
                  <a:cubicBezTo>
                    <a:pt x="7473" y="1117"/>
                    <a:pt x="7608" y="782"/>
                    <a:pt x="7818" y="533"/>
                  </a:cubicBezTo>
                  <a:cubicBezTo>
                    <a:pt x="7933" y="409"/>
                    <a:pt x="8048" y="313"/>
                    <a:pt x="8192" y="246"/>
                  </a:cubicBezTo>
                  <a:cubicBezTo>
                    <a:pt x="8271" y="206"/>
                    <a:pt x="8375" y="174"/>
                    <a:pt x="8468" y="174"/>
                  </a:cubicBezTo>
                  <a:cubicBezTo>
                    <a:pt x="8488" y="174"/>
                    <a:pt x="8508" y="175"/>
                    <a:pt x="8527" y="179"/>
                  </a:cubicBezTo>
                  <a:cubicBezTo>
                    <a:pt x="8652" y="217"/>
                    <a:pt x="8661" y="313"/>
                    <a:pt x="8700" y="418"/>
                  </a:cubicBezTo>
                  <a:cubicBezTo>
                    <a:pt x="8706" y="444"/>
                    <a:pt x="8730" y="465"/>
                    <a:pt x="8756" y="465"/>
                  </a:cubicBezTo>
                  <a:cubicBezTo>
                    <a:pt x="8769" y="465"/>
                    <a:pt x="8783" y="460"/>
                    <a:pt x="8796" y="447"/>
                  </a:cubicBezTo>
                  <a:cubicBezTo>
                    <a:pt x="8911" y="351"/>
                    <a:pt x="8824" y="169"/>
                    <a:pt x="8729" y="83"/>
                  </a:cubicBezTo>
                  <a:cubicBezTo>
                    <a:pt x="8655" y="24"/>
                    <a:pt x="8566" y="0"/>
                    <a:pt x="8475"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7"/>
            <p:cNvSpPr/>
            <p:nvPr/>
          </p:nvSpPr>
          <p:spPr>
            <a:xfrm>
              <a:off x="4636074" y="1253855"/>
              <a:ext cx="297243" cy="122841"/>
            </a:xfrm>
            <a:custGeom>
              <a:avLst/>
              <a:gdLst/>
              <a:ahLst/>
              <a:cxnLst/>
              <a:rect l="l" t="t" r="r" b="b"/>
              <a:pathLst>
                <a:path w="4532" h="1873" extrusionOk="0">
                  <a:moveTo>
                    <a:pt x="2926" y="0"/>
                  </a:moveTo>
                  <a:cubicBezTo>
                    <a:pt x="2614" y="0"/>
                    <a:pt x="2301" y="32"/>
                    <a:pt x="1993" y="94"/>
                  </a:cubicBezTo>
                  <a:cubicBezTo>
                    <a:pt x="1600" y="180"/>
                    <a:pt x="1227" y="315"/>
                    <a:pt x="863" y="487"/>
                  </a:cubicBezTo>
                  <a:cubicBezTo>
                    <a:pt x="594" y="640"/>
                    <a:pt x="182" y="813"/>
                    <a:pt x="87" y="1138"/>
                  </a:cubicBezTo>
                  <a:cubicBezTo>
                    <a:pt x="0" y="1435"/>
                    <a:pt x="690" y="1713"/>
                    <a:pt x="891" y="1771"/>
                  </a:cubicBezTo>
                  <a:cubicBezTo>
                    <a:pt x="1121" y="1841"/>
                    <a:pt x="1357" y="1872"/>
                    <a:pt x="1592" y="1872"/>
                  </a:cubicBezTo>
                  <a:cubicBezTo>
                    <a:pt x="1740" y="1872"/>
                    <a:pt x="1887" y="1860"/>
                    <a:pt x="2031" y="1838"/>
                  </a:cubicBezTo>
                  <a:cubicBezTo>
                    <a:pt x="2980" y="1665"/>
                    <a:pt x="3737" y="1033"/>
                    <a:pt x="4455" y="449"/>
                  </a:cubicBezTo>
                  <a:cubicBezTo>
                    <a:pt x="4532" y="382"/>
                    <a:pt x="4484" y="276"/>
                    <a:pt x="4417" y="247"/>
                  </a:cubicBezTo>
                  <a:cubicBezTo>
                    <a:pt x="3932" y="82"/>
                    <a:pt x="3429" y="0"/>
                    <a:pt x="292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7"/>
            <p:cNvSpPr/>
            <p:nvPr/>
          </p:nvSpPr>
          <p:spPr>
            <a:xfrm>
              <a:off x="4517953" y="1136653"/>
              <a:ext cx="91757" cy="256175"/>
            </a:xfrm>
            <a:custGeom>
              <a:avLst/>
              <a:gdLst/>
              <a:ahLst/>
              <a:cxnLst/>
              <a:rect l="l" t="t" r="r" b="b"/>
              <a:pathLst>
                <a:path w="1399" h="3906" extrusionOk="0">
                  <a:moveTo>
                    <a:pt x="1047" y="1"/>
                  </a:moveTo>
                  <a:cubicBezTo>
                    <a:pt x="1026" y="1"/>
                    <a:pt x="1005" y="10"/>
                    <a:pt x="987" y="32"/>
                  </a:cubicBezTo>
                  <a:cubicBezTo>
                    <a:pt x="479" y="492"/>
                    <a:pt x="154" y="1144"/>
                    <a:pt x="48" y="1824"/>
                  </a:cubicBezTo>
                  <a:cubicBezTo>
                    <a:pt x="0" y="2169"/>
                    <a:pt x="0" y="2514"/>
                    <a:pt x="58" y="2849"/>
                  </a:cubicBezTo>
                  <a:cubicBezTo>
                    <a:pt x="115" y="3203"/>
                    <a:pt x="249" y="3548"/>
                    <a:pt x="403" y="3864"/>
                  </a:cubicBezTo>
                  <a:cubicBezTo>
                    <a:pt x="422" y="3874"/>
                    <a:pt x="422" y="3883"/>
                    <a:pt x="431" y="3893"/>
                  </a:cubicBezTo>
                  <a:cubicBezTo>
                    <a:pt x="442" y="3902"/>
                    <a:pt x="454" y="3906"/>
                    <a:pt x="465" y="3906"/>
                  </a:cubicBezTo>
                  <a:cubicBezTo>
                    <a:pt x="504" y="3906"/>
                    <a:pt x="543" y="3863"/>
                    <a:pt x="565" y="3826"/>
                  </a:cubicBezTo>
                  <a:cubicBezTo>
                    <a:pt x="633" y="3692"/>
                    <a:pt x="968" y="3251"/>
                    <a:pt x="930" y="3098"/>
                  </a:cubicBezTo>
                  <a:cubicBezTo>
                    <a:pt x="1073" y="2782"/>
                    <a:pt x="1188" y="2456"/>
                    <a:pt x="1246" y="2111"/>
                  </a:cubicBezTo>
                  <a:cubicBezTo>
                    <a:pt x="1399" y="1441"/>
                    <a:pt x="1351" y="722"/>
                    <a:pt x="1121" y="61"/>
                  </a:cubicBezTo>
                  <a:cubicBezTo>
                    <a:pt x="1109" y="25"/>
                    <a:pt x="1079" y="1"/>
                    <a:pt x="1047"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7"/>
            <p:cNvSpPr/>
            <p:nvPr/>
          </p:nvSpPr>
          <p:spPr>
            <a:xfrm>
              <a:off x="4688871" y="1034141"/>
              <a:ext cx="281239" cy="190984"/>
            </a:xfrm>
            <a:custGeom>
              <a:avLst/>
              <a:gdLst/>
              <a:ahLst/>
              <a:cxnLst/>
              <a:rect l="l" t="t" r="r" b="b"/>
              <a:pathLst>
                <a:path w="4288" h="2912" extrusionOk="0">
                  <a:moveTo>
                    <a:pt x="89" y="0"/>
                  </a:moveTo>
                  <a:cubicBezTo>
                    <a:pt x="52" y="0"/>
                    <a:pt x="19" y="28"/>
                    <a:pt x="19" y="72"/>
                  </a:cubicBezTo>
                  <a:cubicBezTo>
                    <a:pt x="0" y="637"/>
                    <a:pt x="58" y="1193"/>
                    <a:pt x="220" y="1720"/>
                  </a:cubicBezTo>
                  <a:cubicBezTo>
                    <a:pt x="287" y="1969"/>
                    <a:pt x="383" y="2237"/>
                    <a:pt x="498" y="2477"/>
                  </a:cubicBezTo>
                  <a:cubicBezTo>
                    <a:pt x="537" y="2582"/>
                    <a:pt x="613" y="2869"/>
                    <a:pt x="757" y="2908"/>
                  </a:cubicBezTo>
                  <a:cubicBezTo>
                    <a:pt x="769" y="2910"/>
                    <a:pt x="779" y="2911"/>
                    <a:pt x="789" y="2911"/>
                  </a:cubicBezTo>
                  <a:cubicBezTo>
                    <a:pt x="962" y="2911"/>
                    <a:pt x="850" y="2534"/>
                    <a:pt x="927" y="2534"/>
                  </a:cubicBezTo>
                  <a:cubicBezTo>
                    <a:pt x="927" y="2534"/>
                    <a:pt x="928" y="2534"/>
                    <a:pt x="929" y="2534"/>
                  </a:cubicBezTo>
                  <a:lnTo>
                    <a:pt x="939" y="2534"/>
                  </a:lnTo>
                  <a:cubicBezTo>
                    <a:pt x="971" y="2535"/>
                    <a:pt x="1004" y="2536"/>
                    <a:pt x="1037" y="2536"/>
                  </a:cubicBezTo>
                  <a:cubicBezTo>
                    <a:pt x="1667" y="2536"/>
                    <a:pt x="2316" y="2276"/>
                    <a:pt x="2817" y="1921"/>
                  </a:cubicBezTo>
                  <a:cubicBezTo>
                    <a:pt x="3085" y="1739"/>
                    <a:pt x="3305" y="1519"/>
                    <a:pt x="3516" y="1269"/>
                  </a:cubicBezTo>
                  <a:cubicBezTo>
                    <a:pt x="3756" y="963"/>
                    <a:pt x="3947" y="618"/>
                    <a:pt x="4206" y="331"/>
                  </a:cubicBezTo>
                  <a:cubicBezTo>
                    <a:pt x="4288" y="276"/>
                    <a:pt x="4248" y="186"/>
                    <a:pt x="4162" y="186"/>
                  </a:cubicBezTo>
                  <a:cubicBezTo>
                    <a:pt x="4157" y="186"/>
                    <a:pt x="4153" y="186"/>
                    <a:pt x="4148" y="187"/>
                  </a:cubicBezTo>
                  <a:cubicBezTo>
                    <a:pt x="3392" y="311"/>
                    <a:pt x="2625" y="522"/>
                    <a:pt x="2002" y="982"/>
                  </a:cubicBezTo>
                  <a:cubicBezTo>
                    <a:pt x="1753" y="1174"/>
                    <a:pt x="1523" y="1384"/>
                    <a:pt x="1332" y="1653"/>
                  </a:cubicBezTo>
                  <a:cubicBezTo>
                    <a:pt x="1188" y="1854"/>
                    <a:pt x="1035" y="2103"/>
                    <a:pt x="987" y="2352"/>
                  </a:cubicBezTo>
                  <a:lnTo>
                    <a:pt x="977" y="2352"/>
                  </a:lnTo>
                  <a:cubicBezTo>
                    <a:pt x="977" y="2304"/>
                    <a:pt x="987" y="2275"/>
                    <a:pt x="987" y="2228"/>
                  </a:cubicBezTo>
                  <a:cubicBezTo>
                    <a:pt x="1006" y="1959"/>
                    <a:pt x="987" y="1681"/>
                    <a:pt x="929" y="1423"/>
                  </a:cubicBezTo>
                  <a:cubicBezTo>
                    <a:pt x="805" y="896"/>
                    <a:pt x="537" y="407"/>
                    <a:pt x="144" y="24"/>
                  </a:cubicBezTo>
                  <a:cubicBezTo>
                    <a:pt x="127" y="8"/>
                    <a:pt x="108" y="0"/>
                    <a:pt x="8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7"/>
            <p:cNvSpPr/>
            <p:nvPr/>
          </p:nvSpPr>
          <p:spPr>
            <a:xfrm>
              <a:off x="4757933" y="855682"/>
              <a:ext cx="115696" cy="214004"/>
            </a:xfrm>
            <a:custGeom>
              <a:avLst/>
              <a:gdLst/>
              <a:ahLst/>
              <a:cxnLst/>
              <a:rect l="l" t="t" r="r" b="b"/>
              <a:pathLst>
                <a:path w="1764" h="3263" extrusionOk="0">
                  <a:moveTo>
                    <a:pt x="1679" y="1"/>
                  </a:moveTo>
                  <a:cubicBezTo>
                    <a:pt x="1663" y="1"/>
                    <a:pt x="1646" y="5"/>
                    <a:pt x="1630" y="15"/>
                  </a:cubicBezTo>
                  <a:cubicBezTo>
                    <a:pt x="1036" y="340"/>
                    <a:pt x="576" y="867"/>
                    <a:pt x="317" y="1471"/>
                  </a:cubicBezTo>
                  <a:cubicBezTo>
                    <a:pt x="183" y="1777"/>
                    <a:pt x="97" y="2113"/>
                    <a:pt x="78" y="2429"/>
                  </a:cubicBezTo>
                  <a:cubicBezTo>
                    <a:pt x="49" y="2668"/>
                    <a:pt x="1" y="3042"/>
                    <a:pt x="164" y="3262"/>
                  </a:cubicBezTo>
                  <a:lnTo>
                    <a:pt x="700" y="2716"/>
                  </a:lnTo>
                  <a:cubicBezTo>
                    <a:pt x="911" y="2477"/>
                    <a:pt x="1093" y="2218"/>
                    <a:pt x="1246" y="1931"/>
                  </a:cubicBezTo>
                  <a:cubicBezTo>
                    <a:pt x="1563" y="1365"/>
                    <a:pt x="1725" y="733"/>
                    <a:pt x="1764" y="82"/>
                  </a:cubicBezTo>
                  <a:cubicBezTo>
                    <a:pt x="1764" y="39"/>
                    <a:pt x="1726" y="1"/>
                    <a:pt x="1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7"/>
            <p:cNvSpPr/>
            <p:nvPr/>
          </p:nvSpPr>
          <p:spPr>
            <a:xfrm>
              <a:off x="4443775" y="886901"/>
              <a:ext cx="103497" cy="195312"/>
            </a:xfrm>
            <a:custGeom>
              <a:avLst/>
              <a:gdLst/>
              <a:ahLst/>
              <a:cxnLst/>
              <a:rect l="l" t="t" r="r" b="b"/>
              <a:pathLst>
                <a:path w="1578" h="2978" extrusionOk="0">
                  <a:moveTo>
                    <a:pt x="1506" y="0"/>
                  </a:moveTo>
                  <a:cubicBezTo>
                    <a:pt x="1497" y="0"/>
                    <a:pt x="1487" y="3"/>
                    <a:pt x="1476" y="8"/>
                  </a:cubicBezTo>
                  <a:cubicBezTo>
                    <a:pt x="882" y="190"/>
                    <a:pt x="403" y="650"/>
                    <a:pt x="192" y="1254"/>
                  </a:cubicBezTo>
                  <a:cubicBezTo>
                    <a:pt x="1" y="1838"/>
                    <a:pt x="106" y="2470"/>
                    <a:pt x="461" y="2978"/>
                  </a:cubicBezTo>
                  <a:cubicBezTo>
                    <a:pt x="365" y="2834"/>
                    <a:pt x="710" y="2327"/>
                    <a:pt x="767" y="2212"/>
                  </a:cubicBezTo>
                  <a:cubicBezTo>
                    <a:pt x="882" y="1982"/>
                    <a:pt x="978" y="1761"/>
                    <a:pt x="1074" y="1522"/>
                  </a:cubicBezTo>
                  <a:cubicBezTo>
                    <a:pt x="1265" y="1052"/>
                    <a:pt x="1428" y="592"/>
                    <a:pt x="1562" y="94"/>
                  </a:cubicBezTo>
                  <a:cubicBezTo>
                    <a:pt x="1578" y="47"/>
                    <a:pt x="1549" y="0"/>
                    <a:pt x="150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7"/>
            <p:cNvSpPr/>
            <p:nvPr/>
          </p:nvSpPr>
          <p:spPr>
            <a:xfrm>
              <a:off x="4267872" y="1064508"/>
              <a:ext cx="201091" cy="90311"/>
            </a:xfrm>
            <a:custGeom>
              <a:avLst/>
              <a:gdLst/>
              <a:ahLst/>
              <a:cxnLst/>
              <a:rect l="l" t="t" r="r" b="b"/>
              <a:pathLst>
                <a:path w="3066" h="1377" extrusionOk="0">
                  <a:moveTo>
                    <a:pt x="1339" y="0"/>
                  </a:moveTo>
                  <a:cubicBezTo>
                    <a:pt x="1249" y="0"/>
                    <a:pt x="1160" y="10"/>
                    <a:pt x="1073" y="30"/>
                  </a:cubicBezTo>
                  <a:cubicBezTo>
                    <a:pt x="470" y="145"/>
                    <a:pt x="39" y="701"/>
                    <a:pt x="0" y="1285"/>
                  </a:cubicBezTo>
                  <a:cubicBezTo>
                    <a:pt x="0" y="1341"/>
                    <a:pt x="53" y="1377"/>
                    <a:pt x="103" y="1377"/>
                  </a:cubicBezTo>
                  <a:cubicBezTo>
                    <a:pt x="114" y="1377"/>
                    <a:pt x="124" y="1375"/>
                    <a:pt x="134" y="1372"/>
                  </a:cubicBezTo>
                  <a:cubicBezTo>
                    <a:pt x="575" y="1190"/>
                    <a:pt x="1092" y="1209"/>
                    <a:pt x="1562" y="1190"/>
                  </a:cubicBezTo>
                  <a:cubicBezTo>
                    <a:pt x="1792" y="1180"/>
                    <a:pt x="2031" y="1161"/>
                    <a:pt x="2252" y="1161"/>
                  </a:cubicBezTo>
                  <a:cubicBezTo>
                    <a:pt x="2529" y="1151"/>
                    <a:pt x="2798" y="1142"/>
                    <a:pt x="3066" y="1103"/>
                  </a:cubicBezTo>
                  <a:cubicBezTo>
                    <a:pt x="3056" y="1046"/>
                    <a:pt x="3008" y="979"/>
                    <a:pt x="2951" y="950"/>
                  </a:cubicBezTo>
                  <a:cubicBezTo>
                    <a:pt x="2932" y="950"/>
                    <a:pt x="2932" y="941"/>
                    <a:pt x="2922" y="941"/>
                  </a:cubicBezTo>
                  <a:cubicBezTo>
                    <a:pt x="2884" y="921"/>
                    <a:pt x="2836" y="921"/>
                    <a:pt x="2807" y="912"/>
                  </a:cubicBezTo>
                  <a:cubicBezTo>
                    <a:pt x="2482" y="854"/>
                    <a:pt x="2482" y="586"/>
                    <a:pt x="2290" y="395"/>
                  </a:cubicBezTo>
                  <a:cubicBezTo>
                    <a:pt x="2194" y="299"/>
                    <a:pt x="2079" y="222"/>
                    <a:pt x="1945" y="145"/>
                  </a:cubicBezTo>
                  <a:cubicBezTo>
                    <a:pt x="1751" y="52"/>
                    <a:pt x="1544" y="0"/>
                    <a:pt x="133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7"/>
            <p:cNvSpPr/>
            <p:nvPr/>
          </p:nvSpPr>
          <p:spPr>
            <a:xfrm>
              <a:off x="4087510" y="1267366"/>
              <a:ext cx="231917" cy="110904"/>
            </a:xfrm>
            <a:custGeom>
              <a:avLst/>
              <a:gdLst/>
              <a:ahLst/>
              <a:cxnLst/>
              <a:rect l="l" t="t" r="r" b="b"/>
              <a:pathLst>
                <a:path w="3536" h="1691" extrusionOk="0">
                  <a:moveTo>
                    <a:pt x="1429" y="0"/>
                  </a:moveTo>
                  <a:cubicBezTo>
                    <a:pt x="851" y="0"/>
                    <a:pt x="297" y="336"/>
                    <a:pt x="20" y="865"/>
                  </a:cubicBezTo>
                  <a:cubicBezTo>
                    <a:pt x="1" y="913"/>
                    <a:pt x="20" y="961"/>
                    <a:pt x="87" y="971"/>
                  </a:cubicBezTo>
                  <a:cubicBezTo>
                    <a:pt x="384" y="980"/>
                    <a:pt x="691" y="990"/>
                    <a:pt x="997" y="1057"/>
                  </a:cubicBezTo>
                  <a:cubicBezTo>
                    <a:pt x="1294" y="1105"/>
                    <a:pt x="1581" y="1210"/>
                    <a:pt x="1859" y="1325"/>
                  </a:cubicBezTo>
                  <a:cubicBezTo>
                    <a:pt x="2118" y="1440"/>
                    <a:pt x="2405" y="1517"/>
                    <a:pt x="2683" y="1584"/>
                  </a:cubicBezTo>
                  <a:cubicBezTo>
                    <a:pt x="2837" y="1613"/>
                    <a:pt x="2990" y="1641"/>
                    <a:pt x="3153" y="1651"/>
                  </a:cubicBezTo>
                  <a:cubicBezTo>
                    <a:pt x="3212" y="1660"/>
                    <a:pt x="3363" y="1691"/>
                    <a:pt x="3436" y="1691"/>
                  </a:cubicBezTo>
                  <a:cubicBezTo>
                    <a:pt x="3445" y="1691"/>
                    <a:pt x="3453" y="1690"/>
                    <a:pt x="3459" y="1689"/>
                  </a:cubicBezTo>
                  <a:cubicBezTo>
                    <a:pt x="3536" y="1680"/>
                    <a:pt x="3536" y="1632"/>
                    <a:pt x="3507" y="1555"/>
                  </a:cubicBezTo>
                  <a:cubicBezTo>
                    <a:pt x="3421" y="1306"/>
                    <a:pt x="2980" y="798"/>
                    <a:pt x="2913" y="731"/>
                  </a:cubicBezTo>
                  <a:cubicBezTo>
                    <a:pt x="2587" y="396"/>
                    <a:pt x="2204" y="118"/>
                    <a:pt x="1735" y="32"/>
                  </a:cubicBezTo>
                  <a:cubicBezTo>
                    <a:pt x="1633" y="10"/>
                    <a:pt x="1531"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7"/>
            <p:cNvSpPr/>
            <p:nvPr/>
          </p:nvSpPr>
          <p:spPr>
            <a:xfrm>
              <a:off x="4020940" y="1435332"/>
              <a:ext cx="98053" cy="199837"/>
            </a:xfrm>
            <a:custGeom>
              <a:avLst/>
              <a:gdLst/>
              <a:ahLst/>
              <a:cxnLst/>
              <a:rect l="l" t="t" r="r" b="b"/>
              <a:pathLst>
                <a:path w="1495" h="3047" extrusionOk="0">
                  <a:moveTo>
                    <a:pt x="815" y="0"/>
                  </a:moveTo>
                  <a:cubicBezTo>
                    <a:pt x="776" y="0"/>
                    <a:pt x="738" y="10"/>
                    <a:pt x="700" y="29"/>
                  </a:cubicBezTo>
                  <a:cubicBezTo>
                    <a:pt x="77" y="326"/>
                    <a:pt x="0" y="1064"/>
                    <a:pt x="173" y="1667"/>
                  </a:cubicBezTo>
                  <a:cubicBezTo>
                    <a:pt x="345" y="2232"/>
                    <a:pt x="700" y="3018"/>
                    <a:pt x="1389" y="3047"/>
                  </a:cubicBezTo>
                  <a:cubicBezTo>
                    <a:pt x="1447" y="3047"/>
                    <a:pt x="1495" y="2960"/>
                    <a:pt x="1447" y="2913"/>
                  </a:cubicBezTo>
                  <a:cubicBezTo>
                    <a:pt x="1025" y="2501"/>
                    <a:pt x="968" y="1945"/>
                    <a:pt x="958" y="1389"/>
                  </a:cubicBezTo>
                  <a:cubicBezTo>
                    <a:pt x="939" y="1198"/>
                    <a:pt x="1016" y="38"/>
                    <a:pt x="815"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7"/>
            <p:cNvSpPr/>
            <p:nvPr/>
          </p:nvSpPr>
          <p:spPr>
            <a:xfrm>
              <a:off x="4103251" y="1370139"/>
              <a:ext cx="106842" cy="191180"/>
            </a:xfrm>
            <a:custGeom>
              <a:avLst/>
              <a:gdLst/>
              <a:ahLst/>
              <a:cxnLst/>
              <a:rect l="l" t="t" r="r" b="b"/>
              <a:pathLst>
                <a:path w="1629" h="2915" extrusionOk="0">
                  <a:moveTo>
                    <a:pt x="1429" y="0"/>
                  </a:moveTo>
                  <a:cubicBezTo>
                    <a:pt x="1413" y="0"/>
                    <a:pt x="1399" y="3"/>
                    <a:pt x="1389" y="7"/>
                  </a:cubicBezTo>
                  <a:cubicBezTo>
                    <a:pt x="1351" y="46"/>
                    <a:pt x="1303" y="65"/>
                    <a:pt x="1255" y="74"/>
                  </a:cubicBezTo>
                  <a:cubicBezTo>
                    <a:pt x="1044" y="161"/>
                    <a:pt x="834" y="276"/>
                    <a:pt x="661" y="410"/>
                  </a:cubicBezTo>
                  <a:cubicBezTo>
                    <a:pt x="374" y="620"/>
                    <a:pt x="201" y="937"/>
                    <a:pt x="115" y="1282"/>
                  </a:cubicBezTo>
                  <a:cubicBezTo>
                    <a:pt x="0" y="1818"/>
                    <a:pt x="96" y="2393"/>
                    <a:pt x="374" y="2872"/>
                  </a:cubicBezTo>
                  <a:cubicBezTo>
                    <a:pt x="385" y="2902"/>
                    <a:pt x="407" y="2914"/>
                    <a:pt x="430" y="2914"/>
                  </a:cubicBezTo>
                  <a:cubicBezTo>
                    <a:pt x="466" y="2914"/>
                    <a:pt x="506" y="2884"/>
                    <a:pt x="518" y="2843"/>
                  </a:cubicBezTo>
                  <a:cubicBezTo>
                    <a:pt x="613" y="2240"/>
                    <a:pt x="1159" y="1847"/>
                    <a:pt x="1399" y="1310"/>
                  </a:cubicBezTo>
                  <a:cubicBezTo>
                    <a:pt x="1571" y="956"/>
                    <a:pt x="1629" y="419"/>
                    <a:pt x="1495" y="65"/>
                  </a:cubicBezTo>
                  <a:cubicBezTo>
                    <a:pt x="1485" y="46"/>
                    <a:pt x="1485" y="26"/>
                    <a:pt x="1476" y="7"/>
                  </a:cubicBezTo>
                  <a:cubicBezTo>
                    <a:pt x="1461" y="3"/>
                    <a:pt x="1444"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7"/>
            <p:cNvSpPr/>
            <p:nvPr/>
          </p:nvSpPr>
          <p:spPr>
            <a:xfrm>
              <a:off x="4364022" y="1173643"/>
              <a:ext cx="100546" cy="190590"/>
            </a:xfrm>
            <a:custGeom>
              <a:avLst/>
              <a:gdLst/>
              <a:ahLst/>
              <a:cxnLst/>
              <a:rect l="l" t="t" r="r" b="b"/>
              <a:pathLst>
                <a:path w="1533" h="2906" extrusionOk="0">
                  <a:moveTo>
                    <a:pt x="173" y="0"/>
                  </a:moveTo>
                  <a:cubicBezTo>
                    <a:pt x="137" y="0"/>
                    <a:pt x="105" y="36"/>
                    <a:pt x="105" y="72"/>
                  </a:cubicBezTo>
                  <a:cubicBezTo>
                    <a:pt x="48" y="733"/>
                    <a:pt x="0" y="1442"/>
                    <a:pt x="287" y="2036"/>
                  </a:cubicBezTo>
                  <a:cubicBezTo>
                    <a:pt x="537" y="2553"/>
                    <a:pt x="910" y="2706"/>
                    <a:pt x="1399" y="2898"/>
                  </a:cubicBezTo>
                  <a:cubicBezTo>
                    <a:pt x="1404" y="2903"/>
                    <a:pt x="1413" y="2905"/>
                    <a:pt x="1423" y="2905"/>
                  </a:cubicBezTo>
                  <a:cubicBezTo>
                    <a:pt x="1432" y="2905"/>
                    <a:pt x="1442" y="2903"/>
                    <a:pt x="1447" y="2898"/>
                  </a:cubicBezTo>
                  <a:cubicBezTo>
                    <a:pt x="1533" y="2840"/>
                    <a:pt x="1389" y="2658"/>
                    <a:pt x="1370" y="2611"/>
                  </a:cubicBezTo>
                  <a:cubicBezTo>
                    <a:pt x="1351" y="2505"/>
                    <a:pt x="1370" y="2419"/>
                    <a:pt x="1389" y="2304"/>
                  </a:cubicBezTo>
                  <a:cubicBezTo>
                    <a:pt x="1389" y="2179"/>
                    <a:pt x="1389" y="2055"/>
                    <a:pt x="1380" y="1921"/>
                  </a:cubicBezTo>
                  <a:cubicBezTo>
                    <a:pt x="1351" y="1672"/>
                    <a:pt x="1293" y="1413"/>
                    <a:pt x="1198" y="1173"/>
                  </a:cubicBezTo>
                  <a:cubicBezTo>
                    <a:pt x="987" y="694"/>
                    <a:pt x="661" y="273"/>
                    <a:pt x="211" y="14"/>
                  </a:cubicBezTo>
                  <a:cubicBezTo>
                    <a:pt x="199" y="5"/>
                    <a:pt x="186" y="0"/>
                    <a:pt x="173"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7"/>
            <p:cNvSpPr/>
            <p:nvPr/>
          </p:nvSpPr>
          <p:spPr>
            <a:xfrm>
              <a:off x="4373401" y="1435201"/>
              <a:ext cx="225031" cy="108018"/>
            </a:xfrm>
            <a:custGeom>
              <a:avLst/>
              <a:gdLst/>
              <a:ahLst/>
              <a:cxnLst/>
              <a:rect l="l" t="t" r="r" b="b"/>
              <a:pathLst>
                <a:path w="3431" h="1647" extrusionOk="0">
                  <a:moveTo>
                    <a:pt x="2168" y="0"/>
                  </a:moveTo>
                  <a:cubicBezTo>
                    <a:pt x="1895" y="0"/>
                    <a:pt x="1621" y="48"/>
                    <a:pt x="1361" y="146"/>
                  </a:cubicBezTo>
                  <a:cubicBezTo>
                    <a:pt x="796" y="357"/>
                    <a:pt x="1" y="951"/>
                    <a:pt x="39" y="1640"/>
                  </a:cubicBezTo>
                  <a:cubicBezTo>
                    <a:pt x="62" y="1645"/>
                    <a:pt x="84" y="1647"/>
                    <a:pt x="106" y="1647"/>
                  </a:cubicBezTo>
                  <a:cubicBezTo>
                    <a:pt x="277" y="1647"/>
                    <a:pt x="421" y="1524"/>
                    <a:pt x="556" y="1439"/>
                  </a:cubicBezTo>
                  <a:cubicBezTo>
                    <a:pt x="815" y="1295"/>
                    <a:pt x="1064" y="1171"/>
                    <a:pt x="1342" y="1066"/>
                  </a:cubicBezTo>
                  <a:cubicBezTo>
                    <a:pt x="1984" y="816"/>
                    <a:pt x="2674" y="663"/>
                    <a:pt x="3344" y="491"/>
                  </a:cubicBezTo>
                  <a:cubicBezTo>
                    <a:pt x="3411" y="472"/>
                    <a:pt x="3431" y="357"/>
                    <a:pt x="3363" y="328"/>
                  </a:cubicBezTo>
                  <a:cubicBezTo>
                    <a:pt x="3003" y="113"/>
                    <a:pt x="2587" y="0"/>
                    <a:pt x="2168"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7"/>
            <p:cNvSpPr/>
            <p:nvPr/>
          </p:nvSpPr>
          <p:spPr>
            <a:xfrm>
              <a:off x="3899671" y="1539548"/>
              <a:ext cx="99955" cy="228892"/>
            </a:xfrm>
            <a:custGeom>
              <a:avLst/>
              <a:gdLst/>
              <a:ahLst/>
              <a:cxnLst/>
              <a:rect l="l" t="t" r="r" b="b"/>
              <a:pathLst>
                <a:path w="1524" h="3490" extrusionOk="0">
                  <a:moveTo>
                    <a:pt x="1450" y="1"/>
                  </a:moveTo>
                  <a:cubicBezTo>
                    <a:pt x="1226" y="1"/>
                    <a:pt x="650" y="368"/>
                    <a:pt x="565" y="452"/>
                  </a:cubicBezTo>
                  <a:cubicBezTo>
                    <a:pt x="336" y="662"/>
                    <a:pt x="221" y="959"/>
                    <a:pt x="154" y="1266"/>
                  </a:cubicBezTo>
                  <a:cubicBezTo>
                    <a:pt x="0" y="1994"/>
                    <a:pt x="106" y="2770"/>
                    <a:pt x="412" y="3450"/>
                  </a:cubicBezTo>
                  <a:cubicBezTo>
                    <a:pt x="420" y="3479"/>
                    <a:pt x="440" y="3490"/>
                    <a:pt x="461" y="3490"/>
                  </a:cubicBezTo>
                  <a:cubicBezTo>
                    <a:pt x="490" y="3490"/>
                    <a:pt x="522" y="3469"/>
                    <a:pt x="527" y="3441"/>
                  </a:cubicBezTo>
                  <a:cubicBezTo>
                    <a:pt x="757" y="2856"/>
                    <a:pt x="968" y="2253"/>
                    <a:pt x="1159" y="1659"/>
                  </a:cubicBezTo>
                  <a:cubicBezTo>
                    <a:pt x="1332" y="1141"/>
                    <a:pt x="1514" y="643"/>
                    <a:pt x="1523" y="88"/>
                  </a:cubicBezTo>
                  <a:cubicBezTo>
                    <a:pt x="1523" y="68"/>
                    <a:pt x="1523" y="40"/>
                    <a:pt x="1514" y="30"/>
                  </a:cubicBezTo>
                  <a:cubicBezTo>
                    <a:pt x="1495" y="1"/>
                    <a:pt x="1485" y="1"/>
                    <a:pt x="1466" y="1"/>
                  </a:cubicBezTo>
                  <a:cubicBezTo>
                    <a:pt x="1461" y="1"/>
                    <a:pt x="1456" y="1"/>
                    <a:pt x="1450"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7"/>
            <p:cNvSpPr/>
            <p:nvPr/>
          </p:nvSpPr>
          <p:spPr>
            <a:xfrm>
              <a:off x="3912329" y="1350726"/>
              <a:ext cx="235590" cy="86048"/>
            </a:xfrm>
            <a:custGeom>
              <a:avLst/>
              <a:gdLst/>
              <a:ahLst/>
              <a:cxnLst/>
              <a:rect l="l" t="t" r="r" b="b"/>
              <a:pathLst>
                <a:path w="3592" h="1312" extrusionOk="0">
                  <a:moveTo>
                    <a:pt x="1661" y="1"/>
                  </a:moveTo>
                  <a:cubicBezTo>
                    <a:pt x="1533" y="1"/>
                    <a:pt x="1406" y="15"/>
                    <a:pt x="1283" y="45"/>
                  </a:cubicBezTo>
                  <a:cubicBezTo>
                    <a:pt x="679" y="160"/>
                    <a:pt x="152" y="619"/>
                    <a:pt x="8" y="1213"/>
                  </a:cubicBezTo>
                  <a:cubicBezTo>
                    <a:pt x="1" y="1266"/>
                    <a:pt x="34" y="1312"/>
                    <a:pt x="76" y="1312"/>
                  </a:cubicBezTo>
                  <a:cubicBezTo>
                    <a:pt x="88" y="1312"/>
                    <a:pt x="101" y="1308"/>
                    <a:pt x="114" y="1300"/>
                  </a:cubicBezTo>
                  <a:cubicBezTo>
                    <a:pt x="615" y="983"/>
                    <a:pt x="1141" y="925"/>
                    <a:pt x="1705" y="925"/>
                  </a:cubicBezTo>
                  <a:cubicBezTo>
                    <a:pt x="1756" y="925"/>
                    <a:pt x="1806" y="925"/>
                    <a:pt x="1857" y="926"/>
                  </a:cubicBezTo>
                  <a:cubicBezTo>
                    <a:pt x="1965" y="926"/>
                    <a:pt x="2075" y="929"/>
                    <a:pt x="2185" y="929"/>
                  </a:cubicBezTo>
                  <a:cubicBezTo>
                    <a:pt x="2377" y="929"/>
                    <a:pt x="2572" y="921"/>
                    <a:pt x="2768" y="878"/>
                  </a:cubicBezTo>
                  <a:cubicBezTo>
                    <a:pt x="3007" y="830"/>
                    <a:pt x="3409" y="763"/>
                    <a:pt x="3591" y="581"/>
                  </a:cubicBezTo>
                  <a:cubicBezTo>
                    <a:pt x="3591" y="581"/>
                    <a:pt x="3476" y="562"/>
                    <a:pt x="3342" y="524"/>
                  </a:cubicBezTo>
                  <a:cubicBezTo>
                    <a:pt x="3199" y="485"/>
                    <a:pt x="3036" y="457"/>
                    <a:pt x="3017" y="437"/>
                  </a:cubicBezTo>
                  <a:cubicBezTo>
                    <a:pt x="2748" y="322"/>
                    <a:pt x="2538" y="179"/>
                    <a:pt x="2260" y="93"/>
                  </a:cubicBezTo>
                  <a:cubicBezTo>
                    <a:pt x="2062" y="34"/>
                    <a:pt x="1860" y="1"/>
                    <a:pt x="1661"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7"/>
            <p:cNvSpPr/>
            <p:nvPr/>
          </p:nvSpPr>
          <p:spPr>
            <a:xfrm>
              <a:off x="4265970" y="1393357"/>
              <a:ext cx="117598" cy="234991"/>
            </a:xfrm>
            <a:custGeom>
              <a:avLst/>
              <a:gdLst/>
              <a:ahLst/>
              <a:cxnLst/>
              <a:rect l="l" t="t" r="r" b="b"/>
              <a:pathLst>
                <a:path w="1793" h="3583" extrusionOk="0">
                  <a:moveTo>
                    <a:pt x="427" y="1"/>
                  </a:moveTo>
                  <a:cubicBezTo>
                    <a:pt x="403" y="1"/>
                    <a:pt x="379" y="13"/>
                    <a:pt x="365" y="37"/>
                  </a:cubicBezTo>
                  <a:cubicBezTo>
                    <a:pt x="39" y="698"/>
                    <a:pt x="1" y="1464"/>
                    <a:pt x="259" y="2144"/>
                  </a:cubicBezTo>
                  <a:cubicBezTo>
                    <a:pt x="488" y="2736"/>
                    <a:pt x="1097" y="3555"/>
                    <a:pt x="1783" y="3581"/>
                  </a:cubicBezTo>
                  <a:lnTo>
                    <a:pt x="1783" y="3581"/>
                  </a:lnTo>
                  <a:cubicBezTo>
                    <a:pt x="1762" y="3572"/>
                    <a:pt x="1729" y="3509"/>
                    <a:pt x="1696" y="3418"/>
                  </a:cubicBezTo>
                  <a:cubicBezTo>
                    <a:pt x="1543" y="3006"/>
                    <a:pt x="1313" y="1991"/>
                    <a:pt x="1265" y="1876"/>
                  </a:cubicBezTo>
                  <a:cubicBezTo>
                    <a:pt x="1054" y="1253"/>
                    <a:pt x="786" y="631"/>
                    <a:pt x="489" y="37"/>
                  </a:cubicBezTo>
                  <a:cubicBezTo>
                    <a:pt x="475" y="13"/>
                    <a:pt x="451" y="1"/>
                    <a:pt x="427" y="1"/>
                  </a:cubicBezTo>
                  <a:close/>
                  <a:moveTo>
                    <a:pt x="1783" y="3581"/>
                  </a:moveTo>
                  <a:cubicBezTo>
                    <a:pt x="1785" y="3582"/>
                    <a:pt x="1787" y="3582"/>
                    <a:pt x="1788" y="3582"/>
                  </a:cubicBezTo>
                  <a:cubicBezTo>
                    <a:pt x="1790" y="3582"/>
                    <a:pt x="1791" y="3582"/>
                    <a:pt x="1792" y="3581"/>
                  </a:cubicBezTo>
                  <a:cubicBezTo>
                    <a:pt x="1789" y="3581"/>
                    <a:pt x="1786" y="3581"/>
                    <a:pt x="1783" y="358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7"/>
            <p:cNvSpPr/>
            <p:nvPr/>
          </p:nvSpPr>
          <p:spPr>
            <a:xfrm>
              <a:off x="4424296" y="766747"/>
              <a:ext cx="46567" cy="160290"/>
            </a:xfrm>
            <a:custGeom>
              <a:avLst/>
              <a:gdLst/>
              <a:ahLst/>
              <a:cxnLst/>
              <a:rect l="l" t="t" r="r" b="b"/>
              <a:pathLst>
                <a:path w="710" h="2444" extrusionOk="0">
                  <a:moveTo>
                    <a:pt x="369" y="1"/>
                  </a:moveTo>
                  <a:cubicBezTo>
                    <a:pt x="357" y="1"/>
                    <a:pt x="346" y="4"/>
                    <a:pt x="336" y="10"/>
                  </a:cubicBezTo>
                  <a:cubicBezTo>
                    <a:pt x="10" y="221"/>
                    <a:pt x="1" y="652"/>
                    <a:pt x="10" y="987"/>
                  </a:cubicBezTo>
                  <a:cubicBezTo>
                    <a:pt x="39" y="1419"/>
                    <a:pt x="106" y="2118"/>
                    <a:pt x="441" y="2444"/>
                  </a:cubicBezTo>
                  <a:cubicBezTo>
                    <a:pt x="671" y="2060"/>
                    <a:pt x="710" y="1610"/>
                    <a:pt x="700" y="1179"/>
                  </a:cubicBezTo>
                  <a:cubicBezTo>
                    <a:pt x="671" y="786"/>
                    <a:pt x="576" y="403"/>
                    <a:pt x="422" y="39"/>
                  </a:cubicBezTo>
                  <a:cubicBezTo>
                    <a:pt x="416" y="13"/>
                    <a:pt x="393" y="1"/>
                    <a:pt x="36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7"/>
            <p:cNvSpPr/>
            <p:nvPr/>
          </p:nvSpPr>
          <p:spPr>
            <a:xfrm>
              <a:off x="4183004" y="972294"/>
              <a:ext cx="167838" cy="73718"/>
            </a:xfrm>
            <a:custGeom>
              <a:avLst/>
              <a:gdLst/>
              <a:ahLst/>
              <a:cxnLst/>
              <a:rect l="l" t="t" r="r" b="b"/>
              <a:pathLst>
                <a:path w="2559" h="1124" extrusionOk="0">
                  <a:moveTo>
                    <a:pt x="679" y="1"/>
                  </a:moveTo>
                  <a:cubicBezTo>
                    <a:pt x="605" y="1"/>
                    <a:pt x="532" y="9"/>
                    <a:pt x="461" y="28"/>
                  </a:cubicBezTo>
                  <a:cubicBezTo>
                    <a:pt x="240" y="86"/>
                    <a:pt x="49" y="249"/>
                    <a:pt x="20" y="469"/>
                  </a:cubicBezTo>
                  <a:cubicBezTo>
                    <a:pt x="1" y="507"/>
                    <a:pt x="30" y="545"/>
                    <a:pt x="68" y="555"/>
                  </a:cubicBezTo>
                  <a:cubicBezTo>
                    <a:pt x="470" y="689"/>
                    <a:pt x="873" y="833"/>
                    <a:pt x="1285" y="967"/>
                  </a:cubicBezTo>
                  <a:cubicBezTo>
                    <a:pt x="1658" y="1082"/>
                    <a:pt x="2022" y="1053"/>
                    <a:pt x="2425" y="1120"/>
                  </a:cubicBezTo>
                  <a:cubicBezTo>
                    <a:pt x="2437" y="1122"/>
                    <a:pt x="2450" y="1124"/>
                    <a:pt x="2464" y="1124"/>
                  </a:cubicBezTo>
                  <a:cubicBezTo>
                    <a:pt x="2512" y="1124"/>
                    <a:pt x="2559" y="1108"/>
                    <a:pt x="2559" y="1063"/>
                  </a:cubicBezTo>
                  <a:cubicBezTo>
                    <a:pt x="2559" y="1034"/>
                    <a:pt x="2540" y="1025"/>
                    <a:pt x="2530" y="1015"/>
                  </a:cubicBezTo>
                  <a:cubicBezTo>
                    <a:pt x="2195" y="593"/>
                    <a:pt x="1764" y="287"/>
                    <a:pt x="1237" y="114"/>
                  </a:cubicBezTo>
                  <a:cubicBezTo>
                    <a:pt x="1059" y="53"/>
                    <a:pt x="866" y="1"/>
                    <a:pt x="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7"/>
            <p:cNvSpPr/>
            <p:nvPr/>
          </p:nvSpPr>
          <p:spPr>
            <a:xfrm>
              <a:off x="4625383" y="1204731"/>
              <a:ext cx="45911" cy="42106"/>
            </a:xfrm>
            <a:custGeom>
              <a:avLst/>
              <a:gdLst/>
              <a:ahLst/>
              <a:cxnLst/>
              <a:rect l="l" t="t" r="r" b="b"/>
              <a:pathLst>
                <a:path w="700" h="642" extrusionOk="0">
                  <a:moveTo>
                    <a:pt x="345" y="0"/>
                  </a:moveTo>
                  <a:cubicBezTo>
                    <a:pt x="351" y="3"/>
                    <a:pt x="356" y="6"/>
                    <a:pt x="361" y="10"/>
                  </a:cubicBezTo>
                  <a:lnTo>
                    <a:pt x="361" y="10"/>
                  </a:lnTo>
                  <a:cubicBezTo>
                    <a:pt x="372" y="6"/>
                    <a:pt x="382" y="3"/>
                    <a:pt x="393" y="0"/>
                  </a:cubicBezTo>
                  <a:close/>
                  <a:moveTo>
                    <a:pt x="361" y="10"/>
                  </a:moveTo>
                  <a:lnTo>
                    <a:pt x="361" y="10"/>
                  </a:lnTo>
                  <a:cubicBezTo>
                    <a:pt x="266" y="39"/>
                    <a:pt x="172" y="81"/>
                    <a:pt x="77" y="115"/>
                  </a:cubicBezTo>
                  <a:cubicBezTo>
                    <a:pt x="48" y="115"/>
                    <a:pt x="29" y="125"/>
                    <a:pt x="10" y="153"/>
                  </a:cubicBezTo>
                  <a:cubicBezTo>
                    <a:pt x="0" y="173"/>
                    <a:pt x="0" y="201"/>
                    <a:pt x="10" y="220"/>
                  </a:cubicBezTo>
                  <a:cubicBezTo>
                    <a:pt x="58" y="364"/>
                    <a:pt x="125" y="508"/>
                    <a:pt x="192" y="642"/>
                  </a:cubicBezTo>
                  <a:cubicBezTo>
                    <a:pt x="221" y="489"/>
                    <a:pt x="221" y="335"/>
                    <a:pt x="182" y="173"/>
                  </a:cubicBezTo>
                  <a:lnTo>
                    <a:pt x="182" y="173"/>
                  </a:lnTo>
                  <a:cubicBezTo>
                    <a:pt x="288" y="288"/>
                    <a:pt x="374" y="412"/>
                    <a:pt x="441" y="546"/>
                  </a:cubicBezTo>
                  <a:cubicBezTo>
                    <a:pt x="432" y="403"/>
                    <a:pt x="393" y="259"/>
                    <a:pt x="365" y="125"/>
                  </a:cubicBezTo>
                  <a:lnTo>
                    <a:pt x="365" y="125"/>
                  </a:lnTo>
                  <a:cubicBezTo>
                    <a:pt x="479" y="220"/>
                    <a:pt x="585" y="307"/>
                    <a:pt x="700" y="403"/>
                  </a:cubicBezTo>
                  <a:cubicBezTo>
                    <a:pt x="626" y="245"/>
                    <a:pt x="516" y="105"/>
                    <a:pt x="361" y="1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7"/>
            <p:cNvSpPr/>
            <p:nvPr/>
          </p:nvSpPr>
          <p:spPr>
            <a:xfrm>
              <a:off x="4543728" y="1056834"/>
              <a:ext cx="131962" cy="165733"/>
            </a:xfrm>
            <a:custGeom>
              <a:avLst/>
              <a:gdLst/>
              <a:ahLst/>
              <a:cxnLst/>
              <a:rect l="l" t="t" r="r" b="b"/>
              <a:pathLst>
                <a:path w="2012" h="2527" extrusionOk="0">
                  <a:moveTo>
                    <a:pt x="686" y="1"/>
                  </a:moveTo>
                  <a:cubicBezTo>
                    <a:pt x="624" y="1"/>
                    <a:pt x="564" y="11"/>
                    <a:pt x="508" y="33"/>
                  </a:cubicBezTo>
                  <a:cubicBezTo>
                    <a:pt x="96" y="195"/>
                    <a:pt x="0" y="876"/>
                    <a:pt x="278" y="1556"/>
                  </a:cubicBezTo>
                  <a:cubicBezTo>
                    <a:pt x="517" y="2140"/>
                    <a:pt x="953" y="2527"/>
                    <a:pt x="1333" y="2527"/>
                  </a:cubicBezTo>
                  <a:cubicBezTo>
                    <a:pt x="1395" y="2527"/>
                    <a:pt x="1456" y="2516"/>
                    <a:pt x="1514" y="2495"/>
                  </a:cubicBezTo>
                  <a:cubicBezTo>
                    <a:pt x="1916" y="2332"/>
                    <a:pt x="2012" y="1652"/>
                    <a:pt x="1734" y="971"/>
                  </a:cubicBezTo>
                  <a:cubicBezTo>
                    <a:pt x="1504" y="387"/>
                    <a:pt x="1061" y="1"/>
                    <a:pt x="686"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7"/>
            <p:cNvSpPr/>
            <p:nvPr/>
          </p:nvSpPr>
          <p:spPr>
            <a:xfrm>
              <a:off x="4588327" y="967178"/>
              <a:ext cx="45911" cy="42827"/>
            </a:xfrm>
            <a:custGeom>
              <a:avLst/>
              <a:gdLst/>
              <a:ahLst/>
              <a:cxnLst/>
              <a:rect l="l" t="t" r="r" b="b"/>
              <a:pathLst>
                <a:path w="700" h="653" extrusionOk="0">
                  <a:moveTo>
                    <a:pt x="355" y="1"/>
                  </a:moveTo>
                  <a:cubicBezTo>
                    <a:pt x="360" y="4"/>
                    <a:pt x="366" y="8"/>
                    <a:pt x="371" y="11"/>
                  </a:cubicBezTo>
                  <a:lnTo>
                    <a:pt x="371" y="11"/>
                  </a:lnTo>
                  <a:cubicBezTo>
                    <a:pt x="382" y="8"/>
                    <a:pt x="392" y="4"/>
                    <a:pt x="403" y="1"/>
                  </a:cubicBezTo>
                  <a:close/>
                  <a:moveTo>
                    <a:pt x="371" y="11"/>
                  </a:moveTo>
                  <a:cubicBezTo>
                    <a:pt x="268" y="48"/>
                    <a:pt x="173" y="90"/>
                    <a:pt x="77" y="125"/>
                  </a:cubicBezTo>
                  <a:cubicBezTo>
                    <a:pt x="48" y="125"/>
                    <a:pt x="29" y="135"/>
                    <a:pt x="19" y="154"/>
                  </a:cubicBezTo>
                  <a:cubicBezTo>
                    <a:pt x="0" y="183"/>
                    <a:pt x="0" y="202"/>
                    <a:pt x="19" y="231"/>
                  </a:cubicBezTo>
                  <a:cubicBezTo>
                    <a:pt x="67" y="374"/>
                    <a:pt x="125" y="518"/>
                    <a:pt x="192" y="652"/>
                  </a:cubicBezTo>
                  <a:cubicBezTo>
                    <a:pt x="221" y="489"/>
                    <a:pt x="221" y="336"/>
                    <a:pt x="182" y="183"/>
                  </a:cubicBezTo>
                  <a:lnTo>
                    <a:pt x="182" y="183"/>
                  </a:lnTo>
                  <a:cubicBezTo>
                    <a:pt x="288" y="288"/>
                    <a:pt x="374" y="422"/>
                    <a:pt x="451" y="556"/>
                  </a:cubicBezTo>
                  <a:cubicBezTo>
                    <a:pt x="431" y="413"/>
                    <a:pt x="393" y="269"/>
                    <a:pt x="364" y="135"/>
                  </a:cubicBezTo>
                  <a:lnTo>
                    <a:pt x="364" y="135"/>
                  </a:lnTo>
                  <a:cubicBezTo>
                    <a:pt x="479" y="231"/>
                    <a:pt x="594" y="317"/>
                    <a:pt x="700" y="413"/>
                  </a:cubicBezTo>
                  <a:cubicBezTo>
                    <a:pt x="626" y="247"/>
                    <a:pt x="516" y="107"/>
                    <a:pt x="371" y="11"/>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7"/>
            <p:cNvSpPr/>
            <p:nvPr/>
          </p:nvSpPr>
          <p:spPr>
            <a:xfrm>
              <a:off x="4506607" y="819150"/>
              <a:ext cx="132684" cy="166127"/>
            </a:xfrm>
            <a:custGeom>
              <a:avLst/>
              <a:gdLst/>
              <a:ahLst/>
              <a:cxnLst/>
              <a:rect l="l" t="t" r="r" b="b"/>
              <a:pathLst>
                <a:path w="2023" h="2533" extrusionOk="0">
                  <a:moveTo>
                    <a:pt x="692" y="0"/>
                  </a:moveTo>
                  <a:cubicBezTo>
                    <a:pt x="629" y="0"/>
                    <a:pt x="567" y="11"/>
                    <a:pt x="509" y="35"/>
                  </a:cubicBezTo>
                  <a:cubicBezTo>
                    <a:pt x="106" y="198"/>
                    <a:pt x="1" y="888"/>
                    <a:pt x="279" y="1568"/>
                  </a:cubicBezTo>
                  <a:cubicBezTo>
                    <a:pt x="515" y="2148"/>
                    <a:pt x="954" y="2533"/>
                    <a:pt x="1328" y="2533"/>
                  </a:cubicBezTo>
                  <a:cubicBezTo>
                    <a:pt x="1392" y="2533"/>
                    <a:pt x="1455" y="2521"/>
                    <a:pt x="1514" y="2497"/>
                  </a:cubicBezTo>
                  <a:cubicBezTo>
                    <a:pt x="1917" y="2334"/>
                    <a:pt x="2022" y="1645"/>
                    <a:pt x="1744" y="964"/>
                  </a:cubicBezTo>
                  <a:cubicBezTo>
                    <a:pt x="1507" y="391"/>
                    <a:pt x="1067" y="0"/>
                    <a:pt x="692"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7"/>
            <p:cNvSpPr/>
            <p:nvPr/>
          </p:nvSpPr>
          <p:spPr>
            <a:xfrm>
              <a:off x="4236457" y="793768"/>
              <a:ext cx="46567" cy="45319"/>
            </a:xfrm>
            <a:custGeom>
              <a:avLst/>
              <a:gdLst/>
              <a:ahLst/>
              <a:cxnLst/>
              <a:rect l="l" t="t" r="r" b="b"/>
              <a:pathLst>
                <a:path w="710" h="691" extrusionOk="0">
                  <a:moveTo>
                    <a:pt x="383" y="1"/>
                  </a:moveTo>
                  <a:lnTo>
                    <a:pt x="383" y="1"/>
                  </a:lnTo>
                  <a:cubicBezTo>
                    <a:pt x="422" y="144"/>
                    <a:pt x="470" y="298"/>
                    <a:pt x="556" y="432"/>
                  </a:cubicBezTo>
                  <a:cubicBezTo>
                    <a:pt x="422" y="355"/>
                    <a:pt x="288" y="278"/>
                    <a:pt x="182" y="163"/>
                  </a:cubicBezTo>
                  <a:lnTo>
                    <a:pt x="182" y="163"/>
                  </a:lnTo>
                  <a:cubicBezTo>
                    <a:pt x="240" y="298"/>
                    <a:pt x="316" y="422"/>
                    <a:pt x="403" y="537"/>
                  </a:cubicBezTo>
                  <a:lnTo>
                    <a:pt x="0" y="393"/>
                  </a:lnTo>
                  <a:lnTo>
                    <a:pt x="0" y="393"/>
                  </a:lnTo>
                  <a:cubicBezTo>
                    <a:pt x="111" y="522"/>
                    <a:pt x="266" y="625"/>
                    <a:pt x="439" y="667"/>
                  </a:cubicBezTo>
                  <a:lnTo>
                    <a:pt x="439" y="667"/>
                  </a:lnTo>
                  <a:cubicBezTo>
                    <a:pt x="518" y="598"/>
                    <a:pt x="602" y="530"/>
                    <a:pt x="671" y="470"/>
                  </a:cubicBezTo>
                  <a:cubicBezTo>
                    <a:pt x="690" y="441"/>
                    <a:pt x="709" y="432"/>
                    <a:pt x="709" y="403"/>
                  </a:cubicBezTo>
                  <a:cubicBezTo>
                    <a:pt x="709" y="384"/>
                    <a:pt x="700" y="374"/>
                    <a:pt x="690" y="346"/>
                  </a:cubicBezTo>
                  <a:cubicBezTo>
                    <a:pt x="604" y="211"/>
                    <a:pt x="498" y="106"/>
                    <a:pt x="383" y="1"/>
                  </a:cubicBezTo>
                  <a:close/>
                  <a:moveTo>
                    <a:pt x="439" y="667"/>
                  </a:moveTo>
                  <a:cubicBezTo>
                    <a:pt x="430" y="674"/>
                    <a:pt x="421" y="682"/>
                    <a:pt x="412" y="690"/>
                  </a:cubicBezTo>
                  <a:lnTo>
                    <a:pt x="460" y="671"/>
                  </a:lnTo>
                  <a:cubicBezTo>
                    <a:pt x="453" y="670"/>
                    <a:pt x="446" y="668"/>
                    <a:pt x="439" y="667"/>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7"/>
            <p:cNvSpPr/>
            <p:nvPr/>
          </p:nvSpPr>
          <p:spPr>
            <a:xfrm>
              <a:off x="4245245" y="813641"/>
              <a:ext cx="157804" cy="148091"/>
            </a:xfrm>
            <a:custGeom>
              <a:avLst/>
              <a:gdLst/>
              <a:ahLst/>
              <a:cxnLst/>
              <a:rect l="l" t="t" r="r" b="b"/>
              <a:pathLst>
                <a:path w="2406" h="2258" extrusionOk="0">
                  <a:moveTo>
                    <a:pt x="709" y="0"/>
                  </a:moveTo>
                  <a:cubicBezTo>
                    <a:pt x="566" y="0"/>
                    <a:pt x="437" y="42"/>
                    <a:pt x="336" y="129"/>
                  </a:cubicBezTo>
                  <a:cubicBezTo>
                    <a:pt x="0" y="416"/>
                    <a:pt x="135" y="1096"/>
                    <a:pt x="614" y="1652"/>
                  </a:cubicBezTo>
                  <a:cubicBezTo>
                    <a:pt x="949" y="2035"/>
                    <a:pt x="1370" y="2258"/>
                    <a:pt x="1703" y="2258"/>
                  </a:cubicBezTo>
                  <a:cubicBezTo>
                    <a:pt x="1846" y="2258"/>
                    <a:pt x="1972" y="2217"/>
                    <a:pt x="2070" y="2131"/>
                  </a:cubicBezTo>
                  <a:cubicBezTo>
                    <a:pt x="2405" y="1844"/>
                    <a:pt x="2271" y="1154"/>
                    <a:pt x="1792" y="608"/>
                  </a:cubicBezTo>
                  <a:cubicBezTo>
                    <a:pt x="1451" y="220"/>
                    <a:pt x="1040" y="0"/>
                    <a:pt x="709"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7"/>
            <p:cNvSpPr/>
            <p:nvPr/>
          </p:nvSpPr>
          <p:spPr>
            <a:xfrm>
              <a:off x="4368547" y="1023779"/>
              <a:ext cx="39484" cy="41122"/>
            </a:xfrm>
            <a:custGeom>
              <a:avLst/>
              <a:gdLst/>
              <a:ahLst/>
              <a:cxnLst/>
              <a:rect l="l" t="t" r="r" b="b"/>
              <a:pathLst>
                <a:path w="602" h="627" extrusionOk="0">
                  <a:moveTo>
                    <a:pt x="17" y="489"/>
                  </a:moveTo>
                  <a:lnTo>
                    <a:pt x="65" y="537"/>
                  </a:lnTo>
                  <a:cubicBezTo>
                    <a:pt x="61" y="526"/>
                    <a:pt x="57" y="515"/>
                    <a:pt x="53" y="505"/>
                  </a:cubicBezTo>
                  <a:lnTo>
                    <a:pt x="53" y="505"/>
                  </a:lnTo>
                  <a:cubicBezTo>
                    <a:pt x="41" y="499"/>
                    <a:pt x="29" y="494"/>
                    <a:pt x="17" y="489"/>
                  </a:cubicBezTo>
                  <a:close/>
                  <a:moveTo>
                    <a:pt x="75" y="0"/>
                  </a:moveTo>
                  <a:cubicBezTo>
                    <a:pt x="21" y="170"/>
                    <a:pt x="1" y="349"/>
                    <a:pt x="53" y="505"/>
                  </a:cubicBezTo>
                  <a:lnTo>
                    <a:pt x="53" y="505"/>
                  </a:lnTo>
                  <a:cubicBezTo>
                    <a:pt x="147" y="545"/>
                    <a:pt x="240" y="579"/>
                    <a:pt x="333" y="613"/>
                  </a:cubicBezTo>
                  <a:cubicBezTo>
                    <a:pt x="354" y="620"/>
                    <a:pt x="369" y="627"/>
                    <a:pt x="387" y="627"/>
                  </a:cubicBezTo>
                  <a:cubicBezTo>
                    <a:pt x="394" y="627"/>
                    <a:pt x="402" y="626"/>
                    <a:pt x="410" y="623"/>
                  </a:cubicBezTo>
                  <a:cubicBezTo>
                    <a:pt x="429" y="613"/>
                    <a:pt x="448" y="584"/>
                    <a:pt x="458" y="565"/>
                  </a:cubicBezTo>
                  <a:cubicBezTo>
                    <a:pt x="515" y="431"/>
                    <a:pt x="563" y="278"/>
                    <a:pt x="602" y="134"/>
                  </a:cubicBezTo>
                  <a:lnTo>
                    <a:pt x="602" y="134"/>
                  </a:lnTo>
                  <a:cubicBezTo>
                    <a:pt x="496" y="240"/>
                    <a:pt x="381" y="374"/>
                    <a:pt x="314" y="508"/>
                  </a:cubicBezTo>
                  <a:cubicBezTo>
                    <a:pt x="305" y="345"/>
                    <a:pt x="314" y="192"/>
                    <a:pt x="353" y="48"/>
                  </a:cubicBezTo>
                  <a:lnTo>
                    <a:pt x="353" y="48"/>
                  </a:lnTo>
                  <a:cubicBezTo>
                    <a:pt x="276" y="172"/>
                    <a:pt x="209" y="287"/>
                    <a:pt x="142" y="422"/>
                  </a:cubicBezTo>
                  <a:cubicBezTo>
                    <a:pt x="123" y="278"/>
                    <a:pt x="94" y="144"/>
                    <a:pt x="75"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7"/>
            <p:cNvSpPr/>
            <p:nvPr/>
          </p:nvSpPr>
          <p:spPr>
            <a:xfrm>
              <a:off x="4295484" y="1049882"/>
              <a:ext cx="128879" cy="168816"/>
            </a:xfrm>
            <a:custGeom>
              <a:avLst/>
              <a:gdLst/>
              <a:ahLst/>
              <a:cxnLst/>
              <a:rect l="l" t="t" r="r" b="b"/>
              <a:pathLst>
                <a:path w="1965" h="2574" extrusionOk="0">
                  <a:moveTo>
                    <a:pt x="1244" y="0"/>
                  </a:moveTo>
                  <a:cubicBezTo>
                    <a:pt x="868" y="0"/>
                    <a:pt x="434" y="430"/>
                    <a:pt x="231" y="1039"/>
                  </a:cubicBezTo>
                  <a:cubicBezTo>
                    <a:pt x="1" y="1738"/>
                    <a:pt x="145" y="2419"/>
                    <a:pt x="566" y="2553"/>
                  </a:cubicBezTo>
                  <a:cubicBezTo>
                    <a:pt x="611" y="2567"/>
                    <a:pt x="658" y="2573"/>
                    <a:pt x="705" y="2573"/>
                  </a:cubicBezTo>
                  <a:cubicBezTo>
                    <a:pt x="1083" y="2573"/>
                    <a:pt x="1521" y="2149"/>
                    <a:pt x="1725" y="1528"/>
                  </a:cubicBezTo>
                  <a:cubicBezTo>
                    <a:pt x="1965" y="828"/>
                    <a:pt x="1811" y="158"/>
                    <a:pt x="1390" y="24"/>
                  </a:cubicBezTo>
                  <a:cubicBezTo>
                    <a:pt x="1343" y="8"/>
                    <a:pt x="1294" y="0"/>
                    <a:pt x="1244"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7"/>
            <p:cNvSpPr/>
            <p:nvPr/>
          </p:nvSpPr>
          <p:spPr>
            <a:xfrm>
              <a:off x="4078722" y="1498163"/>
              <a:ext cx="40927" cy="39023"/>
            </a:xfrm>
            <a:custGeom>
              <a:avLst/>
              <a:gdLst/>
              <a:ahLst/>
              <a:cxnLst/>
              <a:rect l="l" t="t" r="r" b="b"/>
              <a:pathLst>
                <a:path w="624" h="595" extrusionOk="0">
                  <a:moveTo>
                    <a:pt x="537" y="0"/>
                  </a:moveTo>
                  <a:cubicBezTo>
                    <a:pt x="489" y="144"/>
                    <a:pt x="470" y="297"/>
                    <a:pt x="470" y="450"/>
                  </a:cubicBezTo>
                  <a:cubicBezTo>
                    <a:pt x="384" y="326"/>
                    <a:pt x="307" y="182"/>
                    <a:pt x="278" y="38"/>
                  </a:cubicBezTo>
                  <a:cubicBezTo>
                    <a:pt x="259" y="163"/>
                    <a:pt x="259" y="307"/>
                    <a:pt x="278" y="450"/>
                  </a:cubicBezTo>
                  <a:cubicBezTo>
                    <a:pt x="183" y="335"/>
                    <a:pt x="96" y="230"/>
                    <a:pt x="1" y="115"/>
                  </a:cubicBezTo>
                  <a:lnTo>
                    <a:pt x="1" y="115"/>
                  </a:lnTo>
                  <a:cubicBezTo>
                    <a:pt x="29" y="297"/>
                    <a:pt x="125" y="470"/>
                    <a:pt x="250" y="585"/>
                  </a:cubicBezTo>
                  <a:lnTo>
                    <a:pt x="202" y="594"/>
                  </a:lnTo>
                  <a:cubicBezTo>
                    <a:pt x="326" y="575"/>
                    <a:pt x="432" y="565"/>
                    <a:pt x="556" y="537"/>
                  </a:cubicBezTo>
                  <a:cubicBezTo>
                    <a:pt x="575" y="537"/>
                    <a:pt x="604" y="537"/>
                    <a:pt x="614" y="517"/>
                  </a:cubicBezTo>
                  <a:cubicBezTo>
                    <a:pt x="623" y="489"/>
                    <a:pt x="623" y="470"/>
                    <a:pt x="623" y="441"/>
                  </a:cubicBezTo>
                  <a:cubicBezTo>
                    <a:pt x="614" y="297"/>
                    <a:pt x="585" y="144"/>
                    <a:pt x="537"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7"/>
            <p:cNvSpPr/>
            <p:nvPr/>
          </p:nvSpPr>
          <p:spPr>
            <a:xfrm>
              <a:off x="4059243" y="1522561"/>
              <a:ext cx="120747" cy="171636"/>
            </a:xfrm>
            <a:custGeom>
              <a:avLst/>
              <a:gdLst/>
              <a:ahLst/>
              <a:cxnLst/>
              <a:rect l="l" t="t" r="r" b="b"/>
              <a:pathLst>
                <a:path w="1841" h="2617" extrusionOk="0">
                  <a:moveTo>
                    <a:pt x="776" y="0"/>
                  </a:moveTo>
                  <a:cubicBezTo>
                    <a:pt x="741" y="0"/>
                    <a:pt x="706" y="4"/>
                    <a:pt x="671" y="11"/>
                  </a:cubicBezTo>
                  <a:cubicBezTo>
                    <a:pt x="240" y="98"/>
                    <a:pt x="1" y="739"/>
                    <a:pt x="144" y="1458"/>
                  </a:cubicBezTo>
                  <a:cubicBezTo>
                    <a:pt x="278" y="2124"/>
                    <a:pt x="674" y="2617"/>
                    <a:pt x="1075" y="2617"/>
                  </a:cubicBezTo>
                  <a:cubicBezTo>
                    <a:pt x="1106" y="2617"/>
                    <a:pt x="1138" y="2614"/>
                    <a:pt x="1169" y="2608"/>
                  </a:cubicBezTo>
                  <a:cubicBezTo>
                    <a:pt x="1601" y="2531"/>
                    <a:pt x="1840" y="1880"/>
                    <a:pt x="1696" y="1161"/>
                  </a:cubicBezTo>
                  <a:cubicBezTo>
                    <a:pt x="1582" y="499"/>
                    <a:pt x="1183" y="0"/>
                    <a:pt x="77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7"/>
            <p:cNvSpPr/>
            <p:nvPr/>
          </p:nvSpPr>
          <p:spPr>
            <a:xfrm>
              <a:off x="4790005" y="878440"/>
              <a:ext cx="71097" cy="136548"/>
            </a:xfrm>
            <a:custGeom>
              <a:avLst/>
              <a:gdLst/>
              <a:ahLst/>
              <a:cxnLst/>
              <a:rect l="l" t="t" r="r" b="b"/>
              <a:pathLst>
                <a:path w="1084" h="2082" extrusionOk="0">
                  <a:moveTo>
                    <a:pt x="1060" y="0"/>
                  </a:moveTo>
                  <a:cubicBezTo>
                    <a:pt x="1053" y="0"/>
                    <a:pt x="1044" y="4"/>
                    <a:pt x="1035" y="13"/>
                  </a:cubicBezTo>
                  <a:cubicBezTo>
                    <a:pt x="805" y="319"/>
                    <a:pt x="614" y="674"/>
                    <a:pt x="451" y="1018"/>
                  </a:cubicBezTo>
                  <a:cubicBezTo>
                    <a:pt x="278" y="1354"/>
                    <a:pt x="115" y="1699"/>
                    <a:pt x="1" y="2072"/>
                  </a:cubicBezTo>
                  <a:cubicBezTo>
                    <a:pt x="1" y="2082"/>
                    <a:pt x="20" y="2082"/>
                    <a:pt x="20" y="2082"/>
                  </a:cubicBezTo>
                  <a:cubicBezTo>
                    <a:pt x="173" y="1737"/>
                    <a:pt x="326" y="1373"/>
                    <a:pt x="499" y="1038"/>
                  </a:cubicBezTo>
                  <a:cubicBezTo>
                    <a:pt x="671" y="693"/>
                    <a:pt x="882" y="386"/>
                    <a:pt x="1064" y="32"/>
                  </a:cubicBezTo>
                  <a:cubicBezTo>
                    <a:pt x="1084" y="18"/>
                    <a:pt x="1076" y="0"/>
                    <a:pt x="1060"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7"/>
            <p:cNvSpPr/>
            <p:nvPr/>
          </p:nvSpPr>
          <p:spPr>
            <a:xfrm>
              <a:off x="4780888" y="1066738"/>
              <a:ext cx="161608" cy="113134"/>
            </a:xfrm>
            <a:custGeom>
              <a:avLst/>
              <a:gdLst/>
              <a:ahLst/>
              <a:cxnLst/>
              <a:rect l="l" t="t" r="r" b="b"/>
              <a:pathLst>
                <a:path w="2464" h="1725" extrusionOk="0">
                  <a:moveTo>
                    <a:pt x="2430" y="1"/>
                  </a:moveTo>
                  <a:cubicBezTo>
                    <a:pt x="2424" y="1"/>
                    <a:pt x="2417" y="2"/>
                    <a:pt x="2410" y="6"/>
                  </a:cubicBezTo>
                  <a:cubicBezTo>
                    <a:pt x="2180" y="92"/>
                    <a:pt x="1979" y="236"/>
                    <a:pt x="1759" y="361"/>
                  </a:cubicBezTo>
                  <a:cubicBezTo>
                    <a:pt x="1548" y="495"/>
                    <a:pt x="1347" y="638"/>
                    <a:pt x="1136" y="782"/>
                  </a:cubicBezTo>
                  <a:cubicBezTo>
                    <a:pt x="944" y="916"/>
                    <a:pt x="753" y="1060"/>
                    <a:pt x="571" y="1204"/>
                  </a:cubicBezTo>
                  <a:cubicBezTo>
                    <a:pt x="379" y="1357"/>
                    <a:pt x="168" y="1510"/>
                    <a:pt x="15" y="1702"/>
                  </a:cubicBezTo>
                  <a:cubicBezTo>
                    <a:pt x="1" y="1716"/>
                    <a:pt x="7" y="1725"/>
                    <a:pt x="16" y="1725"/>
                  </a:cubicBezTo>
                  <a:cubicBezTo>
                    <a:pt x="19" y="1725"/>
                    <a:pt x="22" y="1723"/>
                    <a:pt x="25" y="1721"/>
                  </a:cubicBezTo>
                  <a:cubicBezTo>
                    <a:pt x="216" y="1587"/>
                    <a:pt x="398" y="1424"/>
                    <a:pt x="571" y="1290"/>
                  </a:cubicBezTo>
                  <a:cubicBezTo>
                    <a:pt x="781" y="1127"/>
                    <a:pt x="983" y="974"/>
                    <a:pt x="1203" y="830"/>
                  </a:cubicBezTo>
                  <a:cubicBezTo>
                    <a:pt x="1395" y="696"/>
                    <a:pt x="1596" y="571"/>
                    <a:pt x="1797" y="437"/>
                  </a:cubicBezTo>
                  <a:cubicBezTo>
                    <a:pt x="2008" y="303"/>
                    <a:pt x="2238" y="198"/>
                    <a:pt x="2448" y="44"/>
                  </a:cubicBezTo>
                  <a:cubicBezTo>
                    <a:pt x="2464" y="29"/>
                    <a:pt x="2454" y="1"/>
                    <a:pt x="243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7"/>
            <p:cNvSpPr/>
            <p:nvPr/>
          </p:nvSpPr>
          <p:spPr>
            <a:xfrm>
              <a:off x="4704087" y="1056506"/>
              <a:ext cx="31351" cy="144353"/>
            </a:xfrm>
            <a:custGeom>
              <a:avLst/>
              <a:gdLst/>
              <a:ahLst/>
              <a:cxnLst/>
              <a:rect l="l" t="t" r="r" b="b"/>
              <a:pathLst>
                <a:path w="478" h="2201" extrusionOk="0">
                  <a:moveTo>
                    <a:pt x="31" y="1"/>
                  </a:moveTo>
                  <a:cubicBezTo>
                    <a:pt x="17" y="1"/>
                    <a:pt x="1" y="12"/>
                    <a:pt x="8" y="18"/>
                  </a:cubicBezTo>
                  <a:cubicBezTo>
                    <a:pt x="27" y="105"/>
                    <a:pt x="55" y="181"/>
                    <a:pt x="84" y="267"/>
                  </a:cubicBezTo>
                  <a:cubicBezTo>
                    <a:pt x="103" y="354"/>
                    <a:pt x="132" y="421"/>
                    <a:pt x="151" y="507"/>
                  </a:cubicBezTo>
                  <a:cubicBezTo>
                    <a:pt x="199" y="689"/>
                    <a:pt x="247" y="861"/>
                    <a:pt x="295" y="1053"/>
                  </a:cubicBezTo>
                  <a:cubicBezTo>
                    <a:pt x="381" y="1427"/>
                    <a:pt x="429" y="1810"/>
                    <a:pt x="458" y="2193"/>
                  </a:cubicBezTo>
                  <a:cubicBezTo>
                    <a:pt x="458" y="2198"/>
                    <a:pt x="463" y="2200"/>
                    <a:pt x="467" y="2200"/>
                  </a:cubicBezTo>
                  <a:cubicBezTo>
                    <a:pt x="472" y="2200"/>
                    <a:pt x="477" y="2198"/>
                    <a:pt x="477" y="2193"/>
                  </a:cubicBezTo>
                  <a:cubicBezTo>
                    <a:pt x="477" y="1810"/>
                    <a:pt x="439" y="1436"/>
                    <a:pt x="372" y="1072"/>
                  </a:cubicBezTo>
                  <a:cubicBezTo>
                    <a:pt x="333" y="852"/>
                    <a:pt x="285" y="660"/>
                    <a:pt x="228" y="488"/>
                  </a:cubicBezTo>
                  <a:cubicBezTo>
                    <a:pt x="180" y="325"/>
                    <a:pt x="142" y="124"/>
                    <a:pt x="46" y="9"/>
                  </a:cubicBezTo>
                  <a:cubicBezTo>
                    <a:pt x="43" y="3"/>
                    <a:pt x="37" y="1"/>
                    <a:pt x="3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7"/>
            <p:cNvSpPr/>
            <p:nvPr/>
          </p:nvSpPr>
          <p:spPr>
            <a:xfrm>
              <a:off x="4671884" y="1277597"/>
              <a:ext cx="229753" cy="51025"/>
            </a:xfrm>
            <a:custGeom>
              <a:avLst/>
              <a:gdLst/>
              <a:ahLst/>
              <a:cxnLst/>
              <a:rect l="l" t="t" r="r" b="b"/>
              <a:pathLst>
                <a:path w="3503" h="778" extrusionOk="0">
                  <a:moveTo>
                    <a:pt x="3468" y="0"/>
                  </a:moveTo>
                  <a:cubicBezTo>
                    <a:pt x="3181" y="68"/>
                    <a:pt x="2894" y="163"/>
                    <a:pt x="2625" y="250"/>
                  </a:cubicBezTo>
                  <a:cubicBezTo>
                    <a:pt x="2338" y="336"/>
                    <a:pt x="2051" y="403"/>
                    <a:pt x="1754" y="460"/>
                  </a:cubicBezTo>
                  <a:cubicBezTo>
                    <a:pt x="1476" y="527"/>
                    <a:pt x="1198" y="585"/>
                    <a:pt x="911" y="633"/>
                  </a:cubicBezTo>
                  <a:cubicBezTo>
                    <a:pt x="604" y="681"/>
                    <a:pt x="297" y="690"/>
                    <a:pt x="10" y="767"/>
                  </a:cubicBezTo>
                  <a:cubicBezTo>
                    <a:pt x="0" y="767"/>
                    <a:pt x="0" y="776"/>
                    <a:pt x="10" y="776"/>
                  </a:cubicBezTo>
                  <a:cubicBezTo>
                    <a:pt x="31" y="777"/>
                    <a:pt x="53" y="778"/>
                    <a:pt x="74" y="778"/>
                  </a:cubicBezTo>
                  <a:cubicBezTo>
                    <a:pt x="342" y="778"/>
                    <a:pt x="616" y="725"/>
                    <a:pt x="882" y="681"/>
                  </a:cubicBezTo>
                  <a:cubicBezTo>
                    <a:pt x="1179" y="633"/>
                    <a:pt x="1485" y="585"/>
                    <a:pt x="1782" y="508"/>
                  </a:cubicBezTo>
                  <a:cubicBezTo>
                    <a:pt x="2070" y="451"/>
                    <a:pt x="2357" y="384"/>
                    <a:pt x="2645" y="297"/>
                  </a:cubicBezTo>
                  <a:cubicBezTo>
                    <a:pt x="2932" y="211"/>
                    <a:pt x="3229" y="144"/>
                    <a:pt x="3497" y="20"/>
                  </a:cubicBezTo>
                  <a:cubicBezTo>
                    <a:pt x="3499" y="23"/>
                    <a:pt x="3500" y="25"/>
                    <a:pt x="3501" y="25"/>
                  </a:cubicBezTo>
                  <a:cubicBezTo>
                    <a:pt x="3502" y="25"/>
                    <a:pt x="3491" y="0"/>
                    <a:pt x="346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7"/>
            <p:cNvSpPr/>
            <p:nvPr/>
          </p:nvSpPr>
          <p:spPr>
            <a:xfrm>
              <a:off x="4551861" y="1184137"/>
              <a:ext cx="27809" cy="177998"/>
            </a:xfrm>
            <a:custGeom>
              <a:avLst/>
              <a:gdLst/>
              <a:ahLst/>
              <a:cxnLst/>
              <a:rect l="l" t="t" r="r" b="b"/>
              <a:pathLst>
                <a:path w="424" h="2714" extrusionOk="0">
                  <a:moveTo>
                    <a:pt x="388" y="0"/>
                  </a:moveTo>
                  <a:cubicBezTo>
                    <a:pt x="372" y="0"/>
                    <a:pt x="354" y="9"/>
                    <a:pt x="345" y="27"/>
                  </a:cubicBezTo>
                  <a:cubicBezTo>
                    <a:pt x="259" y="228"/>
                    <a:pt x="211" y="477"/>
                    <a:pt x="173" y="688"/>
                  </a:cubicBezTo>
                  <a:cubicBezTo>
                    <a:pt x="125" y="908"/>
                    <a:pt x="96" y="1119"/>
                    <a:pt x="68" y="1349"/>
                  </a:cubicBezTo>
                  <a:cubicBezTo>
                    <a:pt x="48" y="1579"/>
                    <a:pt x="20" y="1790"/>
                    <a:pt x="20" y="2019"/>
                  </a:cubicBezTo>
                  <a:cubicBezTo>
                    <a:pt x="10" y="2240"/>
                    <a:pt x="1" y="2479"/>
                    <a:pt x="48" y="2700"/>
                  </a:cubicBezTo>
                  <a:cubicBezTo>
                    <a:pt x="48" y="2709"/>
                    <a:pt x="53" y="2714"/>
                    <a:pt x="58" y="2714"/>
                  </a:cubicBezTo>
                  <a:cubicBezTo>
                    <a:pt x="63" y="2714"/>
                    <a:pt x="68" y="2709"/>
                    <a:pt x="68" y="2700"/>
                  </a:cubicBezTo>
                  <a:cubicBezTo>
                    <a:pt x="96" y="2489"/>
                    <a:pt x="77" y="2249"/>
                    <a:pt x="96" y="2029"/>
                  </a:cubicBezTo>
                  <a:cubicBezTo>
                    <a:pt x="106" y="1809"/>
                    <a:pt x="125" y="1588"/>
                    <a:pt x="154" y="1368"/>
                  </a:cubicBezTo>
                  <a:cubicBezTo>
                    <a:pt x="173" y="1138"/>
                    <a:pt x="211" y="908"/>
                    <a:pt x="259" y="697"/>
                  </a:cubicBezTo>
                  <a:cubicBezTo>
                    <a:pt x="307" y="477"/>
                    <a:pt x="384" y="266"/>
                    <a:pt x="413" y="46"/>
                  </a:cubicBezTo>
                  <a:cubicBezTo>
                    <a:pt x="423" y="14"/>
                    <a:pt x="407" y="0"/>
                    <a:pt x="38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7"/>
            <p:cNvSpPr/>
            <p:nvPr/>
          </p:nvSpPr>
          <p:spPr>
            <a:xfrm>
              <a:off x="4407112" y="1446613"/>
              <a:ext cx="151114" cy="70045"/>
            </a:xfrm>
            <a:custGeom>
              <a:avLst/>
              <a:gdLst/>
              <a:ahLst/>
              <a:cxnLst/>
              <a:rect l="l" t="t" r="r" b="b"/>
              <a:pathLst>
                <a:path w="2304" h="1068" extrusionOk="0">
                  <a:moveTo>
                    <a:pt x="2265" y="1"/>
                  </a:moveTo>
                  <a:cubicBezTo>
                    <a:pt x="2035" y="48"/>
                    <a:pt x="1815" y="116"/>
                    <a:pt x="1594" y="183"/>
                  </a:cubicBezTo>
                  <a:cubicBezTo>
                    <a:pt x="1384" y="250"/>
                    <a:pt x="1173" y="317"/>
                    <a:pt x="981" y="393"/>
                  </a:cubicBezTo>
                  <a:cubicBezTo>
                    <a:pt x="608" y="537"/>
                    <a:pt x="263" y="738"/>
                    <a:pt x="14" y="1054"/>
                  </a:cubicBezTo>
                  <a:cubicBezTo>
                    <a:pt x="0" y="1061"/>
                    <a:pt x="6" y="1068"/>
                    <a:pt x="14" y="1068"/>
                  </a:cubicBezTo>
                  <a:cubicBezTo>
                    <a:pt x="17" y="1068"/>
                    <a:pt x="20" y="1067"/>
                    <a:pt x="23" y="1064"/>
                  </a:cubicBezTo>
                  <a:cubicBezTo>
                    <a:pt x="311" y="777"/>
                    <a:pt x="665" y="575"/>
                    <a:pt x="1039" y="422"/>
                  </a:cubicBezTo>
                  <a:cubicBezTo>
                    <a:pt x="1240" y="345"/>
                    <a:pt x="1460" y="278"/>
                    <a:pt x="1671" y="221"/>
                  </a:cubicBezTo>
                  <a:cubicBezTo>
                    <a:pt x="1882" y="163"/>
                    <a:pt x="2093" y="116"/>
                    <a:pt x="2284" y="29"/>
                  </a:cubicBezTo>
                  <a:cubicBezTo>
                    <a:pt x="2303" y="20"/>
                    <a:pt x="2284" y="1"/>
                    <a:pt x="2265"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7"/>
            <p:cNvSpPr/>
            <p:nvPr/>
          </p:nvSpPr>
          <p:spPr>
            <a:xfrm>
              <a:off x="4293648" y="1421624"/>
              <a:ext cx="66899" cy="182326"/>
            </a:xfrm>
            <a:custGeom>
              <a:avLst/>
              <a:gdLst/>
              <a:ahLst/>
              <a:cxnLst/>
              <a:rect l="l" t="t" r="r" b="b"/>
              <a:pathLst>
                <a:path w="1020" h="2780" extrusionOk="0">
                  <a:moveTo>
                    <a:pt x="10" y="1"/>
                  </a:moveTo>
                  <a:cubicBezTo>
                    <a:pt x="5" y="1"/>
                    <a:pt x="0" y="3"/>
                    <a:pt x="0" y="8"/>
                  </a:cubicBezTo>
                  <a:cubicBezTo>
                    <a:pt x="0" y="506"/>
                    <a:pt x="115" y="1014"/>
                    <a:pt x="278" y="1474"/>
                  </a:cubicBezTo>
                  <a:cubicBezTo>
                    <a:pt x="364" y="1704"/>
                    <a:pt x="460" y="1934"/>
                    <a:pt x="565" y="2144"/>
                  </a:cubicBezTo>
                  <a:cubicBezTo>
                    <a:pt x="623" y="2269"/>
                    <a:pt x="690" y="2374"/>
                    <a:pt x="757" y="2480"/>
                  </a:cubicBezTo>
                  <a:cubicBezTo>
                    <a:pt x="814" y="2575"/>
                    <a:pt x="881" y="2700"/>
                    <a:pt x="977" y="2767"/>
                  </a:cubicBezTo>
                  <a:cubicBezTo>
                    <a:pt x="983" y="2776"/>
                    <a:pt x="990" y="2779"/>
                    <a:pt x="996" y="2779"/>
                  </a:cubicBezTo>
                  <a:cubicBezTo>
                    <a:pt x="1009" y="2779"/>
                    <a:pt x="1019" y="2761"/>
                    <a:pt x="1006" y="2748"/>
                  </a:cubicBezTo>
                  <a:cubicBezTo>
                    <a:pt x="977" y="2643"/>
                    <a:pt x="881" y="2547"/>
                    <a:pt x="814" y="2441"/>
                  </a:cubicBezTo>
                  <a:cubicBezTo>
                    <a:pt x="757" y="2346"/>
                    <a:pt x="699" y="2231"/>
                    <a:pt x="642" y="2135"/>
                  </a:cubicBezTo>
                  <a:cubicBezTo>
                    <a:pt x="517" y="1914"/>
                    <a:pt x="412" y="1675"/>
                    <a:pt x="326" y="1435"/>
                  </a:cubicBezTo>
                  <a:cubicBezTo>
                    <a:pt x="163" y="976"/>
                    <a:pt x="77" y="497"/>
                    <a:pt x="19" y="8"/>
                  </a:cubicBezTo>
                  <a:cubicBezTo>
                    <a:pt x="19" y="3"/>
                    <a:pt x="14" y="1"/>
                    <a:pt x="1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7"/>
            <p:cNvSpPr/>
            <p:nvPr/>
          </p:nvSpPr>
          <p:spPr>
            <a:xfrm>
              <a:off x="4387633" y="1206305"/>
              <a:ext cx="58570" cy="137794"/>
            </a:xfrm>
            <a:custGeom>
              <a:avLst/>
              <a:gdLst/>
              <a:ahLst/>
              <a:cxnLst/>
              <a:rect l="l" t="t" r="r" b="b"/>
              <a:pathLst>
                <a:path w="893" h="2101" extrusionOk="0">
                  <a:moveTo>
                    <a:pt x="17" y="1"/>
                  </a:moveTo>
                  <a:cubicBezTo>
                    <a:pt x="9" y="1"/>
                    <a:pt x="1" y="5"/>
                    <a:pt x="14" y="5"/>
                  </a:cubicBezTo>
                  <a:cubicBezTo>
                    <a:pt x="23" y="196"/>
                    <a:pt x="81" y="388"/>
                    <a:pt x="129" y="570"/>
                  </a:cubicBezTo>
                  <a:cubicBezTo>
                    <a:pt x="177" y="752"/>
                    <a:pt x="234" y="944"/>
                    <a:pt x="301" y="1116"/>
                  </a:cubicBezTo>
                  <a:cubicBezTo>
                    <a:pt x="416" y="1452"/>
                    <a:pt x="589" y="1825"/>
                    <a:pt x="838" y="2093"/>
                  </a:cubicBezTo>
                  <a:cubicBezTo>
                    <a:pt x="843" y="2099"/>
                    <a:pt x="849" y="2101"/>
                    <a:pt x="856" y="2101"/>
                  </a:cubicBezTo>
                  <a:cubicBezTo>
                    <a:pt x="874" y="2101"/>
                    <a:pt x="893" y="2083"/>
                    <a:pt x="886" y="2055"/>
                  </a:cubicBezTo>
                  <a:cubicBezTo>
                    <a:pt x="761" y="1902"/>
                    <a:pt x="656" y="1748"/>
                    <a:pt x="569" y="1576"/>
                  </a:cubicBezTo>
                  <a:cubicBezTo>
                    <a:pt x="493" y="1404"/>
                    <a:pt x="406" y="1231"/>
                    <a:pt x="349" y="1049"/>
                  </a:cubicBezTo>
                  <a:cubicBezTo>
                    <a:pt x="282" y="867"/>
                    <a:pt x="224" y="704"/>
                    <a:pt x="177" y="522"/>
                  </a:cubicBezTo>
                  <a:cubicBezTo>
                    <a:pt x="129" y="350"/>
                    <a:pt x="90" y="177"/>
                    <a:pt x="23" y="5"/>
                  </a:cubicBezTo>
                  <a:cubicBezTo>
                    <a:pt x="23" y="2"/>
                    <a:pt x="20" y="1"/>
                    <a:pt x="17"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7"/>
            <p:cNvSpPr/>
            <p:nvPr/>
          </p:nvSpPr>
          <p:spPr>
            <a:xfrm>
              <a:off x="4206877" y="994593"/>
              <a:ext cx="122386" cy="38695"/>
            </a:xfrm>
            <a:custGeom>
              <a:avLst/>
              <a:gdLst/>
              <a:ahLst/>
              <a:cxnLst/>
              <a:rect l="l" t="t" r="r" b="b"/>
              <a:pathLst>
                <a:path w="1866" h="590" extrusionOk="0">
                  <a:moveTo>
                    <a:pt x="129" y="1"/>
                  </a:moveTo>
                  <a:cubicBezTo>
                    <a:pt x="90" y="1"/>
                    <a:pt x="50" y="2"/>
                    <a:pt x="11" y="4"/>
                  </a:cubicBezTo>
                  <a:cubicBezTo>
                    <a:pt x="1" y="4"/>
                    <a:pt x="1" y="23"/>
                    <a:pt x="11" y="23"/>
                  </a:cubicBezTo>
                  <a:cubicBezTo>
                    <a:pt x="662" y="43"/>
                    <a:pt x="1237" y="301"/>
                    <a:pt x="1793" y="589"/>
                  </a:cubicBezTo>
                  <a:cubicBezTo>
                    <a:pt x="1796" y="590"/>
                    <a:pt x="1799" y="590"/>
                    <a:pt x="1803" y="590"/>
                  </a:cubicBezTo>
                  <a:cubicBezTo>
                    <a:pt x="1837" y="590"/>
                    <a:pt x="1866" y="549"/>
                    <a:pt x="1831" y="531"/>
                  </a:cubicBezTo>
                  <a:cubicBezTo>
                    <a:pt x="1300" y="270"/>
                    <a:pt x="735" y="1"/>
                    <a:pt x="129"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7"/>
            <p:cNvSpPr/>
            <p:nvPr/>
          </p:nvSpPr>
          <p:spPr>
            <a:xfrm>
              <a:off x="4437479" y="787472"/>
              <a:ext cx="14036" cy="126448"/>
            </a:xfrm>
            <a:custGeom>
              <a:avLst/>
              <a:gdLst/>
              <a:ahLst/>
              <a:cxnLst/>
              <a:rect l="l" t="t" r="r" b="b"/>
              <a:pathLst>
                <a:path w="214" h="1928" extrusionOk="0">
                  <a:moveTo>
                    <a:pt x="58" y="1"/>
                  </a:moveTo>
                  <a:cubicBezTo>
                    <a:pt x="20" y="327"/>
                    <a:pt x="1" y="671"/>
                    <a:pt x="20" y="988"/>
                  </a:cubicBezTo>
                  <a:cubicBezTo>
                    <a:pt x="30" y="1294"/>
                    <a:pt x="39" y="1639"/>
                    <a:pt x="173" y="1917"/>
                  </a:cubicBezTo>
                  <a:cubicBezTo>
                    <a:pt x="177" y="1924"/>
                    <a:pt x="185" y="1927"/>
                    <a:pt x="192" y="1927"/>
                  </a:cubicBezTo>
                  <a:cubicBezTo>
                    <a:pt x="204" y="1927"/>
                    <a:pt x="214" y="1919"/>
                    <a:pt x="202" y="1907"/>
                  </a:cubicBezTo>
                  <a:cubicBezTo>
                    <a:pt x="183" y="1744"/>
                    <a:pt x="135" y="1601"/>
                    <a:pt x="106" y="1447"/>
                  </a:cubicBezTo>
                  <a:cubicBezTo>
                    <a:pt x="87" y="1285"/>
                    <a:pt x="78" y="1122"/>
                    <a:pt x="58" y="959"/>
                  </a:cubicBezTo>
                  <a:cubicBezTo>
                    <a:pt x="49" y="643"/>
                    <a:pt x="78" y="327"/>
                    <a:pt x="78" y="10"/>
                  </a:cubicBezTo>
                  <a:cubicBezTo>
                    <a:pt x="78" y="1"/>
                    <a:pt x="58" y="1"/>
                    <a:pt x="58"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7"/>
            <p:cNvSpPr/>
            <p:nvPr/>
          </p:nvSpPr>
          <p:spPr>
            <a:xfrm>
              <a:off x="4468894" y="918644"/>
              <a:ext cx="50174" cy="135040"/>
            </a:xfrm>
            <a:custGeom>
              <a:avLst/>
              <a:gdLst/>
              <a:ahLst/>
              <a:cxnLst/>
              <a:rect l="l" t="t" r="r" b="b"/>
              <a:pathLst>
                <a:path w="765" h="2059" extrusionOk="0">
                  <a:moveTo>
                    <a:pt x="743" y="1"/>
                  </a:moveTo>
                  <a:cubicBezTo>
                    <a:pt x="736" y="1"/>
                    <a:pt x="728" y="4"/>
                    <a:pt x="719" y="13"/>
                  </a:cubicBezTo>
                  <a:cubicBezTo>
                    <a:pt x="585" y="128"/>
                    <a:pt x="509" y="310"/>
                    <a:pt x="423" y="463"/>
                  </a:cubicBezTo>
                  <a:cubicBezTo>
                    <a:pt x="336" y="635"/>
                    <a:pt x="269" y="798"/>
                    <a:pt x="212" y="971"/>
                  </a:cubicBezTo>
                  <a:cubicBezTo>
                    <a:pt x="145" y="1153"/>
                    <a:pt x="97" y="1325"/>
                    <a:pt x="58" y="1507"/>
                  </a:cubicBezTo>
                  <a:cubicBezTo>
                    <a:pt x="30" y="1680"/>
                    <a:pt x="1" y="1871"/>
                    <a:pt x="20" y="2044"/>
                  </a:cubicBezTo>
                  <a:cubicBezTo>
                    <a:pt x="20" y="2053"/>
                    <a:pt x="25" y="2058"/>
                    <a:pt x="30" y="2058"/>
                  </a:cubicBezTo>
                  <a:cubicBezTo>
                    <a:pt x="35" y="2058"/>
                    <a:pt x="39" y="2053"/>
                    <a:pt x="39" y="2044"/>
                  </a:cubicBezTo>
                  <a:cubicBezTo>
                    <a:pt x="78" y="1881"/>
                    <a:pt x="87" y="1699"/>
                    <a:pt x="126" y="1536"/>
                  </a:cubicBezTo>
                  <a:cubicBezTo>
                    <a:pt x="164" y="1354"/>
                    <a:pt x="212" y="1181"/>
                    <a:pt x="269" y="1009"/>
                  </a:cubicBezTo>
                  <a:cubicBezTo>
                    <a:pt x="327" y="837"/>
                    <a:pt x="403" y="674"/>
                    <a:pt x="480" y="501"/>
                  </a:cubicBezTo>
                  <a:cubicBezTo>
                    <a:pt x="566" y="348"/>
                    <a:pt x="691" y="204"/>
                    <a:pt x="758" y="32"/>
                  </a:cubicBezTo>
                  <a:cubicBezTo>
                    <a:pt x="764" y="18"/>
                    <a:pt x="757" y="1"/>
                    <a:pt x="74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7"/>
            <p:cNvSpPr/>
            <p:nvPr/>
          </p:nvSpPr>
          <p:spPr>
            <a:xfrm>
              <a:off x="4129945" y="1295699"/>
              <a:ext cx="167970" cy="71619"/>
            </a:xfrm>
            <a:custGeom>
              <a:avLst/>
              <a:gdLst/>
              <a:ahLst/>
              <a:cxnLst/>
              <a:rect l="l" t="t" r="r" b="b"/>
              <a:pathLst>
                <a:path w="2561" h="1092" extrusionOk="0">
                  <a:moveTo>
                    <a:pt x="163" y="1"/>
                  </a:moveTo>
                  <a:cubicBezTo>
                    <a:pt x="100" y="1"/>
                    <a:pt x="35" y="10"/>
                    <a:pt x="15" y="79"/>
                  </a:cubicBezTo>
                  <a:cubicBezTo>
                    <a:pt x="1" y="100"/>
                    <a:pt x="12" y="115"/>
                    <a:pt x="26" y="115"/>
                  </a:cubicBezTo>
                  <a:cubicBezTo>
                    <a:pt x="32" y="115"/>
                    <a:pt x="38" y="113"/>
                    <a:pt x="44" y="108"/>
                  </a:cubicBezTo>
                  <a:cubicBezTo>
                    <a:pt x="89" y="71"/>
                    <a:pt x="149" y="61"/>
                    <a:pt x="211" y="61"/>
                  </a:cubicBezTo>
                  <a:cubicBezTo>
                    <a:pt x="281" y="61"/>
                    <a:pt x="352" y="74"/>
                    <a:pt x="408" y="79"/>
                  </a:cubicBezTo>
                  <a:cubicBezTo>
                    <a:pt x="523" y="89"/>
                    <a:pt x="647" y="117"/>
                    <a:pt x="762" y="146"/>
                  </a:cubicBezTo>
                  <a:cubicBezTo>
                    <a:pt x="982" y="194"/>
                    <a:pt x="1193" y="251"/>
                    <a:pt x="1394" y="347"/>
                  </a:cubicBezTo>
                  <a:cubicBezTo>
                    <a:pt x="1605" y="433"/>
                    <a:pt x="1806" y="539"/>
                    <a:pt x="1998" y="673"/>
                  </a:cubicBezTo>
                  <a:cubicBezTo>
                    <a:pt x="2094" y="730"/>
                    <a:pt x="2190" y="797"/>
                    <a:pt x="2276" y="874"/>
                  </a:cubicBezTo>
                  <a:cubicBezTo>
                    <a:pt x="2352" y="941"/>
                    <a:pt x="2439" y="1027"/>
                    <a:pt x="2525" y="1085"/>
                  </a:cubicBezTo>
                  <a:cubicBezTo>
                    <a:pt x="2527" y="1089"/>
                    <a:pt x="2531" y="1091"/>
                    <a:pt x="2534" y="1091"/>
                  </a:cubicBezTo>
                  <a:cubicBezTo>
                    <a:pt x="2546" y="1091"/>
                    <a:pt x="2561" y="1073"/>
                    <a:pt x="2554" y="1066"/>
                  </a:cubicBezTo>
                  <a:cubicBezTo>
                    <a:pt x="2486" y="941"/>
                    <a:pt x="2381" y="865"/>
                    <a:pt x="2285" y="788"/>
                  </a:cubicBezTo>
                  <a:cubicBezTo>
                    <a:pt x="2199" y="721"/>
                    <a:pt x="2103" y="644"/>
                    <a:pt x="2007" y="587"/>
                  </a:cubicBezTo>
                  <a:cubicBezTo>
                    <a:pt x="1797" y="443"/>
                    <a:pt x="1567" y="338"/>
                    <a:pt x="1337" y="242"/>
                  </a:cubicBezTo>
                  <a:cubicBezTo>
                    <a:pt x="1097" y="146"/>
                    <a:pt x="858" y="79"/>
                    <a:pt x="609" y="31"/>
                  </a:cubicBezTo>
                  <a:cubicBezTo>
                    <a:pt x="494" y="12"/>
                    <a:pt x="360" y="2"/>
                    <a:pt x="235" y="2"/>
                  </a:cubicBezTo>
                  <a:cubicBezTo>
                    <a:pt x="213" y="2"/>
                    <a:pt x="188" y="1"/>
                    <a:pt x="16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7"/>
            <p:cNvSpPr/>
            <p:nvPr/>
          </p:nvSpPr>
          <p:spPr>
            <a:xfrm>
              <a:off x="3931677" y="1387126"/>
              <a:ext cx="175381" cy="22496"/>
            </a:xfrm>
            <a:custGeom>
              <a:avLst/>
              <a:gdLst/>
              <a:ahLst/>
              <a:cxnLst/>
              <a:rect l="l" t="t" r="r" b="b"/>
              <a:pathLst>
                <a:path w="2674" h="343" extrusionOk="0">
                  <a:moveTo>
                    <a:pt x="1620" y="1"/>
                  </a:moveTo>
                  <a:cubicBezTo>
                    <a:pt x="1521" y="1"/>
                    <a:pt x="1422" y="3"/>
                    <a:pt x="1323" y="7"/>
                  </a:cubicBezTo>
                  <a:cubicBezTo>
                    <a:pt x="1103" y="17"/>
                    <a:pt x="892" y="55"/>
                    <a:pt x="671" y="93"/>
                  </a:cubicBezTo>
                  <a:cubicBezTo>
                    <a:pt x="461" y="141"/>
                    <a:pt x="231" y="189"/>
                    <a:pt x="30" y="294"/>
                  </a:cubicBezTo>
                  <a:cubicBezTo>
                    <a:pt x="1" y="304"/>
                    <a:pt x="20" y="342"/>
                    <a:pt x="39" y="342"/>
                  </a:cubicBezTo>
                  <a:cubicBezTo>
                    <a:pt x="240" y="294"/>
                    <a:pt x="451" y="208"/>
                    <a:pt x="662" y="160"/>
                  </a:cubicBezTo>
                  <a:cubicBezTo>
                    <a:pt x="892" y="112"/>
                    <a:pt x="1122" y="74"/>
                    <a:pt x="1342" y="64"/>
                  </a:cubicBezTo>
                  <a:cubicBezTo>
                    <a:pt x="1433" y="61"/>
                    <a:pt x="1523" y="58"/>
                    <a:pt x="1612" y="58"/>
                  </a:cubicBezTo>
                  <a:cubicBezTo>
                    <a:pt x="1739" y="58"/>
                    <a:pt x="1864" y="63"/>
                    <a:pt x="1994" y="74"/>
                  </a:cubicBezTo>
                  <a:cubicBezTo>
                    <a:pt x="2204" y="103"/>
                    <a:pt x="2425" y="151"/>
                    <a:pt x="2655" y="170"/>
                  </a:cubicBezTo>
                  <a:cubicBezTo>
                    <a:pt x="2674" y="170"/>
                    <a:pt x="2674" y="151"/>
                    <a:pt x="2664" y="151"/>
                  </a:cubicBezTo>
                  <a:cubicBezTo>
                    <a:pt x="2463" y="64"/>
                    <a:pt x="2243" y="45"/>
                    <a:pt x="2032" y="17"/>
                  </a:cubicBezTo>
                  <a:cubicBezTo>
                    <a:pt x="1897" y="5"/>
                    <a:pt x="1759" y="1"/>
                    <a:pt x="162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7"/>
            <p:cNvSpPr/>
            <p:nvPr/>
          </p:nvSpPr>
          <p:spPr>
            <a:xfrm>
              <a:off x="3923545" y="1576670"/>
              <a:ext cx="45518" cy="161864"/>
            </a:xfrm>
            <a:custGeom>
              <a:avLst/>
              <a:gdLst/>
              <a:ahLst/>
              <a:cxnLst/>
              <a:rect l="l" t="t" r="r" b="b"/>
              <a:pathLst>
                <a:path w="694" h="2468" extrusionOk="0">
                  <a:moveTo>
                    <a:pt x="661" y="1"/>
                  </a:moveTo>
                  <a:cubicBezTo>
                    <a:pt x="653" y="1"/>
                    <a:pt x="645" y="4"/>
                    <a:pt x="642" y="10"/>
                  </a:cubicBezTo>
                  <a:cubicBezTo>
                    <a:pt x="460" y="393"/>
                    <a:pt x="336" y="805"/>
                    <a:pt x="211" y="1208"/>
                  </a:cubicBezTo>
                  <a:cubicBezTo>
                    <a:pt x="106" y="1620"/>
                    <a:pt x="19" y="2041"/>
                    <a:pt x="0" y="2453"/>
                  </a:cubicBezTo>
                  <a:cubicBezTo>
                    <a:pt x="0" y="2463"/>
                    <a:pt x="3" y="2468"/>
                    <a:pt x="5" y="2468"/>
                  </a:cubicBezTo>
                  <a:cubicBezTo>
                    <a:pt x="7" y="2468"/>
                    <a:pt x="10" y="2463"/>
                    <a:pt x="10" y="2453"/>
                  </a:cubicBezTo>
                  <a:cubicBezTo>
                    <a:pt x="77" y="2041"/>
                    <a:pt x="144" y="1620"/>
                    <a:pt x="259" y="1208"/>
                  </a:cubicBezTo>
                  <a:cubicBezTo>
                    <a:pt x="364" y="815"/>
                    <a:pt x="508" y="422"/>
                    <a:pt x="680" y="39"/>
                  </a:cubicBezTo>
                  <a:cubicBezTo>
                    <a:pt x="693" y="13"/>
                    <a:pt x="676" y="1"/>
                    <a:pt x="66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7"/>
            <p:cNvSpPr/>
            <p:nvPr/>
          </p:nvSpPr>
          <p:spPr>
            <a:xfrm>
              <a:off x="4046060" y="1454155"/>
              <a:ext cx="18102" cy="112806"/>
            </a:xfrm>
            <a:custGeom>
              <a:avLst/>
              <a:gdLst/>
              <a:ahLst/>
              <a:cxnLst/>
              <a:rect l="l" t="t" r="r" b="b"/>
              <a:pathLst>
                <a:path w="276" h="1720" extrusionOk="0">
                  <a:moveTo>
                    <a:pt x="244" y="1"/>
                  </a:moveTo>
                  <a:cubicBezTo>
                    <a:pt x="236" y="1"/>
                    <a:pt x="227" y="4"/>
                    <a:pt x="221" y="10"/>
                  </a:cubicBezTo>
                  <a:cubicBezTo>
                    <a:pt x="29" y="537"/>
                    <a:pt x="0" y="1160"/>
                    <a:pt x="135" y="1715"/>
                  </a:cubicBezTo>
                  <a:cubicBezTo>
                    <a:pt x="135" y="1719"/>
                    <a:pt x="137" y="1720"/>
                    <a:pt x="140" y="1720"/>
                  </a:cubicBezTo>
                  <a:cubicBezTo>
                    <a:pt x="145" y="1720"/>
                    <a:pt x="154" y="1715"/>
                    <a:pt x="154" y="1715"/>
                  </a:cubicBezTo>
                  <a:cubicBezTo>
                    <a:pt x="115" y="1438"/>
                    <a:pt x="87" y="1150"/>
                    <a:pt x="115" y="863"/>
                  </a:cubicBezTo>
                  <a:cubicBezTo>
                    <a:pt x="125" y="575"/>
                    <a:pt x="202" y="298"/>
                    <a:pt x="269" y="39"/>
                  </a:cubicBezTo>
                  <a:cubicBezTo>
                    <a:pt x="275" y="13"/>
                    <a:pt x="260" y="1"/>
                    <a:pt x="244"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7"/>
            <p:cNvSpPr/>
            <p:nvPr/>
          </p:nvSpPr>
          <p:spPr>
            <a:xfrm>
              <a:off x="4135257" y="1381682"/>
              <a:ext cx="61652" cy="126448"/>
            </a:xfrm>
            <a:custGeom>
              <a:avLst/>
              <a:gdLst/>
              <a:ahLst/>
              <a:cxnLst/>
              <a:rect l="l" t="t" r="r" b="b"/>
              <a:pathLst>
                <a:path w="940" h="1928" extrusionOk="0">
                  <a:moveTo>
                    <a:pt x="889" y="0"/>
                  </a:moveTo>
                  <a:cubicBezTo>
                    <a:pt x="883" y="0"/>
                    <a:pt x="877" y="1"/>
                    <a:pt x="873" y="4"/>
                  </a:cubicBezTo>
                  <a:cubicBezTo>
                    <a:pt x="806" y="61"/>
                    <a:pt x="767" y="147"/>
                    <a:pt x="710" y="215"/>
                  </a:cubicBezTo>
                  <a:cubicBezTo>
                    <a:pt x="662" y="291"/>
                    <a:pt x="604" y="377"/>
                    <a:pt x="556" y="444"/>
                  </a:cubicBezTo>
                  <a:cubicBezTo>
                    <a:pt x="442" y="617"/>
                    <a:pt x="346" y="780"/>
                    <a:pt x="269" y="952"/>
                  </a:cubicBezTo>
                  <a:cubicBezTo>
                    <a:pt x="192" y="1106"/>
                    <a:pt x="135" y="1259"/>
                    <a:pt x="87" y="1431"/>
                  </a:cubicBezTo>
                  <a:cubicBezTo>
                    <a:pt x="49" y="1585"/>
                    <a:pt x="1" y="1767"/>
                    <a:pt x="30" y="1920"/>
                  </a:cubicBezTo>
                  <a:cubicBezTo>
                    <a:pt x="30" y="1925"/>
                    <a:pt x="32" y="1927"/>
                    <a:pt x="36" y="1927"/>
                  </a:cubicBezTo>
                  <a:cubicBezTo>
                    <a:pt x="39" y="1927"/>
                    <a:pt x="44" y="1925"/>
                    <a:pt x="49" y="1920"/>
                  </a:cubicBezTo>
                  <a:cubicBezTo>
                    <a:pt x="87" y="1767"/>
                    <a:pt x="97" y="1594"/>
                    <a:pt x="145" y="1431"/>
                  </a:cubicBezTo>
                  <a:cubicBezTo>
                    <a:pt x="192" y="1259"/>
                    <a:pt x="269" y="1096"/>
                    <a:pt x="346" y="943"/>
                  </a:cubicBezTo>
                  <a:cubicBezTo>
                    <a:pt x="432" y="780"/>
                    <a:pt x="528" y="626"/>
                    <a:pt x="624" y="473"/>
                  </a:cubicBezTo>
                  <a:cubicBezTo>
                    <a:pt x="671" y="397"/>
                    <a:pt x="719" y="330"/>
                    <a:pt x="777" y="253"/>
                  </a:cubicBezTo>
                  <a:cubicBezTo>
                    <a:pt x="825" y="186"/>
                    <a:pt x="901" y="109"/>
                    <a:pt x="940" y="33"/>
                  </a:cubicBezTo>
                  <a:cubicBezTo>
                    <a:pt x="925" y="11"/>
                    <a:pt x="906" y="0"/>
                    <a:pt x="889"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20"/>
        <p:cNvGrpSpPr/>
        <p:nvPr/>
      </p:nvGrpSpPr>
      <p:grpSpPr>
        <a:xfrm>
          <a:off x="0" y="0"/>
          <a:ext cx="0" cy="0"/>
          <a:chOff x="0" y="0"/>
          <a:chExt cx="0" cy="0"/>
        </a:xfrm>
      </p:grpSpPr>
      <p:sp>
        <p:nvSpPr>
          <p:cNvPr id="421" name="Google Shape;421;p20"/>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2" name="Google Shape;422;p20"/>
          <p:cNvSpPr txBox="1">
            <a:spLocks noGrp="1"/>
          </p:cNvSpPr>
          <p:nvPr>
            <p:ph type="subTitle" idx="1"/>
          </p:nvPr>
        </p:nvSpPr>
        <p:spPr>
          <a:xfrm>
            <a:off x="2726425" y="1841450"/>
            <a:ext cx="36912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23" name="Google Shape;423;p2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Raleway"/>
                <a:ea typeface="Raleway"/>
                <a:cs typeface="Raleway"/>
                <a:sym typeface="Raleway"/>
              </a:rPr>
              <a:t>CREDITS:</a:t>
            </a:r>
            <a:r>
              <a:rPr lang="en-GB" sz="1200">
                <a:solidFill>
                  <a:schemeClr val="dk1"/>
                </a:solidFill>
                <a:latin typeface="Raleway"/>
                <a:ea typeface="Raleway"/>
                <a:cs typeface="Raleway"/>
                <a:sym typeface="Raleway"/>
              </a:rPr>
              <a:t> This presentation template was created by </a:t>
            </a:r>
            <a:r>
              <a:rPr lang="en-GB" sz="1200" b="1" u="sng">
                <a:solidFill>
                  <a:schemeClr val="hlink"/>
                </a:solidFill>
                <a:latin typeface="Raleway"/>
                <a:ea typeface="Raleway"/>
                <a:cs typeface="Raleway"/>
                <a:sym typeface="Raleway"/>
                <a:hlinkClick r:id="rId2"/>
              </a:rPr>
              <a:t>Slidesgo</a:t>
            </a:r>
            <a:r>
              <a:rPr lang="en-GB" sz="1200">
                <a:solidFill>
                  <a:schemeClr val="dk1"/>
                </a:solidFill>
                <a:latin typeface="Raleway"/>
                <a:ea typeface="Raleway"/>
                <a:cs typeface="Raleway"/>
                <a:sym typeface="Raleway"/>
              </a:rPr>
              <a:t>, and includes icons by </a:t>
            </a:r>
            <a:r>
              <a:rPr lang="en-GB" sz="1200" b="1" u="sng">
                <a:solidFill>
                  <a:schemeClr val="dk1"/>
                </a:solidFill>
                <a:latin typeface="Raleway"/>
                <a:ea typeface="Raleway"/>
                <a:cs typeface="Raleway"/>
                <a:sym typeface="Raleway"/>
                <a:hlinkClick r:id="rId3"/>
              </a:rPr>
              <a:t>Flaticon</a:t>
            </a:r>
            <a:r>
              <a:rPr lang="en-GB" sz="1200">
                <a:solidFill>
                  <a:schemeClr val="dk1"/>
                </a:solidFill>
                <a:latin typeface="Raleway"/>
                <a:ea typeface="Raleway"/>
                <a:cs typeface="Raleway"/>
                <a:sym typeface="Raleway"/>
              </a:rPr>
              <a:t>, and infographics &amp; images by </a:t>
            </a:r>
            <a:r>
              <a:rPr lang="en-GB" sz="1200" b="1" u="sng">
                <a:solidFill>
                  <a:schemeClr val="dk1"/>
                </a:solidFill>
                <a:latin typeface="Raleway"/>
                <a:ea typeface="Raleway"/>
                <a:cs typeface="Raleway"/>
                <a:sym typeface="Raleway"/>
                <a:hlinkClick r:id="rId4"/>
              </a:rPr>
              <a:t>Freepik</a:t>
            </a:r>
            <a:r>
              <a:rPr lang="en-GB" sz="1200" u="sng">
                <a:solidFill>
                  <a:schemeClr val="dk1"/>
                </a:solidFill>
                <a:latin typeface="Raleway"/>
                <a:ea typeface="Raleway"/>
                <a:cs typeface="Raleway"/>
                <a:sym typeface="Raleway"/>
              </a:rPr>
              <a:t> </a:t>
            </a:r>
            <a:endParaRPr sz="1200" b="1" u="sng">
              <a:solidFill>
                <a:schemeClr val="dk1"/>
              </a:solidFill>
              <a:latin typeface="Raleway"/>
              <a:ea typeface="Raleway"/>
              <a:cs typeface="Raleway"/>
              <a:sym typeface="Raleway"/>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51"/>
        <p:cNvGrpSpPr/>
        <p:nvPr/>
      </p:nvGrpSpPr>
      <p:grpSpPr>
        <a:xfrm>
          <a:off x="0" y="0"/>
          <a:ext cx="0" cy="0"/>
          <a:chOff x="0" y="0"/>
          <a:chExt cx="0" cy="0"/>
        </a:xfrm>
      </p:grpSpPr>
      <p:grpSp>
        <p:nvGrpSpPr>
          <p:cNvPr id="452" name="Google Shape;452;p22"/>
          <p:cNvGrpSpPr/>
          <p:nvPr/>
        </p:nvGrpSpPr>
        <p:grpSpPr>
          <a:xfrm>
            <a:off x="-93638" y="3705869"/>
            <a:ext cx="1266985" cy="1750842"/>
            <a:chOff x="2529246" y="3116698"/>
            <a:chExt cx="326164" cy="450702"/>
          </a:xfrm>
        </p:grpSpPr>
        <p:sp>
          <p:nvSpPr>
            <p:cNvPr id="453" name="Google Shape;453;p22"/>
            <p:cNvSpPr/>
            <p:nvPr/>
          </p:nvSpPr>
          <p:spPr>
            <a:xfrm>
              <a:off x="2529246" y="3116698"/>
              <a:ext cx="264449" cy="231974"/>
            </a:xfrm>
            <a:custGeom>
              <a:avLst/>
              <a:gdLst/>
              <a:ahLst/>
              <a:cxnLst/>
              <a:rect l="l" t="t" r="r" b="b"/>
              <a:pathLst>
                <a:path w="4032" h="3537" extrusionOk="0">
                  <a:moveTo>
                    <a:pt x="3153" y="1"/>
                  </a:moveTo>
                  <a:cubicBezTo>
                    <a:pt x="2836" y="576"/>
                    <a:pt x="2568" y="1314"/>
                    <a:pt x="2693" y="1965"/>
                  </a:cubicBezTo>
                  <a:cubicBezTo>
                    <a:pt x="2597" y="1467"/>
                    <a:pt x="2444" y="940"/>
                    <a:pt x="2070" y="547"/>
                  </a:cubicBezTo>
                  <a:lnTo>
                    <a:pt x="2070" y="547"/>
                  </a:lnTo>
                  <a:cubicBezTo>
                    <a:pt x="1936" y="854"/>
                    <a:pt x="1850" y="1965"/>
                    <a:pt x="2166" y="2233"/>
                  </a:cubicBezTo>
                  <a:cubicBezTo>
                    <a:pt x="2051" y="2137"/>
                    <a:pt x="1974" y="2032"/>
                    <a:pt x="1888" y="1907"/>
                  </a:cubicBezTo>
                  <a:cubicBezTo>
                    <a:pt x="1581" y="1457"/>
                    <a:pt x="1256" y="988"/>
                    <a:pt x="949" y="528"/>
                  </a:cubicBezTo>
                  <a:lnTo>
                    <a:pt x="949" y="528"/>
                  </a:lnTo>
                  <a:cubicBezTo>
                    <a:pt x="853" y="1256"/>
                    <a:pt x="1102" y="2013"/>
                    <a:pt x="1620" y="2578"/>
                  </a:cubicBezTo>
                  <a:cubicBezTo>
                    <a:pt x="1189" y="2128"/>
                    <a:pt x="585" y="1840"/>
                    <a:pt x="1" y="1553"/>
                  </a:cubicBezTo>
                  <a:lnTo>
                    <a:pt x="1" y="1553"/>
                  </a:lnTo>
                  <a:cubicBezTo>
                    <a:pt x="10" y="1869"/>
                    <a:pt x="192" y="2185"/>
                    <a:pt x="403" y="2434"/>
                  </a:cubicBezTo>
                  <a:cubicBezTo>
                    <a:pt x="805" y="2894"/>
                    <a:pt x="1629" y="3527"/>
                    <a:pt x="2319" y="3536"/>
                  </a:cubicBezTo>
                  <a:cubicBezTo>
                    <a:pt x="2322" y="3536"/>
                    <a:pt x="2325" y="3536"/>
                    <a:pt x="2328" y="3536"/>
                  </a:cubicBezTo>
                  <a:cubicBezTo>
                    <a:pt x="4031" y="3536"/>
                    <a:pt x="3286" y="890"/>
                    <a:pt x="3153"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22"/>
            <p:cNvSpPr/>
            <p:nvPr/>
          </p:nvSpPr>
          <p:spPr>
            <a:xfrm>
              <a:off x="2581715" y="3227342"/>
              <a:ext cx="148687" cy="108412"/>
            </a:xfrm>
            <a:custGeom>
              <a:avLst/>
              <a:gdLst/>
              <a:ahLst/>
              <a:cxnLst/>
              <a:rect l="l" t="t" r="r" b="b"/>
              <a:pathLst>
                <a:path w="2267" h="1653" extrusionOk="0">
                  <a:moveTo>
                    <a:pt x="1528" y="1"/>
                  </a:moveTo>
                  <a:cubicBezTo>
                    <a:pt x="1447" y="1"/>
                    <a:pt x="1361" y="20"/>
                    <a:pt x="1280" y="38"/>
                  </a:cubicBezTo>
                  <a:cubicBezTo>
                    <a:pt x="528" y="252"/>
                    <a:pt x="1" y="1652"/>
                    <a:pt x="1049" y="1652"/>
                  </a:cubicBezTo>
                  <a:cubicBezTo>
                    <a:pt x="1083" y="1652"/>
                    <a:pt x="1118" y="1651"/>
                    <a:pt x="1155" y="1648"/>
                  </a:cubicBezTo>
                  <a:cubicBezTo>
                    <a:pt x="1299" y="1638"/>
                    <a:pt x="1423" y="1571"/>
                    <a:pt x="1557" y="1514"/>
                  </a:cubicBezTo>
                  <a:cubicBezTo>
                    <a:pt x="1797" y="1418"/>
                    <a:pt x="2027" y="1313"/>
                    <a:pt x="2266" y="1207"/>
                  </a:cubicBezTo>
                  <a:cubicBezTo>
                    <a:pt x="2228" y="968"/>
                    <a:pt x="2161" y="728"/>
                    <a:pt x="2075" y="498"/>
                  </a:cubicBezTo>
                  <a:cubicBezTo>
                    <a:pt x="1988" y="288"/>
                    <a:pt x="1873" y="77"/>
                    <a:pt x="1653" y="19"/>
                  </a:cubicBezTo>
                  <a:cubicBezTo>
                    <a:pt x="1613" y="6"/>
                    <a:pt x="1571" y="1"/>
                    <a:pt x="1528"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22"/>
            <p:cNvSpPr/>
            <p:nvPr/>
          </p:nvSpPr>
          <p:spPr>
            <a:xfrm>
              <a:off x="2533640" y="3167003"/>
              <a:ext cx="250151" cy="230662"/>
            </a:xfrm>
            <a:custGeom>
              <a:avLst/>
              <a:gdLst/>
              <a:ahLst/>
              <a:cxnLst/>
              <a:rect l="l" t="t" r="r" b="b"/>
              <a:pathLst>
                <a:path w="3814" h="3517" extrusionOk="0">
                  <a:moveTo>
                    <a:pt x="3584" y="0"/>
                  </a:moveTo>
                  <a:cubicBezTo>
                    <a:pt x="3392" y="173"/>
                    <a:pt x="3239" y="364"/>
                    <a:pt x="3133" y="575"/>
                  </a:cubicBezTo>
                  <a:cubicBezTo>
                    <a:pt x="2951" y="911"/>
                    <a:pt x="2865" y="1294"/>
                    <a:pt x="2827" y="1667"/>
                  </a:cubicBezTo>
                  <a:cubicBezTo>
                    <a:pt x="2817" y="1725"/>
                    <a:pt x="2817" y="1811"/>
                    <a:pt x="2808" y="1916"/>
                  </a:cubicBezTo>
                  <a:cubicBezTo>
                    <a:pt x="2702" y="1763"/>
                    <a:pt x="2578" y="1619"/>
                    <a:pt x="2444" y="1485"/>
                  </a:cubicBezTo>
                  <a:cubicBezTo>
                    <a:pt x="2051" y="1083"/>
                    <a:pt x="1581" y="719"/>
                    <a:pt x="1265" y="240"/>
                  </a:cubicBezTo>
                  <a:lnTo>
                    <a:pt x="1265" y="240"/>
                  </a:lnTo>
                  <a:cubicBezTo>
                    <a:pt x="1169" y="805"/>
                    <a:pt x="1237" y="1390"/>
                    <a:pt x="1457" y="1916"/>
                  </a:cubicBezTo>
                  <a:cubicBezTo>
                    <a:pt x="1227" y="1821"/>
                    <a:pt x="987" y="1763"/>
                    <a:pt x="757" y="1687"/>
                  </a:cubicBezTo>
                  <a:cubicBezTo>
                    <a:pt x="499" y="1610"/>
                    <a:pt x="240" y="1495"/>
                    <a:pt x="1" y="1370"/>
                  </a:cubicBezTo>
                  <a:lnTo>
                    <a:pt x="1" y="1370"/>
                  </a:lnTo>
                  <a:cubicBezTo>
                    <a:pt x="317" y="1916"/>
                    <a:pt x="652" y="2482"/>
                    <a:pt x="1131" y="2913"/>
                  </a:cubicBezTo>
                  <a:cubicBezTo>
                    <a:pt x="1323" y="3091"/>
                    <a:pt x="1922" y="3517"/>
                    <a:pt x="2315" y="3517"/>
                  </a:cubicBezTo>
                  <a:cubicBezTo>
                    <a:pt x="2452" y="3517"/>
                    <a:pt x="2564" y="3465"/>
                    <a:pt x="2626" y="3334"/>
                  </a:cubicBezTo>
                  <a:cubicBezTo>
                    <a:pt x="2721" y="3376"/>
                    <a:pt x="2817" y="3401"/>
                    <a:pt x="2903" y="3401"/>
                  </a:cubicBezTo>
                  <a:cubicBezTo>
                    <a:pt x="3077" y="3401"/>
                    <a:pt x="3210" y="3297"/>
                    <a:pt x="3210" y="3009"/>
                  </a:cubicBezTo>
                  <a:lnTo>
                    <a:pt x="3210" y="2999"/>
                  </a:lnTo>
                  <a:cubicBezTo>
                    <a:pt x="3622" y="2731"/>
                    <a:pt x="3756" y="1754"/>
                    <a:pt x="3785" y="1323"/>
                  </a:cubicBezTo>
                  <a:cubicBezTo>
                    <a:pt x="3814" y="863"/>
                    <a:pt x="3737" y="412"/>
                    <a:pt x="3584"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2"/>
            <p:cNvSpPr/>
            <p:nvPr/>
          </p:nvSpPr>
          <p:spPr>
            <a:xfrm>
              <a:off x="2651827" y="3228981"/>
              <a:ext cx="203584" cy="338419"/>
            </a:xfrm>
            <a:custGeom>
              <a:avLst/>
              <a:gdLst/>
              <a:ahLst/>
              <a:cxnLst/>
              <a:rect l="l" t="t" r="r" b="b"/>
              <a:pathLst>
                <a:path w="3104" h="5160" extrusionOk="0">
                  <a:moveTo>
                    <a:pt x="2831" y="1"/>
                  </a:moveTo>
                  <a:cubicBezTo>
                    <a:pt x="2818" y="1"/>
                    <a:pt x="2805" y="6"/>
                    <a:pt x="2797" y="13"/>
                  </a:cubicBezTo>
                  <a:cubicBezTo>
                    <a:pt x="2347" y="512"/>
                    <a:pt x="2098" y="1144"/>
                    <a:pt x="2050" y="1805"/>
                  </a:cubicBezTo>
                  <a:cubicBezTo>
                    <a:pt x="2021" y="2140"/>
                    <a:pt x="2060" y="2456"/>
                    <a:pt x="2155" y="2782"/>
                  </a:cubicBezTo>
                  <a:cubicBezTo>
                    <a:pt x="2174" y="2878"/>
                    <a:pt x="2242" y="3098"/>
                    <a:pt x="2337" y="3252"/>
                  </a:cubicBezTo>
                  <a:lnTo>
                    <a:pt x="2079" y="3108"/>
                  </a:lnTo>
                  <a:cubicBezTo>
                    <a:pt x="1858" y="2964"/>
                    <a:pt x="1657" y="2792"/>
                    <a:pt x="1466" y="2619"/>
                  </a:cubicBezTo>
                  <a:cubicBezTo>
                    <a:pt x="1513" y="2571"/>
                    <a:pt x="1552" y="2504"/>
                    <a:pt x="1580" y="2428"/>
                  </a:cubicBezTo>
                  <a:cubicBezTo>
                    <a:pt x="1657" y="2169"/>
                    <a:pt x="1638" y="1901"/>
                    <a:pt x="1494" y="1671"/>
                  </a:cubicBezTo>
                  <a:cubicBezTo>
                    <a:pt x="1341" y="1757"/>
                    <a:pt x="1255" y="1949"/>
                    <a:pt x="1293" y="2112"/>
                  </a:cubicBezTo>
                  <a:cubicBezTo>
                    <a:pt x="1216" y="2044"/>
                    <a:pt x="1149" y="1958"/>
                    <a:pt x="1073" y="1882"/>
                  </a:cubicBezTo>
                  <a:lnTo>
                    <a:pt x="1073" y="1882"/>
                  </a:lnTo>
                  <a:cubicBezTo>
                    <a:pt x="1028" y="2007"/>
                    <a:pt x="1033" y="2150"/>
                    <a:pt x="1097" y="2262"/>
                  </a:cubicBezTo>
                  <a:lnTo>
                    <a:pt x="1097" y="2262"/>
                  </a:lnTo>
                  <a:cubicBezTo>
                    <a:pt x="1026" y="2155"/>
                    <a:pt x="904" y="2089"/>
                    <a:pt x="782" y="2089"/>
                  </a:cubicBezTo>
                  <a:cubicBezTo>
                    <a:pt x="767" y="2089"/>
                    <a:pt x="752" y="2090"/>
                    <a:pt x="737" y="2092"/>
                  </a:cubicBezTo>
                  <a:cubicBezTo>
                    <a:pt x="718" y="2198"/>
                    <a:pt x="776" y="2313"/>
                    <a:pt x="881" y="2351"/>
                  </a:cubicBezTo>
                  <a:lnTo>
                    <a:pt x="431" y="2351"/>
                  </a:lnTo>
                  <a:cubicBezTo>
                    <a:pt x="364" y="2447"/>
                    <a:pt x="488" y="2552"/>
                    <a:pt x="603" y="2600"/>
                  </a:cubicBezTo>
                  <a:cubicBezTo>
                    <a:pt x="797" y="2673"/>
                    <a:pt x="991" y="2753"/>
                    <a:pt x="1163" y="2753"/>
                  </a:cubicBezTo>
                  <a:cubicBezTo>
                    <a:pt x="1194" y="2753"/>
                    <a:pt x="1225" y="2750"/>
                    <a:pt x="1255" y="2744"/>
                  </a:cubicBezTo>
                  <a:cubicBezTo>
                    <a:pt x="1312" y="2734"/>
                    <a:pt x="1360" y="2715"/>
                    <a:pt x="1408" y="2677"/>
                  </a:cubicBezTo>
                  <a:cubicBezTo>
                    <a:pt x="1590" y="2868"/>
                    <a:pt x="1801" y="3031"/>
                    <a:pt x="2021" y="3175"/>
                  </a:cubicBezTo>
                  <a:cubicBezTo>
                    <a:pt x="2127" y="3252"/>
                    <a:pt x="2232" y="3309"/>
                    <a:pt x="2347" y="3367"/>
                  </a:cubicBezTo>
                  <a:cubicBezTo>
                    <a:pt x="2347" y="3386"/>
                    <a:pt x="2328" y="3395"/>
                    <a:pt x="2328" y="3405"/>
                  </a:cubicBezTo>
                  <a:cubicBezTo>
                    <a:pt x="2260" y="3399"/>
                    <a:pt x="2192" y="3397"/>
                    <a:pt x="2123" y="3397"/>
                  </a:cubicBezTo>
                  <a:cubicBezTo>
                    <a:pt x="1703" y="3397"/>
                    <a:pt x="1267" y="3499"/>
                    <a:pt x="929" y="3721"/>
                  </a:cubicBezTo>
                  <a:cubicBezTo>
                    <a:pt x="450" y="4028"/>
                    <a:pt x="220" y="4583"/>
                    <a:pt x="9" y="5081"/>
                  </a:cubicBezTo>
                  <a:cubicBezTo>
                    <a:pt x="1" y="5116"/>
                    <a:pt x="16" y="5159"/>
                    <a:pt x="55" y="5159"/>
                  </a:cubicBezTo>
                  <a:cubicBezTo>
                    <a:pt x="59" y="5159"/>
                    <a:pt x="63" y="5159"/>
                    <a:pt x="67" y="5158"/>
                  </a:cubicBezTo>
                  <a:cubicBezTo>
                    <a:pt x="651" y="4995"/>
                    <a:pt x="1216" y="4756"/>
                    <a:pt x="1734" y="4449"/>
                  </a:cubicBezTo>
                  <a:cubicBezTo>
                    <a:pt x="1935" y="4325"/>
                    <a:pt x="2165" y="4200"/>
                    <a:pt x="2280" y="3980"/>
                  </a:cubicBezTo>
                  <a:cubicBezTo>
                    <a:pt x="2366" y="3826"/>
                    <a:pt x="2356" y="3635"/>
                    <a:pt x="2414" y="3462"/>
                  </a:cubicBezTo>
                  <a:cubicBezTo>
                    <a:pt x="2452" y="3462"/>
                    <a:pt x="2491" y="3462"/>
                    <a:pt x="2519" y="3453"/>
                  </a:cubicBezTo>
                  <a:cubicBezTo>
                    <a:pt x="2682" y="3529"/>
                    <a:pt x="2845" y="3587"/>
                    <a:pt x="3018" y="3625"/>
                  </a:cubicBezTo>
                  <a:cubicBezTo>
                    <a:pt x="3085" y="3625"/>
                    <a:pt x="3104" y="3539"/>
                    <a:pt x="3056" y="3529"/>
                  </a:cubicBezTo>
                  <a:cubicBezTo>
                    <a:pt x="2893" y="3462"/>
                    <a:pt x="2740" y="3434"/>
                    <a:pt x="2586" y="3357"/>
                  </a:cubicBezTo>
                  <a:cubicBezTo>
                    <a:pt x="2586" y="3357"/>
                    <a:pt x="2586" y="3347"/>
                    <a:pt x="2577" y="3347"/>
                  </a:cubicBezTo>
                  <a:cubicBezTo>
                    <a:pt x="2558" y="3347"/>
                    <a:pt x="2548" y="3347"/>
                    <a:pt x="2539" y="3338"/>
                  </a:cubicBezTo>
                  <a:cubicBezTo>
                    <a:pt x="2519" y="3319"/>
                    <a:pt x="2500" y="3319"/>
                    <a:pt x="2491" y="3309"/>
                  </a:cubicBezTo>
                  <a:lnTo>
                    <a:pt x="2529" y="3271"/>
                  </a:lnTo>
                  <a:cubicBezTo>
                    <a:pt x="2548" y="3252"/>
                    <a:pt x="2539" y="3213"/>
                    <a:pt x="2529" y="3204"/>
                  </a:cubicBezTo>
                  <a:cubicBezTo>
                    <a:pt x="2644" y="3012"/>
                    <a:pt x="2721" y="2782"/>
                    <a:pt x="2788" y="2581"/>
                  </a:cubicBezTo>
                  <a:cubicBezTo>
                    <a:pt x="2883" y="2303"/>
                    <a:pt x="2941" y="2006"/>
                    <a:pt x="2979" y="1719"/>
                  </a:cubicBezTo>
                  <a:cubicBezTo>
                    <a:pt x="3056" y="1154"/>
                    <a:pt x="3018" y="579"/>
                    <a:pt x="2874" y="33"/>
                  </a:cubicBezTo>
                  <a:cubicBezTo>
                    <a:pt x="2868" y="10"/>
                    <a:pt x="2849" y="1"/>
                    <a:pt x="2831"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 name="Google Shape;457;p22"/>
          <p:cNvGrpSpPr/>
          <p:nvPr/>
        </p:nvGrpSpPr>
        <p:grpSpPr>
          <a:xfrm rot="-1414098">
            <a:off x="7757683" y="3828153"/>
            <a:ext cx="1609774" cy="1506259"/>
            <a:chOff x="3899671" y="766747"/>
            <a:chExt cx="1070439" cy="1001693"/>
          </a:xfrm>
        </p:grpSpPr>
        <p:sp>
          <p:nvSpPr>
            <p:cNvPr id="458" name="Google Shape;458;p22"/>
            <p:cNvSpPr/>
            <p:nvPr/>
          </p:nvSpPr>
          <p:spPr>
            <a:xfrm>
              <a:off x="3975030" y="821052"/>
              <a:ext cx="815712" cy="945998"/>
            </a:xfrm>
            <a:custGeom>
              <a:avLst/>
              <a:gdLst/>
              <a:ahLst/>
              <a:cxnLst/>
              <a:rect l="l" t="t" r="r" b="b"/>
              <a:pathLst>
                <a:path w="12437" h="14424" extrusionOk="0">
                  <a:moveTo>
                    <a:pt x="8475" y="0"/>
                  </a:moveTo>
                  <a:cubicBezTo>
                    <a:pt x="8388" y="0"/>
                    <a:pt x="8300" y="21"/>
                    <a:pt x="8221" y="54"/>
                  </a:cubicBezTo>
                  <a:cubicBezTo>
                    <a:pt x="7818" y="198"/>
                    <a:pt x="7569" y="552"/>
                    <a:pt x="7416" y="926"/>
                  </a:cubicBezTo>
                  <a:cubicBezTo>
                    <a:pt x="7224" y="1367"/>
                    <a:pt x="7177" y="1884"/>
                    <a:pt x="7186" y="2363"/>
                  </a:cubicBezTo>
                  <a:cubicBezTo>
                    <a:pt x="7196" y="2602"/>
                    <a:pt x="7224" y="2842"/>
                    <a:pt x="7272" y="3081"/>
                  </a:cubicBezTo>
                  <a:cubicBezTo>
                    <a:pt x="6937" y="2516"/>
                    <a:pt x="6515" y="1999"/>
                    <a:pt x="5989" y="1654"/>
                  </a:cubicBezTo>
                  <a:cubicBezTo>
                    <a:pt x="5986" y="1653"/>
                    <a:pt x="5984" y="1652"/>
                    <a:pt x="5982" y="1652"/>
                  </a:cubicBezTo>
                  <a:cubicBezTo>
                    <a:pt x="5962" y="1652"/>
                    <a:pt x="5933" y="1684"/>
                    <a:pt x="5950" y="1692"/>
                  </a:cubicBezTo>
                  <a:cubicBezTo>
                    <a:pt x="6611" y="2325"/>
                    <a:pt x="7167" y="3014"/>
                    <a:pt x="7502" y="3867"/>
                  </a:cubicBezTo>
                  <a:cubicBezTo>
                    <a:pt x="7675" y="4336"/>
                    <a:pt x="7799" y="4825"/>
                    <a:pt x="7857" y="5323"/>
                  </a:cubicBezTo>
                  <a:cubicBezTo>
                    <a:pt x="7761" y="4863"/>
                    <a:pt x="7502" y="4423"/>
                    <a:pt x="7177" y="4126"/>
                  </a:cubicBezTo>
                  <a:cubicBezTo>
                    <a:pt x="6908" y="3867"/>
                    <a:pt x="6602" y="3675"/>
                    <a:pt x="6276" y="3513"/>
                  </a:cubicBezTo>
                  <a:cubicBezTo>
                    <a:pt x="5992" y="3370"/>
                    <a:pt x="5683" y="3261"/>
                    <a:pt x="5373" y="3261"/>
                  </a:cubicBezTo>
                  <a:cubicBezTo>
                    <a:pt x="5348" y="3261"/>
                    <a:pt x="5323" y="3262"/>
                    <a:pt x="5299" y="3263"/>
                  </a:cubicBezTo>
                  <a:cubicBezTo>
                    <a:pt x="4983" y="3273"/>
                    <a:pt x="4686" y="3359"/>
                    <a:pt x="4446" y="3560"/>
                  </a:cubicBezTo>
                  <a:cubicBezTo>
                    <a:pt x="4207" y="3762"/>
                    <a:pt x="4082" y="4078"/>
                    <a:pt x="4025" y="4384"/>
                  </a:cubicBezTo>
                  <a:cubicBezTo>
                    <a:pt x="3890" y="5007"/>
                    <a:pt x="3871" y="5802"/>
                    <a:pt x="4456" y="6205"/>
                  </a:cubicBezTo>
                  <a:cubicBezTo>
                    <a:pt x="4591" y="6298"/>
                    <a:pt x="4751" y="6349"/>
                    <a:pt x="4912" y="6349"/>
                  </a:cubicBezTo>
                  <a:cubicBezTo>
                    <a:pt x="5048" y="6349"/>
                    <a:pt x="5185" y="6312"/>
                    <a:pt x="5308" y="6233"/>
                  </a:cubicBezTo>
                  <a:cubicBezTo>
                    <a:pt x="5548" y="6061"/>
                    <a:pt x="5663" y="5764"/>
                    <a:pt x="5557" y="5486"/>
                  </a:cubicBezTo>
                  <a:cubicBezTo>
                    <a:pt x="5544" y="5452"/>
                    <a:pt x="5515" y="5438"/>
                    <a:pt x="5484" y="5438"/>
                  </a:cubicBezTo>
                  <a:cubicBezTo>
                    <a:pt x="5427" y="5438"/>
                    <a:pt x="5363" y="5488"/>
                    <a:pt x="5375" y="5563"/>
                  </a:cubicBezTo>
                  <a:cubicBezTo>
                    <a:pt x="5462" y="5812"/>
                    <a:pt x="5308" y="6070"/>
                    <a:pt x="5059" y="6157"/>
                  </a:cubicBezTo>
                  <a:cubicBezTo>
                    <a:pt x="5007" y="6174"/>
                    <a:pt x="4954" y="6181"/>
                    <a:pt x="4903" y="6181"/>
                  </a:cubicBezTo>
                  <a:cubicBezTo>
                    <a:pt x="4693" y="6181"/>
                    <a:pt x="4499" y="6052"/>
                    <a:pt x="4360" y="5898"/>
                  </a:cubicBezTo>
                  <a:cubicBezTo>
                    <a:pt x="3986" y="5448"/>
                    <a:pt x="4082" y="4681"/>
                    <a:pt x="4255" y="4183"/>
                  </a:cubicBezTo>
                  <a:cubicBezTo>
                    <a:pt x="4434" y="3647"/>
                    <a:pt x="4820" y="3450"/>
                    <a:pt x="5263" y="3450"/>
                  </a:cubicBezTo>
                  <a:cubicBezTo>
                    <a:pt x="5928" y="3450"/>
                    <a:pt x="6720" y="3897"/>
                    <a:pt x="7129" y="4317"/>
                  </a:cubicBezTo>
                  <a:cubicBezTo>
                    <a:pt x="8518" y="5726"/>
                    <a:pt x="7608" y="7843"/>
                    <a:pt x="6832" y="9280"/>
                  </a:cubicBezTo>
                  <a:cubicBezTo>
                    <a:pt x="6745" y="9424"/>
                    <a:pt x="6669" y="9586"/>
                    <a:pt x="6592" y="9740"/>
                  </a:cubicBezTo>
                  <a:cubicBezTo>
                    <a:pt x="6468" y="8849"/>
                    <a:pt x="5490" y="8312"/>
                    <a:pt x="4676" y="8245"/>
                  </a:cubicBezTo>
                  <a:cubicBezTo>
                    <a:pt x="4566" y="8235"/>
                    <a:pt x="4456" y="8230"/>
                    <a:pt x="4345" y="8230"/>
                  </a:cubicBezTo>
                  <a:cubicBezTo>
                    <a:pt x="3445" y="8230"/>
                    <a:pt x="2538" y="8568"/>
                    <a:pt x="1821" y="9088"/>
                  </a:cubicBezTo>
                  <a:cubicBezTo>
                    <a:pt x="1045" y="9654"/>
                    <a:pt x="384" y="10497"/>
                    <a:pt x="183" y="11455"/>
                  </a:cubicBezTo>
                  <a:cubicBezTo>
                    <a:pt x="1" y="12317"/>
                    <a:pt x="279" y="13284"/>
                    <a:pt x="1083" y="13735"/>
                  </a:cubicBezTo>
                  <a:cubicBezTo>
                    <a:pt x="1281" y="13852"/>
                    <a:pt x="1530" y="13931"/>
                    <a:pt x="1773" y="13931"/>
                  </a:cubicBezTo>
                  <a:cubicBezTo>
                    <a:pt x="1965" y="13931"/>
                    <a:pt x="2153" y="13882"/>
                    <a:pt x="2310" y="13763"/>
                  </a:cubicBezTo>
                  <a:cubicBezTo>
                    <a:pt x="2645" y="13514"/>
                    <a:pt x="2645" y="12987"/>
                    <a:pt x="2310" y="12729"/>
                  </a:cubicBezTo>
                  <a:cubicBezTo>
                    <a:pt x="2298" y="12719"/>
                    <a:pt x="2285" y="12714"/>
                    <a:pt x="2272" y="12714"/>
                  </a:cubicBezTo>
                  <a:cubicBezTo>
                    <a:pt x="2213" y="12714"/>
                    <a:pt x="2157" y="12808"/>
                    <a:pt x="2204" y="12863"/>
                  </a:cubicBezTo>
                  <a:cubicBezTo>
                    <a:pt x="2549" y="13237"/>
                    <a:pt x="2300" y="13725"/>
                    <a:pt x="1821" y="13763"/>
                  </a:cubicBezTo>
                  <a:cubicBezTo>
                    <a:pt x="1804" y="13764"/>
                    <a:pt x="1787" y="13765"/>
                    <a:pt x="1770" y="13765"/>
                  </a:cubicBezTo>
                  <a:cubicBezTo>
                    <a:pt x="1405" y="13765"/>
                    <a:pt x="1053" y="13570"/>
                    <a:pt x="806" y="13313"/>
                  </a:cubicBezTo>
                  <a:cubicBezTo>
                    <a:pt x="231" y="12719"/>
                    <a:pt x="183" y="11857"/>
                    <a:pt x="442" y="11110"/>
                  </a:cubicBezTo>
                  <a:cubicBezTo>
                    <a:pt x="1007" y="9548"/>
                    <a:pt x="2683" y="8418"/>
                    <a:pt x="4322" y="8398"/>
                  </a:cubicBezTo>
                  <a:cubicBezTo>
                    <a:pt x="4357" y="8397"/>
                    <a:pt x="4393" y="8396"/>
                    <a:pt x="4428" y="8396"/>
                  </a:cubicBezTo>
                  <a:cubicBezTo>
                    <a:pt x="4889" y="8396"/>
                    <a:pt x="5337" y="8513"/>
                    <a:pt x="5711" y="8753"/>
                  </a:cubicBezTo>
                  <a:cubicBezTo>
                    <a:pt x="6190" y="9069"/>
                    <a:pt x="6515" y="9663"/>
                    <a:pt x="6353" y="10228"/>
                  </a:cubicBezTo>
                  <a:cubicBezTo>
                    <a:pt x="6171" y="10861"/>
                    <a:pt x="5941" y="11388"/>
                    <a:pt x="6027" y="12068"/>
                  </a:cubicBezTo>
                  <a:cubicBezTo>
                    <a:pt x="6151" y="13160"/>
                    <a:pt x="7081" y="13917"/>
                    <a:pt x="7991" y="14405"/>
                  </a:cubicBezTo>
                  <a:cubicBezTo>
                    <a:pt x="8014" y="14418"/>
                    <a:pt x="8036" y="14423"/>
                    <a:pt x="8057" y="14423"/>
                  </a:cubicBezTo>
                  <a:cubicBezTo>
                    <a:pt x="8165" y="14423"/>
                    <a:pt x="8228" y="14275"/>
                    <a:pt x="8115" y="14195"/>
                  </a:cubicBezTo>
                  <a:cubicBezTo>
                    <a:pt x="7713" y="13907"/>
                    <a:pt x="7272" y="13649"/>
                    <a:pt x="6908" y="13294"/>
                  </a:cubicBezTo>
                  <a:cubicBezTo>
                    <a:pt x="6563" y="12930"/>
                    <a:pt x="6324" y="12508"/>
                    <a:pt x="6266" y="12010"/>
                  </a:cubicBezTo>
                  <a:cubicBezTo>
                    <a:pt x="6171" y="11253"/>
                    <a:pt x="6429" y="10554"/>
                    <a:pt x="6765" y="9883"/>
                  </a:cubicBezTo>
                  <a:cubicBezTo>
                    <a:pt x="7311" y="9270"/>
                    <a:pt x="8278" y="9002"/>
                    <a:pt x="9006" y="8695"/>
                  </a:cubicBezTo>
                  <a:cubicBezTo>
                    <a:pt x="9926" y="8303"/>
                    <a:pt x="10769" y="7680"/>
                    <a:pt x="11392" y="6885"/>
                  </a:cubicBezTo>
                  <a:cubicBezTo>
                    <a:pt x="12005" y="6109"/>
                    <a:pt x="12436" y="5093"/>
                    <a:pt x="12398" y="4087"/>
                  </a:cubicBezTo>
                  <a:cubicBezTo>
                    <a:pt x="12359" y="3053"/>
                    <a:pt x="11737" y="2133"/>
                    <a:pt x="10664" y="2123"/>
                  </a:cubicBezTo>
                  <a:cubicBezTo>
                    <a:pt x="10659" y="2123"/>
                    <a:pt x="10654" y="2123"/>
                    <a:pt x="10649" y="2123"/>
                  </a:cubicBezTo>
                  <a:cubicBezTo>
                    <a:pt x="9546" y="2123"/>
                    <a:pt x="8759" y="3211"/>
                    <a:pt x="9064" y="4269"/>
                  </a:cubicBezTo>
                  <a:cubicBezTo>
                    <a:pt x="9083" y="4336"/>
                    <a:pt x="9140" y="4366"/>
                    <a:pt x="9197" y="4366"/>
                  </a:cubicBezTo>
                  <a:cubicBezTo>
                    <a:pt x="9278" y="4366"/>
                    <a:pt x="9360" y="4304"/>
                    <a:pt x="9332" y="4202"/>
                  </a:cubicBezTo>
                  <a:cubicBezTo>
                    <a:pt x="9062" y="3292"/>
                    <a:pt x="9741" y="2390"/>
                    <a:pt x="10660" y="2390"/>
                  </a:cubicBezTo>
                  <a:cubicBezTo>
                    <a:pt x="10718" y="2390"/>
                    <a:pt x="10777" y="2394"/>
                    <a:pt x="10836" y="2401"/>
                  </a:cubicBezTo>
                  <a:cubicBezTo>
                    <a:pt x="11986" y="2545"/>
                    <a:pt x="12264" y="3800"/>
                    <a:pt x="12082" y="4758"/>
                  </a:cubicBezTo>
                  <a:cubicBezTo>
                    <a:pt x="11727" y="6684"/>
                    <a:pt x="10146" y="8063"/>
                    <a:pt x="8384" y="8743"/>
                  </a:cubicBezTo>
                  <a:cubicBezTo>
                    <a:pt x="7933" y="8925"/>
                    <a:pt x="7387" y="9155"/>
                    <a:pt x="6975" y="9491"/>
                  </a:cubicBezTo>
                  <a:cubicBezTo>
                    <a:pt x="7071" y="9309"/>
                    <a:pt x="7167" y="9127"/>
                    <a:pt x="7263" y="8964"/>
                  </a:cubicBezTo>
                  <a:cubicBezTo>
                    <a:pt x="7703" y="8149"/>
                    <a:pt x="8029" y="7316"/>
                    <a:pt x="8077" y="6387"/>
                  </a:cubicBezTo>
                  <a:cubicBezTo>
                    <a:pt x="8125" y="5544"/>
                    <a:pt x="7991" y="4700"/>
                    <a:pt x="7665" y="3915"/>
                  </a:cubicBezTo>
                  <a:cubicBezTo>
                    <a:pt x="7617" y="3790"/>
                    <a:pt x="7560" y="3666"/>
                    <a:pt x="7502" y="3532"/>
                  </a:cubicBezTo>
                  <a:cubicBezTo>
                    <a:pt x="7473" y="3436"/>
                    <a:pt x="7435" y="3340"/>
                    <a:pt x="7416" y="3244"/>
                  </a:cubicBezTo>
                  <a:cubicBezTo>
                    <a:pt x="7368" y="3053"/>
                    <a:pt x="7330" y="2851"/>
                    <a:pt x="7320" y="2650"/>
                  </a:cubicBezTo>
                  <a:cubicBezTo>
                    <a:pt x="7282" y="2238"/>
                    <a:pt x="7311" y="1836"/>
                    <a:pt x="7406" y="1443"/>
                  </a:cubicBezTo>
                  <a:cubicBezTo>
                    <a:pt x="7473" y="1117"/>
                    <a:pt x="7608" y="782"/>
                    <a:pt x="7818" y="533"/>
                  </a:cubicBezTo>
                  <a:cubicBezTo>
                    <a:pt x="7933" y="409"/>
                    <a:pt x="8048" y="313"/>
                    <a:pt x="8192" y="246"/>
                  </a:cubicBezTo>
                  <a:cubicBezTo>
                    <a:pt x="8271" y="206"/>
                    <a:pt x="8375" y="174"/>
                    <a:pt x="8468" y="174"/>
                  </a:cubicBezTo>
                  <a:cubicBezTo>
                    <a:pt x="8488" y="174"/>
                    <a:pt x="8508" y="175"/>
                    <a:pt x="8527" y="179"/>
                  </a:cubicBezTo>
                  <a:cubicBezTo>
                    <a:pt x="8652" y="217"/>
                    <a:pt x="8661" y="313"/>
                    <a:pt x="8700" y="418"/>
                  </a:cubicBezTo>
                  <a:cubicBezTo>
                    <a:pt x="8706" y="444"/>
                    <a:pt x="8730" y="465"/>
                    <a:pt x="8756" y="465"/>
                  </a:cubicBezTo>
                  <a:cubicBezTo>
                    <a:pt x="8769" y="465"/>
                    <a:pt x="8783" y="460"/>
                    <a:pt x="8796" y="447"/>
                  </a:cubicBezTo>
                  <a:cubicBezTo>
                    <a:pt x="8911" y="351"/>
                    <a:pt x="8824" y="169"/>
                    <a:pt x="8729" y="83"/>
                  </a:cubicBezTo>
                  <a:cubicBezTo>
                    <a:pt x="8655" y="24"/>
                    <a:pt x="8566" y="0"/>
                    <a:pt x="8475"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2"/>
            <p:cNvSpPr/>
            <p:nvPr/>
          </p:nvSpPr>
          <p:spPr>
            <a:xfrm>
              <a:off x="4636074" y="1253855"/>
              <a:ext cx="297243" cy="122841"/>
            </a:xfrm>
            <a:custGeom>
              <a:avLst/>
              <a:gdLst/>
              <a:ahLst/>
              <a:cxnLst/>
              <a:rect l="l" t="t" r="r" b="b"/>
              <a:pathLst>
                <a:path w="4532" h="1873" extrusionOk="0">
                  <a:moveTo>
                    <a:pt x="2926" y="0"/>
                  </a:moveTo>
                  <a:cubicBezTo>
                    <a:pt x="2614" y="0"/>
                    <a:pt x="2301" y="32"/>
                    <a:pt x="1993" y="94"/>
                  </a:cubicBezTo>
                  <a:cubicBezTo>
                    <a:pt x="1600" y="180"/>
                    <a:pt x="1227" y="315"/>
                    <a:pt x="863" y="487"/>
                  </a:cubicBezTo>
                  <a:cubicBezTo>
                    <a:pt x="594" y="640"/>
                    <a:pt x="182" y="813"/>
                    <a:pt x="87" y="1138"/>
                  </a:cubicBezTo>
                  <a:cubicBezTo>
                    <a:pt x="0" y="1435"/>
                    <a:pt x="690" y="1713"/>
                    <a:pt x="891" y="1771"/>
                  </a:cubicBezTo>
                  <a:cubicBezTo>
                    <a:pt x="1121" y="1841"/>
                    <a:pt x="1357" y="1872"/>
                    <a:pt x="1592" y="1872"/>
                  </a:cubicBezTo>
                  <a:cubicBezTo>
                    <a:pt x="1740" y="1872"/>
                    <a:pt x="1887" y="1860"/>
                    <a:pt x="2031" y="1838"/>
                  </a:cubicBezTo>
                  <a:cubicBezTo>
                    <a:pt x="2980" y="1665"/>
                    <a:pt x="3737" y="1033"/>
                    <a:pt x="4455" y="449"/>
                  </a:cubicBezTo>
                  <a:cubicBezTo>
                    <a:pt x="4532" y="382"/>
                    <a:pt x="4484" y="276"/>
                    <a:pt x="4417" y="247"/>
                  </a:cubicBezTo>
                  <a:cubicBezTo>
                    <a:pt x="3932" y="82"/>
                    <a:pt x="3429" y="0"/>
                    <a:pt x="292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2"/>
            <p:cNvSpPr/>
            <p:nvPr/>
          </p:nvSpPr>
          <p:spPr>
            <a:xfrm>
              <a:off x="4517953" y="1136653"/>
              <a:ext cx="91757" cy="256175"/>
            </a:xfrm>
            <a:custGeom>
              <a:avLst/>
              <a:gdLst/>
              <a:ahLst/>
              <a:cxnLst/>
              <a:rect l="l" t="t" r="r" b="b"/>
              <a:pathLst>
                <a:path w="1399" h="3906" extrusionOk="0">
                  <a:moveTo>
                    <a:pt x="1047" y="1"/>
                  </a:moveTo>
                  <a:cubicBezTo>
                    <a:pt x="1026" y="1"/>
                    <a:pt x="1005" y="10"/>
                    <a:pt x="987" y="32"/>
                  </a:cubicBezTo>
                  <a:cubicBezTo>
                    <a:pt x="479" y="492"/>
                    <a:pt x="154" y="1144"/>
                    <a:pt x="48" y="1824"/>
                  </a:cubicBezTo>
                  <a:cubicBezTo>
                    <a:pt x="0" y="2169"/>
                    <a:pt x="0" y="2514"/>
                    <a:pt x="58" y="2849"/>
                  </a:cubicBezTo>
                  <a:cubicBezTo>
                    <a:pt x="115" y="3203"/>
                    <a:pt x="249" y="3548"/>
                    <a:pt x="403" y="3864"/>
                  </a:cubicBezTo>
                  <a:cubicBezTo>
                    <a:pt x="422" y="3874"/>
                    <a:pt x="422" y="3883"/>
                    <a:pt x="431" y="3893"/>
                  </a:cubicBezTo>
                  <a:cubicBezTo>
                    <a:pt x="442" y="3902"/>
                    <a:pt x="454" y="3906"/>
                    <a:pt x="465" y="3906"/>
                  </a:cubicBezTo>
                  <a:cubicBezTo>
                    <a:pt x="504" y="3906"/>
                    <a:pt x="543" y="3863"/>
                    <a:pt x="565" y="3826"/>
                  </a:cubicBezTo>
                  <a:cubicBezTo>
                    <a:pt x="633" y="3692"/>
                    <a:pt x="968" y="3251"/>
                    <a:pt x="930" y="3098"/>
                  </a:cubicBezTo>
                  <a:cubicBezTo>
                    <a:pt x="1073" y="2782"/>
                    <a:pt x="1188" y="2456"/>
                    <a:pt x="1246" y="2111"/>
                  </a:cubicBezTo>
                  <a:cubicBezTo>
                    <a:pt x="1399" y="1441"/>
                    <a:pt x="1351" y="722"/>
                    <a:pt x="1121" y="61"/>
                  </a:cubicBezTo>
                  <a:cubicBezTo>
                    <a:pt x="1109" y="25"/>
                    <a:pt x="1079" y="1"/>
                    <a:pt x="1047"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2"/>
            <p:cNvSpPr/>
            <p:nvPr/>
          </p:nvSpPr>
          <p:spPr>
            <a:xfrm>
              <a:off x="4688871" y="1034141"/>
              <a:ext cx="281239" cy="190984"/>
            </a:xfrm>
            <a:custGeom>
              <a:avLst/>
              <a:gdLst/>
              <a:ahLst/>
              <a:cxnLst/>
              <a:rect l="l" t="t" r="r" b="b"/>
              <a:pathLst>
                <a:path w="4288" h="2912" extrusionOk="0">
                  <a:moveTo>
                    <a:pt x="89" y="0"/>
                  </a:moveTo>
                  <a:cubicBezTo>
                    <a:pt x="52" y="0"/>
                    <a:pt x="19" y="28"/>
                    <a:pt x="19" y="72"/>
                  </a:cubicBezTo>
                  <a:cubicBezTo>
                    <a:pt x="0" y="637"/>
                    <a:pt x="58" y="1193"/>
                    <a:pt x="220" y="1720"/>
                  </a:cubicBezTo>
                  <a:cubicBezTo>
                    <a:pt x="287" y="1969"/>
                    <a:pt x="383" y="2237"/>
                    <a:pt x="498" y="2477"/>
                  </a:cubicBezTo>
                  <a:cubicBezTo>
                    <a:pt x="537" y="2582"/>
                    <a:pt x="613" y="2869"/>
                    <a:pt x="757" y="2908"/>
                  </a:cubicBezTo>
                  <a:cubicBezTo>
                    <a:pt x="769" y="2910"/>
                    <a:pt x="779" y="2911"/>
                    <a:pt x="789" y="2911"/>
                  </a:cubicBezTo>
                  <a:cubicBezTo>
                    <a:pt x="962" y="2911"/>
                    <a:pt x="850" y="2534"/>
                    <a:pt x="927" y="2534"/>
                  </a:cubicBezTo>
                  <a:cubicBezTo>
                    <a:pt x="927" y="2534"/>
                    <a:pt x="928" y="2534"/>
                    <a:pt x="929" y="2534"/>
                  </a:cubicBezTo>
                  <a:lnTo>
                    <a:pt x="939" y="2534"/>
                  </a:lnTo>
                  <a:cubicBezTo>
                    <a:pt x="971" y="2535"/>
                    <a:pt x="1004" y="2536"/>
                    <a:pt x="1037" y="2536"/>
                  </a:cubicBezTo>
                  <a:cubicBezTo>
                    <a:pt x="1667" y="2536"/>
                    <a:pt x="2316" y="2276"/>
                    <a:pt x="2817" y="1921"/>
                  </a:cubicBezTo>
                  <a:cubicBezTo>
                    <a:pt x="3085" y="1739"/>
                    <a:pt x="3305" y="1519"/>
                    <a:pt x="3516" y="1269"/>
                  </a:cubicBezTo>
                  <a:cubicBezTo>
                    <a:pt x="3756" y="963"/>
                    <a:pt x="3947" y="618"/>
                    <a:pt x="4206" y="331"/>
                  </a:cubicBezTo>
                  <a:cubicBezTo>
                    <a:pt x="4288" y="276"/>
                    <a:pt x="4248" y="186"/>
                    <a:pt x="4162" y="186"/>
                  </a:cubicBezTo>
                  <a:cubicBezTo>
                    <a:pt x="4157" y="186"/>
                    <a:pt x="4153" y="186"/>
                    <a:pt x="4148" y="187"/>
                  </a:cubicBezTo>
                  <a:cubicBezTo>
                    <a:pt x="3392" y="311"/>
                    <a:pt x="2625" y="522"/>
                    <a:pt x="2002" y="982"/>
                  </a:cubicBezTo>
                  <a:cubicBezTo>
                    <a:pt x="1753" y="1174"/>
                    <a:pt x="1523" y="1384"/>
                    <a:pt x="1332" y="1653"/>
                  </a:cubicBezTo>
                  <a:cubicBezTo>
                    <a:pt x="1188" y="1854"/>
                    <a:pt x="1035" y="2103"/>
                    <a:pt x="987" y="2352"/>
                  </a:cubicBezTo>
                  <a:lnTo>
                    <a:pt x="977" y="2352"/>
                  </a:lnTo>
                  <a:cubicBezTo>
                    <a:pt x="977" y="2304"/>
                    <a:pt x="987" y="2275"/>
                    <a:pt x="987" y="2228"/>
                  </a:cubicBezTo>
                  <a:cubicBezTo>
                    <a:pt x="1006" y="1959"/>
                    <a:pt x="987" y="1681"/>
                    <a:pt x="929" y="1423"/>
                  </a:cubicBezTo>
                  <a:cubicBezTo>
                    <a:pt x="805" y="896"/>
                    <a:pt x="537" y="407"/>
                    <a:pt x="144" y="24"/>
                  </a:cubicBezTo>
                  <a:cubicBezTo>
                    <a:pt x="127" y="8"/>
                    <a:pt x="108" y="0"/>
                    <a:pt x="8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2"/>
            <p:cNvSpPr/>
            <p:nvPr/>
          </p:nvSpPr>
          <p:spPr>
            <a:xfrm>
              <a:off x="4757933" y="855682"/>
              <a:ext cx="115696" cy="214004"/>
            </a:xfrm>
            <a:custGeom>
              <a:avLst/>
              <a:gdLst/>
              <a:ahLst/>
              <a:cxnLst/>
              <a:rect l="l" t="t" r="r" b="b"/>
              <a:pathLst>
                <a:path w="1764" h="3263" extrusionOk="0">
                  <a:moveTo>
                    <a:pt x="1679" y="1"/>
                  </a:moveTo>
                  <a:cubicBezTo>
                    <a:pt x="1663" y="1"/>
                    <a:pt x="1646" y="5"/>
                    <a:pt x="1630" y="15"/>
                  </a:cubicBezTo>
                  <a:cubicBezTo>
                    <a:pt x="1036" y="340"/>
                    <a:pt x="576" y="867"/>
                    <a:pt x="317" y="1471"/>
                  </a:cubicBezTo>
                  <a:cubicBezTo>
                    <a:pt x="183" y="1777"/>
                    <a:pt x="97" y="2113"/>
                    <a:pt x="78" y="2429"/>
                  </a:cubicBezTo>
                  <a:cubicBezTo>
                    <a:pt x="49" y="2668"/>
                    <a:pt x="1" y="3042"/>
                    <a:pt x="164" y="3262"/>
                  </a:cubicBezTo>
                  <a:lnTo>
                    <a:pt x="700" y="2716"/>
                  </a:lnTo>
                  <a:cubicBezTo>
                    <a:pt x="911" y="2477"/>
                    <a:pt x="1093" y="2218"/>
                    <a:pt x="1246" y="1931"/>
                  </a:cubicBezTo>
                  <a:cubicBezTo>
                    <a:pt x="1563" y="1365"/>
                    <a:pt x="1725" y="733"/>
                    <a:pt x="1764" y="82"/>
                  </a:cubicBezTo>
                  <a:cubicBezTo>
                    <a:pt x="1764" y="39"/>
                    <a:pt x="1726" y="1"/>
                    <a:pt x="1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2"/>
            <p:cNvSpPr/>
            <p:nvPr/>
          </p:nvSpPr>
          <p:spPr>
            <a:xfrm>
              <a:off x="4443775" y="886901"/>
              <a:ext cx="103497" cy="195312"/>
            </a:xfrm>
            <a:custGeom>
              <a:avLst/>
              <a:gdLst/>
              <a:ahLst/>
              <a:cxnLst/>
              <a:rect l="l" t="t" r="r" b="b"/>
              <a:pathLst>
                <a:path w="1578" h="2978" extrusionOk="0">
                  <a:moveTo>
                    <a:pt x="1506" y="0"/>
                  </a:moveTo>
                  <a:cubicBezTo>
                    <a:pt x="1497" y="0"/>
                    <a:pt x="1487" y="3"/>
                    <a:pt x="1476" y="8"/>
                  </a:cubicBezTo>
                  <a:cubicBezTo>
                    <a:pt x="882" y="190"/>
                    <a:pt x="403" y="650"/>
                    <a:pt x="192" y="1254"/>
                  </a:cubicBezTo>
                  <a:cubicBezTo>
                    <a:pt x="1" y="1838"/>
                    <a:pt x="106" y="2470"/>
                    <a:pt x="461" y="2978"/>
                  </a:cubicBezTo>
                  <a:cubicBezTo>
                    <a:pt x="365" y="2834"/>
                    <a:pt x="710" y="2327"/>
                    <a:pt x="767" y="2212"/>
                  </a:cubicBezTo>
                  <a:cubicBezTo>
                    <a:pt x="882" y="1982"/>
                    <a:pt x="978" y="1761"/>
                    <a:pt x="1074" y="1522"/>
                  </a:cubicBezTo>
                  <a:cubicBezTo>
                    <a:pt x="1265" y="1052"/>
                    <a:pt x="1428" y="592"/>
                    <a:pt x="1562" y="94"/>
                  </a:cubicBezTo>
                  <a:cubicBezTo>
                    <a:pt x="1578" y="47"/>
                    <a:pt x="1549" y="0"/>
                    <a:pt x="150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2"/>
            <p:cNvSpPr/>
            <p:nvPr/>
          </p:nvSpPr>
          <p:spPr>
            <a:xfrm>
              <a:off x="4267872" y="1064508"/>
              <a:ext cx="201091" cy="90311"/>
            </a:xfrm>
            <a:custGeom>
              <a:avLst/>
              <a:gdLst/>
              <a:ahLst/>
              <a:cxnLst/>
              <a:rect l="l" t="t" r="r" b="b"/>
              <a:pathLst>
                <a:path w="3066" h="1377" extrusionOk="0">
                  <a:moveTo>
                    <a:pt x="1339" y="0"/>
                  </a:moveTo>
                  <a:cubicBezTo>
                    <a:pt x="1249" y="0"/>
                    <a:pt x="1160" y="10"/>
                    <a:pt x="1073" y="30"/>
                  </a:cubicBezTo>
                  <a:cubicBezTo>
                    <a:pt x="470" y="145"/>
                    <a:pt x="39" y="701"/>
                    <a:pt x="0" y="1285"/>
                  </a:cubicBezTo>
                  <a:cubicBezTo>
                    <a:pt x="0" y="1341"/>
                    <a:pt x="53" y="1377"/>
                    <a:pt x="103" y="1377"/>
                  </a:cubicBezTo>
                  <a:cubicBezTo>
                    <a:pt x="114" y="1377"/>
                    <a:pt x="124" y="1375"/>
                    <a:pt x="134" y="1372"/>
                  </a:cubicBezTo>
                  <a:cubicBezTo>
                    <a:pt x="575" y="1190"/>
                    <a:pt x="1092" y="1209"/>
                    <a:pt x="1562" y="1190"/>
                  </a:cubicBezTo>
                  <a:cubicBezTo>
                    <a:pt x="1792" y="1180"/>
                    <a:pt x="2031" y="1161"/>
                    <a:pt x="2252" y="1161"/>
                  </a:cubicBezTo>
                  <a:cubicBezTo>
                    <a:pt x="2529" y="1151"/>
                    <a:pt x="2798" y="1142"/>
                    <a:pt x="3066" y="1103"/>
                  </a:cubicBezTo>
                  <a:cubicBezTo>
                    <a:pt x="3056" y="1046"/>
                    <a:pt x="3008" y="979"/>
                    <a:pt x="2951" y="950"/>
                  </a:cubicBezTo>
                  <a:cubicBezTo>
                    <a:pt x="2932" y="950"/>
                    <a:pt x="2932" y="941"/>
                    <a:pt x="2922" y="941"/>
                  </a:cubicBezTo>
                  <a:cubicBezTo>
                    <a:pt x="2884" y="921"/>
                    <a:pt x="2836" y="921"/>
                    <a:pt x="2807" y="912"/>
                  </a:cubicBezTo>
                  <a:cubicBezTo>
                    <a:pt x="2482" y="854"/>
                    <a:pt x="2482" y="586"/>
                    <a:pt x="2290" y="395"/>
                  </a:cubicBezTo>
                  <a:cubicBezTo>
                    <a:pt x="2194" y="299"/>
                    <a:pt x="2079" y="222"/>
                    <a:pt x="1945" y="145"/>
                  </a:cubicBezTo>
                  <a:cubicBezTo>
                    <a:pt x="1751" y="52"/>
                    <a:pt x="1544" y="0"/>
                    <a:pt x="133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2"/>
            <p:cNvSpPr/>
            <p:nvPr/>
          </p:nvSpPr>
          <p:spPr>
            <a:xfrm>
              <a:off x="4087510" y="1267366"/>
              <a:ext cx="231917" cy="110904"/>
            </a:xfrm>
            <a:custGeom>
              <a:avLst/>
              <a:gdLst/>
              <a:ahLst/>
              <a:cxnLst/>
              <a:rect l="l" t="t" r="r" b="b"/>
              <a:pathLst>
                <a:path w="3536" h="1691" extrusionOk="0">
                  <a:moveTo>
                    <a:pt x="1429" y="0"/>
                  </a:moveTo>
                  <a:cubicBezTo>
                    <a:pt x="851" y="0"/>
                    <a:pt x="297" y="336"/>
                    <a:pt x="20" y="865"/>
                  </a:cubicBezTo>
                  <a:cubicBezTo>
                    <a:pt x="1" y="913"/>
                    <a:pt x="20" y="961"/>
                    <a:pt x="87" y="971"/>
                  </a:cubicBezTo>
                  <a:cubicBezTo>
                    <a:pt x="384" y="980"/>
                    <a:pt x="691" y="990"/>
                    <a:pt x="997" y="1057"/>
                  </a:cubicBezTo>
                  <a:cubicBezTo>
                    <a:pt x="1294" y="1105"/>
                    <a:pt x="1581" y="1210"/>
                    <a:pt x="1859" y="1325"/>
                  </a:cubicBezTo>
                  <a:cubicBezTo>
                    <a:pt x="2118" y="1440"/>
                    <a:pt x="2405" y="1517"/>
                    <a:pt x="2683" y="1584"/>
                  </a:cubicBezTo>
                  <a:cubicBezTo>
                    <a:pt x="2837" y="1613"/>
                    <a:pt x="2990" y="1641"/>
                    <a:pt x="3153" y="1651"/>
                  </a:cubicBezTo>
                  <a:cubicBezTo>
                    <a:pt x="3212" y="1660"/>
                    <a:pt x="3363" y="1691"/>
                    <a:pt x="3436" y="1691"/>
                  </a:cubicBezTo>
                  <a:cubicBezTo>
                    <a:pt x="3445" y="1691"/>
                    <a:pt x="3453" y="1690"/>
                    <a:pt x="3459" y="1689"/>
                  </a:cubicBezTo>
                  <a:cubicBezTo>
                    <a:pt x="3536" y="1680"/>
                    <a:pt x="3536" y="1632"/>
                    <a:pt x="3507" y="1555"/>
                  </a:cubicBezTo>
                  <a:cubicBezTo>
                    <a:pt x="3421" y="1306"/>
                    <a:pt x="2980" y="798"/>
                    <a:pt x="2913" y="731"/>
                  </a:cubicBezTo>
                  <a:cubicBezTo>
                    <a:pt x="2587" y="396"/>
                    <a:pt x="2204" y="118"/>
                    <a:pt x="1735" y="32"/>
                  </a:cubicBezTo>
                  <a:cubicBezTo>
                    <a:pt x="1633" y="10"/>
                    <a:pt x="1531"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2"/>
            <p:cNvSpPr/>
            <p:nvPr/>
          </p:nvSpPr>
          <p:spPr>
            <a:xfrm>
              <a:off x="4020940" y="1435332"/>
              <a:ext cx="98053" cy="199837"/>
            </a:xfrm>
            <a:custGeom>
              <a:avLst/>
              <a:gdLst/>
              <a:ahLst/>
              <a:cxnLst/>
              <a:rect l="l" t="t" r="r" b="b"/>
              <a:pathLst>
                <a:path w="1495" h="3047" extrusionOk="0">
                  <a:moveTo>
                    <a:pt x="815" y="0"/>
                  </a:moveTo>
                  <a:cubicBezTo>
                    <a:pt x="776" y="0"/>
                    <a:pt x="738" y="10"/>
                    <a:pt x="700" y="29"/>
                  </a:cubicBezTo>
                  <a:cubicBezTo>
                    <a:pt x="77" y="326"/>
                    <a:pt x="0" y="1064"/>
                    <a:pt x="173" y="1667"/>
                  </a:cubicBezTo>
                  <a:cubicBezTo>
                    <a:pt x="345" y="2232"/>
                    <a:pt x="700" y="3018"/>
                    <a:pt x="1389" y="3047"/>
                  </a:cubicBezTo>
                  <a:cubicBezTo>
                    <a:pt x="1447" y="3047"/>
                    <a:pt x="1495" y="2960"/>
                    <a:pt x="1447" y="2913"/>
                  </a:cubicBezTo>
                  <a:cubicBezTo>
                    <a:pt x="1025" y="2501"/>
                    <a:pt x="968" y="1945"/>
                    <a:pt x="958" y="1389"/>
                  </a:cubicBezTo>
                  <a:cubicBezTo>
                    <a:pt x="939" y="1198"/>
                    <a:pt x="1016" y="38"/>
                    <a:pt x="815"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2"/>
            <p:cNvSpPr/>
            <p:nvPr/>
          </p:nvSpPr>
          <p:spPr>
            <a:xfrm>
              <a:off x="4103251" y="1370139"/>
              <a:ext cx="106842" cy="191180"/>
            </a:xfrm>
            <a:custGeom>
              <a:avLst/>
              <a:gdLst/>
              <a:ahLst/>
              <a:cxnLst/>
              <a:rect l="l" t="t" r="r" b="b"/>
              <a:pathLst>
                <a:path w="1629" h="2915" extrusionOk="0">
                  <a:moveTo>
                    <a:pt x="1429" y="0"/>
                  </a:moveTo>
                  <a:cubicBezTo>
                    <a:pt x="1413" y="0"/>
                    <a:pt x="1399" y="3"/>
                    <a:pt x="1389" y="7"/>
                  </a:cubicBezTo>
                  <a:cubicBezTo>
                    <a:pt x="1351" y="46"/>
                    <a:pt x="1303" y="65"/>
                    <a:pt x="1255" y="74"/>
                  </a:cubicBezTo>
                  <a:cubicBezTo>
                    <a:pt x="1044" y="161"/>
                    <a:pt x="834" y="276"/>
                    <a:pt x="661" y="410"/>
                  </a:cubicBezTo>
                  <a:cubicBezTo>
                    <a:pt x="374" y="620"/>
                    <a:pt x="201" y="937"/>
                    <a:pt x="115" y="1282"/>
                  </a:cubicBezTo>
                  <a:cubicBezTo>
                    <a:pt x="0" y="1818"/>
                    <a:pt x="96" y="2393"/>
                    <a:pt x="374" y="2872"/>
                  </a:cubicBezTo>
                  <a:cubicBezTo>
                    <a:pt x="385" y="2902"/>
                    <a:pt x="407" y="2914"/>
                    <a:pt x="430" y="2914"/>
                  </a:cubicBezTo>
                  <a:cubicBezTo>
                    <a:pt x="466" y="2914"/>
                    <a:pt x="506" y="2884"/>
                    <a:pt x="518" y="2843"/>
                  </a:cubicBezTo>
                  <a:cubicBezTo>
                    <a:pt x="613" y="2240"/>
                    <a:pt x="1159" y="1847"/>
                    <a:pt x="1399" y="1310"/>
                  </a:cubicBezTo>
                  <a:cubicBezTo>
                    <a:pt x="1571" y="956"/>
                    <a:pt x="1629" y="419"/>
                    <a:pt x="1495" y="65"/>
                  </a:cubicBezTo>
                  <a:cubicBezTo>
                    <a:pt x="1485" y="46"/>
                    <a:pt x="1485" y="26"/>
                    <a:pt x="1476" y="7"/>
                  </a:cubicBezTo>
                  <a:cubicBezTo>
                    <a:pt x="1461" y="3"/>
                    <a:pt x="1444"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2"/>
            <p:cNvSpPr/>
            <p:nvPr/>
          </p:nvSpPr>
          <p:spPr>
            <a:xfrm>
              <a:off x="4364022" y="1173643"/>
              <a:ext cx="100546" cy="190590"/>
            </a:xfrm>
            <a:custGeom>
              <a:avLst/>
              <a:gdLst/>
              <a:ahLst/>
              <a:cxnLst/>
              <a:rect l="l" t="t" r="r" b="b"/>
              <a:pathLst>
                <a:path w="1533" h="2906" extrusionOk="0">
                  <a:moveTo>
                    <a:pt x="173" y="0"/>
                  </a:moveTo>
                  <a:cubicBezTo>
                    <a:pt x="137" y="0"/>
                    <a:pt x="105" y="36"/>
                    <a:pt x="105" y="72"/>
                  </a:cubicBezTo>
                  <a:cubicBezTo>
                    <a:pt x="48" y="733"/>
                    <a:pt x="0" y="1442"/>
                    <a:pt x="287" y="2036"/>
                  </a:cubicBezTo>
                  <a:cubicBezTo>
                    <a:pt x="537" y="2553"/>
                    <a:pt x="910" y="2706"/>
                    <a:pt x="1399" y="2898"/>
                  </a:cubicBezTo>
                  <a:cubicBezTo>
                    <a:pt x="1404" y="2903"/>
                    <a:pt x="1413" y="2905"/>
                    <a:pt x="1423" y="2905"/>
                  </a:cubicBezTo>
                  <a:cubicBezTo>
                    <a:pt x="1432" y="2905"/>
                    <a:pt x="1442" y="2903"/>
                    <a:pt x="1447" y="2898"/>
                  </a:cubicBezTo>
                  <a:cubicBezTo>
                    <a:pt x="1533" y="2840"/>
                    <a:pt x="1389" y="2658"/>
                    <a:pt x="1370" y="2611"/>
                  </a:cubicBezTo>
                  <a:cubicBezTo>
                    <a:pt x="1351" y="2505"/>
                    <a:pt x="1370" y="2419"/>
                    <a:pt x="1389" y="2304"/>
                  </a:cubicBezTo>
                  <a:cubicBezTo>
                    <a:pt x="1389" y="2179"/>
                    <a:pt x="1389" y="2055"/>
                    <a:pt x="1380" y="1921"/>
                  </a:cubicBezTo>
                  <a:cubicBezTo>
                    <a:pt x="1351" y="1672"/>
                    <a:pt x="1293" y="1413"/>
                    <a:pt x="1198" y="1173"/>
                  </a:cubicBezTo>
                  <a:cubicBezTo>
                    <a:pt x="987" y="694"/>
                    <a:pt x="661" y="273"/>
                    <a:pt x="211" y="14"/>
                  </a:cubicBezTo>
                  <a:cubicBezTo>
                    <a:pt x="199" y="5"/>
                    <a:pt x="186" y="0"/>
                    <a:pt x="173"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2"/>
            <p:cNvSpPr/>
            <p:nvPr/>
          </p:nvSpPr>
          <p:spPr>
            <a:xfrm>
              <a:off x="4373401" y="1435201"/>
              <a:ext cx="225031" cy="108018"/>
            </a:xfrm>
            <a:custGeom>
              <a:avLst/>
              <a:gdLst/>
              <a:ahLst/>
              <a:cxnLst/>
              <a:rect l="l" t="t" r="r" b="b"/>
              <a:pathLst>
                <a:path w="3431" h="1647" extrusionOk="0">
                  <a:moveTo>
                    <a:pt x="2168" y="0"/>
                  </a:moveTo>
                  <a:cubicBezTo>
                    <a:pt x="1895" y="0"/>
                    <a:pt x="1621" y="48"/>
                    <a:pt x="1361" y="146"/>
                  </a:cubicBezTo>
                  <a:cubicBezTo>
                    <a:pt x="796" y="357"/>
                    <a:pt x="1" y="951"/>
                    <a:pt x="39" y="1640"/>
                  </a:cubicBezTo>
                  <a:cubicBezTo>
                    <a:pt x="62" y="1645"/>
                    <a:pt x="84" y="1647"/>
                    <a:pt x="106" y="1647"/>
                  </a:cubicBezTo>
                  <a:cubicBezTo>
                    <a:pt x="277" y="1647"/>
                    <a:pt x="421" y="1524"/>
                    <a:pt x="556" y="1439"/>
                  </a:cubicBezTo>
                  <a:cubicBezTo>
                    <a:pt x="815" y="1295"/>
                    <a:pt x="1064" y="1171"/>
                    <a:pt x="1342" y="1066"/>
                  </a:cubicBezTo>
                  <a:cubicBezTo>
                    <a:pt x="1984" y="816"/>
                    <a:pt x="2674" y="663"/>
                    <a:pt x="3344" y="491"/>
                  </a:cubicBezTo>
                  <a:cubicBezTo>
                    <a:pt x="3411" y="472"/>
                    <a:pt x="3431" y="357"/>
                    <a:pt x="3363" y="328"/>
                  </a:cubicBezTo>
                  <a:cubicBezTo>
                    <a:pt x="3003" y="113"/>
                    <a:pt x="2587" y="0"/>
                    <a:pt x="2168"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2"/>
            <p:cNvSpPr/>
            <p:nvPr/>
          </p:nvSpPr>
          <p:spPr>
            <a:xfrm>
              <a:off x="3899671" y="1539548"/>
              <a:ext cx="99955" cy="228892"/>
            </a:xfrm>
            <a:custGeom>
              <a:avLst/>
              <a:gdLst/>
              <a:ahLst/>
              <a:cxnLst/>
              <a:rect l="l" t="t" r="r" b="b"/>
              <a:pathLst>
                <a:path w="1524" h="3490" extrusionOk="0">
                  <a:moveTo>
                    <a:pt x="1450" y="1"/>
                  </a:moveTo>
                  <a:cubicBezTo>
                    <a:pt x="1226" y="1"/>
                    <a:pt x="650" y="368"/>
                    <a:pt x="565" y="452"/>
                  </a:cubicBezTo>
                  <a:cubicBezTo>
                    <a:pt x="336" y="662"/>
                    <a:pt x="221" y="959"/>
                    <a:pt x="154" y="1266"/>
                  </a:cubicBezTo>
                  <a:cubicBezTo>
                    <a:pt x="0" y="1994"/>
                    <a:pt x="106" y="2770"/>
                    <a:pt x="412" y="3450"/>
                  </a:cubicBezTo>
                  <a:cubicBezTo>
                    <a:pt x="420" y="3479"/>
                    <a:pt x="440" y="3490"/>
                    <a:pt x="461" y="3490"/>
                  </a:cubicBezTo>
                  <a:cubicBezTo>
                    <a:pt x="490" y="3490"/>
                    <a:pt x="522" y="3469"/>
                    <a:pt x="527" y="3441"/>
                  </a:cubicBezTo>
                  <a:cubicBezTo>
                    <a:pt x="757" y="2856"/>
                    <a:pt x="968" y="2253"/>
                    <a:pt x="1159" y="1659"/>
                  </a:cubicBezTo>
                  <a:cubicBezTo>
                    <a:pt x="1332" y="1141"/>
                    <a:pt x="1514" y="643"/>
                    <a:pt x="1523" y="88"/>
                  </a:cubicBezTo>
                  <a:cubicBezTo>
                    <a:pt x="1523" y="68"/>
                    <a:pt x="1523" y="40"/>
                    <a:pt x="1514" y="30"/>
                  </a:cubicBezTo>
                  <a:cubicBezTo>
                    <a:pt x="1495" y="1"/>
                    <a:pt x="1485" y="1"/>
                    <a:pt x="1466" y="1"/>
                  </a:cubicBezTo>
                  <a:cubicBezTo>
                    <a:pt x="1461" y="1"/>
                    <a:pt x="1456" y="1"/>
                    <a:pt x="1450"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2"/>
            <p:cNvSpPr/>
            <p:nvPr/>
          </p:nvSpPr>
          <p:spPr>
            <a:xfrm>
              <a:off x="3912329" y="1350726"/>
              <a:ext cx="235590" cy="86048"/>
            </a:xfrm>
            <a:custGeom>
              <a:avLst/>
              <a:gdLst/>
              <a:ahLst/>
              <a:cxnLst/>
              <a:rect l="l" t="t" r="r" b="b"/>
              <a:pathLst>
                <a:path w="3592" h="1312" extrusionOk="0">
                  <a:moveTo>
                    <a:pt x="1661" y="1"/>
                  </a:moveTo>
                  <a:cubicBezTo>
                    <a:pt x="1533" y="1"/>
                    <a:pt x="1406" y="15"/>
                    <a:pt x="1283" y="45"/>
                  </a:cubicBezTo>
                  <a:cubicBezTo>
                    <a:pt x="679" y="160"/>
                    <a:pt x="152" y="619"/>
                    <a:pt x="8" y="1213"/>
                  </a:cubicBezTo>
                  <a:cubicBezTo>
                    <a:pt x="1" y="1266"/>
                    <a:pt x="34" y="1312"/>
                    <a:pt x="76" y="1312"/>
                  </a:cubicBezTo>
                  <a:cubicBezTo>
                    <a:pt x="88" y="1312"/>
                    <a:pt x="101" y="1308"/>
                    <a:pt x="114" y="1300"/>
                  </a:cubicBezTo>
                  <a:cubicBezTo>
                    <a:pt x="615" y="983"/>
                    <a:pt x="1141" y="925"/>
                    <a:pt x="1705" y="925"/>
                  </a:cubicBezTo>
                  <a:cubicBezTo>
                    <a:pt x="1756" y="925"/>
                    <a:pt x="1806" y="925"/>
                    <a:pt x="1857" y="926"/>
                  </a:cubicBezTo>
                  <a:cubicBezTo>
                    <a:pt x="1965" y="926"/>
                    <a:pt x="2075" y="929"/>
                    <a:pt x="2185" y="929"/>
                  </a:cubicBezTo>
                  <a:cubicBezTo>
                    <a:pt x="2377" y="929"/>
                    <a:pt x="2572" y="921"/>
                    <a:pt x="2768" y="878"/>
                  </a:cubicBezTo>
                  <a:cubicBezTo>
                    <a:pt x="3007" y="830"/>
                    <a:pt x="3409" y="763"/>
                    <a:pt x="3591" y="581"/>
                  </a:cubicBezTo>
                  <a:cubicBezTo>
                    <a:pt x="3591" y="581"/>
                    <a:pt x="3476" y="562"/>
                    <a:pt x="3342" y="524"/>
                  </a:cubicBezTo>
                  <a:cubicBezTo>
                    <a:pt x="3199" y="485"/>
                    <a:pt x="3036" y="457"/>
                    <a:pt x="3017" y="437"/>
                  </a:cubicBezTo>
                  <a:cubicBezTo>
                    <a:pt x="2748" y="322"/>
                    <a:pt x="2538" y="179"/>
                    <a:pt x="2260" y="93"/>
                  </a:cubicBezTo>
                  <a:cubicBezTo>
                    <a:pt x="2062" y="34"/>
                    <a:pt x="1860" y="1"/>
                    <a:pt x="1661"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2"/>
            <p:cNvSpPr/>
            <p:nvPr/>
          </p:nvSpPr>
          <p:spPr>
            <a:xfrm>
              <a:off x="4265970" y="1393357"/>
              <a:ext cx="117598" cy="234991"/>
            </a:xfrm>
            <a:custGeom>
              <a:avLst/>
              <a:gdLst/>
              <a:ahLst/>
              <a:cxnLst/>
              <a:rect l="l" t="t" r="r" b="b"/>
              <a:pathLst>
                <a:path w="1793" h="3583" extrusionOk="0">
                  <a:moveTo>
                    <a:pt x="427" y="1"/>
                  </a:moveTo>
                  <a:cubicBezTo>
                    <a:pt x="403" y="1"/>
                    <a:pt x="379" y="13"/>
                    <a:pt x="365" y="37"/>
                  </a:cubicBezTo>
                  <a:cubicBezTo>
                    <a:pt x="39" y="698"/>
                    <a:pt x="1" y="1464"/>
                    <a:pt x="259" y="2144"/>
                  </a:cubicBezTo>
                  <a:cubicBezTo>
                    <a:pt x="488" y="2736"/>
                    <a:pt x="1097" y="3555"/>
                    <a:pt x="1783" y="3581"/>
                  </a:cubicBezTo>
                  <a:lnTo>
                    <a:pt x="1783" y="3581"/>
                  </a:lnTo>
                  <a:cubicBezTo>
                    <a:pt x="1762" y="3572"/>
                    <a:pt x="1729" y="3509"/>
                    <a:pt x="1696" y="3418"/>
                  </a:cubicBezTo>
                  <a:cubicBezTo>
                    <a:pt x="1543" y="3006"/>
                    <a:pt x="1313" y="1991"/>
                    <a:pt x="1265" y="1876"/>
                  </a:cubicBezTo>
                  <a:cubicBezTo>
                    <a:pt x="1054" y="1253"/>
                    <a:pt x="786" y="631"/>
                    <a:pt x="489" y="37"/>
                  </a:cubicBezTo>
                  <a:cubicBezTo>
                    <a:pt x="475" y="13"/>
                    <a:pt x="451" y="1"/>
                    <a:pt x="427" y="1"/>
                  </a:cubicBezTo>
                  <a:close/>
                  <a:moveTo>
                    <a:pt x="1783" y="3581"/>
                  </a:moveTo>
                  <a:cubicBezTo>
                    <a:pt x="1785" y="3582"/>
                    <a:pt x="1787" y="3582"/>
                    <a:pt x="1788" y="3582"/>
                  </a:cubicBezTo>
                  <a:cubicBezTo>
                    <a:pt x="1790" y="3582"/>
                    <a:pt x="1791" y="3582"/>
                    <a:pt x="1792" y="3581"/>
                  </a:cubicBezTo>
                  <a:cubicBezTo>
                    <a:pt x="1789" y="3581"/>
                    <a:pt x="1786" y="3581"/>
                    <a:pt x="1783" y="358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2"/>
            <p:cNvSpPr/>
            <p:nvPr/>
          </p:nvSpPr>
          <p:spPr>
            <a:xfrm>
              <a:off x="4424296" y="766747"/>
              <a:ext cx="46567" cy="160290"/>
            </a:xfrm>
            <a:custGeom>
              <a:avLst/>
              <a:gdLst/>
              <a:ahLst/>
              <a:cxnLst/>
              <a:rect l="l" t="t" r="r" b="b"/>
              <a:pathLst>
                <a:path w="710" h="2444" extrusionOk="0">
                  <a:moveTo>
                    <a:pt x="369" y="1"/>
                  </a:moveTo>
                  <a:cubicBezTo>
                    <a:pt x="357" y="1"/>
                    <a:pt x="346" y="4"/>
                    <a:pt x="336" y="10"/>
                  </a:cubicBezTo>
                  <a:cubicBezTo>
                    <a:pt x="10" y="221"/>
                    <a:pt x="1" y="652"/>
                    <a:pt x="10" y="987"/>
                  </a:cubicBezTo>
                  <a:cubicBezTo>
                    <a:pt x="39" y="1419"/>
                    <a:pt x="106" y="2118"/>
                    <a:pt x="441" y="2444"/>
                  </a:cubicBezTo>
                  <a:cubicBezTo>
                    <a:pt x="671" y="2060"/>
                    <a:pt x="710" y="1610"/>
                    <a:pt x="700" y="1179"/>
                  </a:cubicBezTo>
                  <a:cubicBezTo>
                    <a:pt x="671" y="786"/>
                    <a:pt x="576" y="403"/>
                    <a:pt x="422" y="39"/>
                  </a:cubicBezTo>
                  <a:cubicBezTo>
                    <a:pt x="416" y="13"/>
                    <a:pt x="393" y="1"/>
                    <a:pt x="36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2"/>
            <p:cNvSpPr/>
            <p:nvPr/>
          </p:nvSpPr>
          <p:spPr>
            <a:xfrm>
              <a:off x="4183004" y="972294"/>
              <a:ext cx="167838" cy="73718"/>
            </a:xfrm>
            <a:custGeom>
              <a:avLst/>
              <a:gdLst/>
              <a:ahLst/>
              <a:cxnLst/>
              <a:rect l="l" t="t" r="r" b="b"/>
              <a:pathLst>
                <a:path w="2559" h="1124" extrusionOk="0">
                  <a:moveTo>
                    <a:pt x="679" y="1"/>
                  </a:moveTo>
                  <a:cubicBezTo>
                    <a:pt x="605" y="1"/>
                    <a:pt x="532" y="9"/>
                    <a:pt x="461" y="28"/>
                  </a:cubicBezTo>
                  <a:cubicBezTo>
                    <a:pt x="240" y="86"/>
                    <a:pt x="49" y="249"/>
                    <a:pt x="20" y="469"/>
                  </a:cubicBezTo>
                  <a:cubicBezTo>
                    <a:pt x="1" y="507"/>
                    <a:pt x="30" y="545"/>
                    <a:pt x="68" y="555"/>
                  </a:cubicBezTo>
                  <a:cubicBezTo>
                    <a:pt x="470" y="689"/>
                    <a:pt x="873" y="833"/>
                    <a:pt x="1285" y="967"/>
                  </a:cubicBezTo>
                  <a:cubicBezTo>
                    <a:pt x="1658" y="1082"/>
                    <a:pt x="2022" y="1053"/>
                    <a:pt x="2425" y="1120"/>
                  </a:cubicBezTo>
                  <a:cubicBezTo>
                    <a:pt x="2437" y="1122"/>
                    <a:pt x="2450" y="1124"/>
                    <a:pt x="2464" y="1124"/>
                  </a:cubicBezTo>
                  <a:cubicBezTo>
                    <a:pt x="2512" y="1124"/>
                    <a:pt x="2559" y="1108"/>
                    <a:pt x="2559" y="1063"/>
                  </a:cubicBezTo>
                  <a:cubicBezTo>
                    <a:pt x="2559" y="1034"/>
                    <a:pt x="2540" y="1025"/>
                    <a:pt x="2530" y="1015"/>
                  </a:cubicBezTo>
                  <a:cubicBezTo>
                    <a:pt x="2195" y="593"/>
                    <a:pt x="1764" y="287"/>
                    <a:pt x="1237" y="114"/>
                  </a:cubicBezTo>
                  <a:cubicBezTo>
                    <a:pt x="1059" y="53"/>
                    <a:pt x="866" y="1"/>
                    <a:pt x="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2"/>
            <p:cNvSpPr/>
            <p:nvPr/>
          </p:nvSpPr>
          <p:spPr>
            <a:xfrm>
              <a:off x="4625383" y="1204731"/>
              <a:ext cx="45911" cy="42106"/>
            </a:xfrm>
            <a:custGeom>
              <a:avLst/>
              <a:gdLst/>
              <a:ahLst/>
              <a:cxnLst/>
              <a:rect l="l" t="t" r="r" b="b"/>
              <a:pathLst>
                <a:path w="700" h="642" extrusionOk="0">
                  <a:moveTo>
                    <a:pt x="345" y="0"/>
                  </a:moveTo>
                  <a:cubicBezTo>
                    <a:pt x="351" y="3"/>
                    <a:pt x="356" y="6"/>
                    <a:pt x="361" y="10"/>
                  </a:cubicBezTo>
                  <a:lnTo>
                    <a:pt x="361" y="10"/>
                  </a:lnTo>
                  <a:cubicBezTo>
                    <a:pt x="372" y="6"/>
                    <a:pt x="382" y="3"/>
                    <a:pt x="393" y="0"/>
                  </a:cubicBezTo>
                  <a:close/>
                  <a:moveTo>
                    <a:pt x="361" y="10"/>
                  </a:moveTo>
                  <a:lnTo>
                    <a:pt x="361" y="10"/>
                  </a:lnTo>
                  <a:cubicBezTo>
                    <a:pt x="266" y="39"/>
                    <a:pt x="172" y="81"/>
                    <a:pt x="77" y="115"/>
                  </a:cubicBezTo>
                  <a:cubicBezTo>
                    <a:pt x="48" y="115"/>
                    <a:pt x="29" y="125"/>
                    <a:pt x="10" y="153"/>
                  </a:cubicBezTo>
                  <a:cubicBezTo>
                    <a:pt x="0" y="173"/>
                    <a:pt x="0" y="201"/>
                    <a:pt x="10" y="220"/>
                  </a:cubicBezTo>
                  <a:cubicBezTo>
                    <a:pt x="58" y="364"/>
                    <a:pt x="125" y="508"/>
                    <a:pt x="192" y="642"/>
                  </a:cubicBezTo>
                  <a:cubicBezTo>
                    <a:pt x="221" y="489"/>
                    <a:pt x="221" y="335"/>
                    <a:pt x="182" y="173"/>
                  </a:cubicBezTo>
                  <a:lnTo>
                    <a:pt x="182" y="173"/>
                  </a:lnTo>
                  <a:cubicBezTo>
                    <a:pt x="288" y="288"/>
                    <a:pt x="374" y="412"/>
                    <a:pt x="441" y="546"/>
                  </a:cubicBezTo>
                  <a:cubicBezTo>
                    <a:pt x="432" y="403"/>
                    <a:pt x="393" y="259"/>
                    <a:pt x="365" y="125"/>
                  </a:cubicBezTo>
                  <a:lnTo>
                    <a:pt x="365" y="125"/>
                  </a:lnTo>
                  <a:cubicBezTo>
                    <a:pt x="479" y="220"/>
                    <a:pt x="585" y="307"/>
                    <a:pt x="700" y="403"/>
                  </a:cubicBezTo>
                  <a:cubicBezTo>
                    <a:pt x="626" y="245"/>
                    <a:pt x="516" y="105"/>
                    <a:pt x="361" y="1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2"/>
            <p:cNvSpPr/>
            <p:nvPr/>
          </p:nvSpPr>
          <p:spPr>
            <a:xfrm>
              <a:off x="4543728" y="1056834"/>
              <a:ext cx="131962" cy="165733"/>
            </a:xfrm>
            <a:custGeom>
              <a:avLst/>
              <a:gdLst/>
              <a:ahLst/>
              <a:cxnLst/>
              <a:rect l="l" t="t" r="r" b="b"/>
              <a:pathLst>
                <a:path w="2012" h="2527" extrusionOk="0">
                  <a:moveTo>
                    <a:pt x="686" y="1"/>
                  </a:moveTo>
                  <a:cubicBezTo>
                    <a:pt x="624" y="1"/>
                    <a:pt x="564" y="11"/>
                    <a:pt x="508" y="33"/>
                  </a:cubicBezTo>
                  <a:cubicBezTo>
                    <a:pt x="96" y="195"/>
                    <a:pt x="0" y="876"/>
                    <a:pt x="278" y="1556"/>
                  </a:cubicBezTo>
                  <a:cubicBezTo>
                    <a:pt x="517" y="2140"/>
                    <a:pt x="953" y="2527"/>
                    <a:pt x="1333" y="2527"/>
                  </a:cubicBezTo>
                  <a:cubicBezTo>
                    <a:pt x="1395" y="2527"/>
                    <a:pt x="1456" y="2516"/>
                    <a:pt x="1514" y="2495"/>
                  </a:cubicBezTo>
                  <a:cubicBezTo>
                    <a:pt x="1916" y="2332"/>
                    <a:pt x="2012" y="1652"/>
                    <a:pt x="1734" y="971"/>
                  </a:cubicBezTo>
                  <a:cubicBezTo>
                    <a:pt x="1504" y="387"/>
                    <a:pt x="1061" y="1"/>
                    <a:pt x="686"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2"/>
            <p:cNvSpPr/>
            <p:nvPr/>
          </p:nvSpPr>
          <p:spPr>
            <a:xfrm>
              <a:off x="4588327" y="967178"/>
              <a:ext cx="45911" cy="42827"/>
            </a:xfrm>
            <a:custGeom>
              <a:avLst/>
              <a:gdLst/>
              <a:ahLst/>
              <a:cxnLst/>
              <a:rect l="l" t="t" r="r" b="b"/>
              <a:pathLst>
                <a:path w="700" h="653" extrusionOk="0">
                  <a:moveTo>
                    <a:pt x="355" y="1"/>
                  </a:moveTo>
                  <a:cubicBezTo>
                    <a:pt x="360" y="4"/>
                    <a:pt x="366" y="8"/>
                    <a:pt x="371" y="11"/>
                  </a:cubicBezTo>
                  <a:lnTo>
                    <a:pt x="371" y="11"/>
                  </a:lnTo>
                  <a:cubicBezTo>
                    <a:pt x="382" y="8"/>
                    <a:pt x="392" y="4"/>
                    <a:pt x="403" y="1"/>
                  </a:cubicBezTo>
                  <a:close/>
                  <a:moveTo>
                    <a:pt x="371" y="11"/>
                  </a:moveTo>
                  <a:cubicBezTo>
                    <a:pt x="268" y="48"/>
                    <a:pt x="173" y="90"/>
                    <a:pt x="77" y="125"/>
                  </a:cubicBezTo>
                  <a:cubicBezTo>
                    <a:pt x="48" y="125"/>
                    <a:pt x="29" y="135"/>
                    <a:pt x="19" y="154"/>
                  </a:cubicBezTo>
                  <a:cubicBezTo>
                    <a:pt x="0" y="183"/>
                    <a:pt x="0" y="202"/>
                    <a:pt x="19" y="231"/>
                  </a:cubicBezTo>
                  <a:cubicBezTo>
                    <a:pt x="67" y="374"/>
                    <a:pt x="125" y="518"/>
                    <a:pt x="192" y="652"/>
                  </a:cubicBezTo>
                  <a:cubicBezTo>
                    <a:pt x="221" y="489"/>
                    <a:pt x="221" y="336"/>
                    <a:pt x="182" y="183"/>
                  </a:cubicBezTo>
                  <a:lnTo>
                    <a:pt x="182" y="183"/>
                  </a:lnTo>
                  <a:cubicBezTo>
                    <a:pt x="288" y="288"/>
                    <a:pt x="374" y="422"/>
                    <a:pt x="451" y="556"/>
                  </a:cubicBezTo>
                  <a:cubicBezTo>
                    <a:pt x="431" y="413"/>
                    <a:pt x="393" y="269"/>
                    <a:pt x="364" y="135"/>
                  </a:cubicBezTo>
                  <a:lnTo>
                    <a:pt x="364" y="135"/>
                  </a:lnTo>
                  <a:cubicBezTo>
                    <a:pt x="479" y="231"/>
                    <a:pt x="594" y="317"/>
                    <a:pt x="700" y="413"/>
                  </a:cubicBezTo>
                  <a:cubicBezTo>
                    <a:pt x="626" y="247"/>
                    <a:pt x="516" y="107"/>
                    <a:pt x="371" y="11"/>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2"/>
            <p:cNvSpPr/>
            <p:nvPr/>
          </p:nvSpPr>
          <p:spPr>
            <a:xfrm>
              <a:off x="4506607" y="819150"/>
              <a:ext cx="132684" cy="166127"/>
            </a:xfrm>
            <a:custGeom>
              <a:avLst/>
              <a:gdLst/>
              <a:ahLst/>
              <a:cxnLst/>
              <a:rect l="l" t="t" r="r" b="b"/>
              <a:pathLst>
                <a:path w="2023" h="2533" extrusionOk="0">
                  <a:moveTo>
                    <a:pt x="692" y="0"/>
                  </a:moveTo>
                  <a:cubicBezTo>
                    <a:pt x="629" y="0"/>
                    <a:pt x="567" y="11"/>
                    <a:pt x="509" y="35"/>
                  </a:cubicBezTo>
                  <a:cubicBezTo>
                    <a:pt x="106" y="198"/>
                    <a:pt x="1" y="888"/>
                    <a:pt x="279" y="1568"/>
                  </a:cubicBezTo>
                  <a:cubicBezTo>
                    <a:pt x="515" y="2148"/>
                    <a:pt x="954" y="2533"/>
                    <a:pt x="1328" y="2533"/>
                  </a:cubicBezTo>
                  <a:cubicBezTo>
                    <a:pt x="1392" y="2533"/>
                    <a:pt x="1455" y="2521"/>
                    <a:pt x="1514" y="2497"/>
                  </a:cubicBezTo>
                  <a:cubicBezTo>
                    <a:pt x="1917" y="2334"/>
                    <a:pt x="2022" y="1645"/>
                    <a:pt x="1744" y="964"/>
                  </a:cubicBezTo>
                  <a:cubicBezTo>
                    <a:pt x="1507" y="391"/>
                    <a:pt x="1067" y="0"/>
                    <a:pt x="692"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2"/>
            <p:cNvSpPr/>
            <p:nvPr/>
          </p:nvSpPr>
          <p:spPr>
            <a:xfrm>
              <a:off x="4236457" y="793768"/>
              <a:ext cx="46567" cy="45319"/>
            </a:xfrm>
            <a:custGeom>
              <a:avLst/>
              <a:gdLst/>
              <a:ahLst/>
              <a:cxnLst/>
              <a:rect l="l" t="t" r="r" b="b"/>
              <a:pathLst>
                <a:path w="710" h="691" extrusionOk="0">
                  <a:moveTo>
                    <a:pt x="383" y="1"/>
                  </a:moveTo>
                  <a:lnTo>
                    <a:pt x="383" y="1"/>
                  </a:lnTo>
                  <a:cubicBezTo>
                    <a:pt x="422" y="144"/>
                    <a:pt x="470" y="298"/>
                    <a:pt x="556" y="432"/>
                  </a:cubicBezTo>
                  <a:cubicBezTo>
                    <a:pt x="422" y="355"/>
                    <a:pt x="288" y="278"/>
                    <a:pt x="182" y="163"/>
                  </a:cubicBezTo>
                  <a:lnTo>
                    <a:pt x="182" y="163"/>
                  </a:lnTo>
                  <a:cubicBezTo>
                    <a:pt x="240" y="298"/>
                    <a:pt x="316" y="422"/>
                    <a:pt x="403" y="537"/>
                  </a:cubicBezTo>
                  <a:lnTo>
                    <a:pt x="0" y="393"/>
                  </a:lnTo>
                  <a:lnTo>
                    <a:pt x="0" y="393"/>
                  </a:lnTo>
                  <a:cubicBezTo>
                    <a:pt x="111" y="522"/>
                    <a:pt x="266" y="625"/>
                    <a:pt x="439" y="667"/>
                  </a:cubicBezTo>
                  <a:lnTo>
                    <a:pt x="439" y="667"/>
                  </a:lnTo>
                  <a:cubicBezTo>
                    <a:pt x="518" y="598"/>
                    <a:pt x="602" y="530"/>
                    <a:pt x="671" y="470"/>
                  </a:cubicBezTo>
                  <a:cubicBezTo>
                    <a:pt x="690" y="441"/>
                    <a:pt x="709" y="432"/>
                    <a:pt x="709" y="403"/>
                  </a:cubicBezTo>
                  <a:cubicBezTo>
                    <a:pt x="709" y="384"/>
                    <a:pt x="700" y="374"/>
                    <a:pt x="690" y="346"/>
                  </a:cubicBezTo>
                  <a:cubicBezTo>
                    <a:pt x="604" y="211"/>
                    <a:pt x="498" y="106"/>
                    <a:pt x="383" y="1"/>
                  </a:cubicBezTo>
                  <a:close/>
                  <a:moveTo>
                    <a:pt x="439" y="667"/>
                  </a:moveTo>
                  <a:cubicBezTo>
                    <a:pt x="430" y="674"/>
                    <a:pt x="421" y="682"/>
                    <a:pt x="412" y="690"/>
                  </a:cubicBezTo>
                  <a:lnTo>
                    <a:pt x="460" y="671"/>
                  </a:lnTo>
                  <a:cubicBezTo>
                    <a:pt x="453" y="670"/>
                    <a:pt x="446" y="668"/>
                    <a:pt x="439" y="667"/>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2"/>
            <p:cNvSpPr/>
            <p:nvPr/>
          </p:nvSpPr>
          <p:spPr>
            <a:xfrm>
              <a:off x="4245245" y="813641"/>
              <a:ext cx="157804" cy="148091"/>
            </a:xfrm>
            <a:custGeom>
              <a:avLst/>
              <a:gdLst/>
              <a:ahLst/>
              <a:cxnLst/>
              <a:rect l="l" t="t" r="r" b="b"/>
              <a:pathLst>
                <a:path w="2406" h="2258" extrusionOk="0">
                  <a:moveTo>
                    <a:pt x="709" y="0"/>
                  </a:moveTo>
                  <a:cubicBezTo>
                    <a:pt x="566" y="0"/>
                    <a:pt x="437" y="42"/>
                    <a:pt x="336" y="129"/>
                  </a:cubicBezTo>
                  <a:cubicBezTo>
                    <a:pt x="0" y="416"/>
                    <a:pt x="135" y="1096"/>
                    <a:pt x="614" y="1652"/>
                  </a:cubicBezTo>
                  <a:cubicBezTo>
                    <a:pt x="949" y="2035"/>
                    <a:pt x="1370" y="2258"/>
                    <a:pt x="1703" y="2258"/>
                  </a:cubicBezTo>
                  <a:cubicBezTo>
                    <a:pt x="1846" y="2258"/>
                    <a:pt x="1972" y="2217"/>
                    <a:pt x="2070" y="2131"/>
                  </a:cubicBezTo>
                  <a:cubicBezTo>
                    <a:pt x="2405" y="1844"/>
                    <a:pt x="2271" y="1154"/>
                    <a:pt x="1792" y="608"/>
                  </a:cubicBezTo>
                  <a:cubicBezTo>
                    <a:pt x="1451" y="220"/>
                    <a:pt x="1040" y="0"/>
                    <a:pt x="709"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22"/>
            <p:cNvSpPr/>
            <p:nvPr/>
          </p:nvSpPr>
          <p:spPr>
            <a:xfrm>
              <a:off x="4368547" y="1023779"/>
              <a:ext cx="39484" cy="41122"/>
            </a:xfrm>
            <a:custGeom>
              <a:avLst/>
              <a:gdLst/>
              <a:ahLst/>
              <a:cxnLst/>
              <a:rect l="l" t="t" r="r" b="b"/>
              <a:pathLst>
                <a:path w="602" h="627" extrusionOk="0">
                  <a:moveTo>
                    <a:pt x="17" y="489"/>
                  </a:moveTo>
                  <a:lnTo>
                    <a:pt x="65" y="537"/>
                  </a:lnTo>
                  <a:cubicBezTo>
                    <a:pt x="61" y="526"/>
                    <a:pt x="57" y="515"/>
                    <a:pt x="53" y="505"/>
                  </a:cubicBezTo>
                  <a:lnTo>
                    <a:pt x="53" y="505"/>
                  </a:lnTo>
                  <a:cubicBezTo>
                    <a:pt x="41" y="499"/>
                    <a:pt x="29" y="494"/>
                    <a:pt x="17" y="489"/>
                  </a:cubicBezTo>
                  <a:close/>
                  <a:moveTo>
                    <a:pt x="75" y="0"/>
                  </a:moveTo>
                  <a:cubicBezTo>
                    <a:pt x="21" y="170"/>
                    <a:pt x="1" y="349"/>
                    <a:pt x="53" y="505"/>
                  </a:cubicBezTo>
                  <a:lnTo>
                    <a:pt x="53" y="505"/>
                  </a:lnTo>
                  <a:cubicBezTo>
                    <a:pt x="147" y="545"/>
                    <a:pt x="240" y="579"/>
                    <a:pt x="333" y="613"/>
                  </a:cubicBezTo>
                  <a:cubicBezTo>
                    <a:pt x="354" y="620"/>
                    <a:pt x="369" y="627"/>
                    <a:pt x="387" y="627"/>
                  </a:cubicBezTo>
                  <a:cubicBezTo>
                    <a:pt x="394" y="627"/>
                    <a:pt x="402" y="626"/>
                    <a:pt x="410" y="623"/>
                  </a:cubicBezTo>
                  <a:cubicBezTo>
                    <a:pt x="429" y="613"/>
                    <a:pt x="448" y="584"/>
                    <a:pt x="458" y="565"/>
                  </a:cubicBezTo>
                  <a:cubicBezTo>
                    <a:pt x="515" y="431"/>
                    <a:pt x="563" y="278"/>
                    <a:pt x="602" y="134"/>
                  </a:cubicBezTo>
                  <a:lnTo>
                    <a:pt x="602" y="134"/>
                  </a:lnTo>
                  <a:cubicBezTo>
                    <a:pt x="496" y="240"/>
                    <a:pt x="381" y="374"/>
                    <a:pt x="314" y="508"/>
                  </a:cubicBezTo>
                  <a:cubicBezTo>
                    <a:pt x="305" y="345"/>
                    <a:pt x="314" y="192"/>
                    <a:pt x="353" y="48"/>
                  </a:cubicBezTo>
                  <a:lnTo>
                    <a:pt x="353" y="48"/>
                  </a:lnTo>
                  <a:cubicBezTo>
                    <a:pt x="276" y="172"/>
                    <a:pt x="209" y="287"/>
                    <a:pt x="142" y="422"/>
                  </a:cubicBezTo>
                  <a:cubicBezTo>
                    <a:pt x="123" y="278"/>
                    <a:pt x="94" y="144"/>
                    <a:pt x="75"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2"/>
            <p:cNvSpPr/>
            <p:nvPr/>
          </p:nvSpPr>
          <p:spPr>
            <a:xfrm>
              <a:off x="4295484" y="1049882"/>
              <a:ext cx="128879" cy="168816"/>
            </a:xfrm>
            <a:custGeom>
              <a:avLst/>
              <a:gdLst/>
              <a:ahLst/>
              <a:cxnLst/>
              <a:rect l="l" t="t" r="r" b="b"/>
              <a:pathLst>
                <a:path w="1965" h="2574" extrusionOk="0">
                  <a:moveTo>
                    <a:pt x="1244" y="0"/>
                  </a:moveTo>
                  <a:cubicBezTo>
                    <a:pt x="868" y="0"/>
                    <a:pt x="434" y="430"/>
                    <a:pt x="231" y="1039"/>
                  </a:cubicBezTo>
                  <a:cubicBezTo>
                    <a:pt x="1" y="1738"/>
                    <a:pt x="145" y="2419"/>
                    <a:pt x="566" y="2553"/>
                  </a:cubicBezTo>
                  <a:cubicBezTo>
                    <a:pt x="611" y="2567"/>
                    <a:pt x="658" y="2573"/>
                    <a:pt x="705" y="2573"/>
                  </a:cubicBezTo>
                  <a:cubicBezTo>
                    <a:pt x="1083" y="2573"/>
                    <a:pt x="1521" y="2149"/>
                    <a:pt x="1725" y="1528"/>
                  </a:cubicBezTo>
                  <a:cubicBezTo>
                    <a:pt x="1965" y="828"/>
                    <a:pt x="1811" y="158"/>
                    <a:pt x="1390" y="24"/>
                  </a:cubicBezTo>
                  <a:cubicBezTo>
                    <a:pt x="1343" y="8"/>
                    <a:pt x="1294" y="0"/>
                    <a:pt x="1244"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2"/>
            <p:cNvSpPr/>
            <p:nvPr/>
          </p:nvSpPr>
          <p:spPr>
            <a:xfrm>
              <a:off x="4078722" y="1498163"/>
              <a:ext cx="40927" cy="39023"/>
            </a:xfrm>
            <a:custGeom>
              <a:avLst/>
              <a:gdLst/>
              <a:ahLst/>
              <a:cxnLst/>
              <a:rect l="l" t="t" r="r" b="b"/>
              <a:pathLst>
                <a:path w="624" h="595" extrusionOk="0">
                  <a:moveTo>
                    <a:pt x="537" y="0"/>
                  </a:moveTo>
                  <a:cubicBezTo>
                    <a:pt x="489" y="144"/>
                    <a:pt x="470" y="297"/>
                    <a:pt x="470" y="450"/>
                  </a:cubicBezTo>
                  <a:cubicBezTo>
                    <a:pt x="384" y="326"/>
                    <a:pt x="307" y="182"/>
                    <a:pt x="278" y="38"/>
                  </a:cubicBezTo>
                  <a:cubicBezTo>
                    <a:pt x="259" y="163"/>
                    <a:pt x="259" y="307"/>
                    <a:pt x="278" y="450"/>
                  </a:cubicBezTo>
                  <a:cubicBezTo>
                    <a:pt x="183" y="335"/>
                    <a:pt x="96" y="230"/>
                    <a:pt x="1" y="115"/>
                  </a:cubicBezTo>
                  <a:lnTo>
                    <a:pt x="1" y="115"/>
                  </a:lnTo>
                  <a:cubicBezTo>
                    <a:pt x="29" y="297"/>
                    <a:pt x="125" y="470"/>
                    <a:pt x="250" y="585"/>
                  </a:cubicBezTo>
                  <a:lnTo>
                    <a:pt x="202" y="594"/>
                  </a:lnTo>
                  <a:cubicBezTo>
                    <a:pt x="326" y="575"/>
                    <a:pt x="432" y="565"/>
                    <a:pt x="556" y="537"/>
                  </a:cubicBezTo>
                  <a:cubicBezTo>
                    <a:pt x="575" y="537"/>
                    <a:pt x="604" y="537"/>
                    <a:pt x="614" y="517"/>
                  </a:cubicBezTo>
                  <a:cubicBezTo>
                    <a:pt x="623" y="489"/>
                    <a:pt x="623" y="470"/>
                    <a:pt x="623" y="441"/>
                  </a:cubicBezTo>
                  <a:cubicBezTo>
                    <a:pt x="614" y="297"/>
                    <a:pt x="585" y="144"/>
                    <a:pt x="537"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2"/>
            <p:cNvSpPr/>
            <p:nvPr/>
          </p:nvSpPr>
          <p:spPr>
            <a:xfrm>
              <a:off x="4059243" y="1522561"/>
              <a:ext cx="120747" cy="171636"/>
            </a:xfrm>
            <a:custGeom>
              <a:avLst/>
              <a:gdLst/>
              <a:ahLst/>
              <a:cxnLst/>
              <a:rect l="l" t="t" r="r" b="b"/>
              <a:pathLst>
                <a:path w="1841" h="2617" extrusionOk="0">
                  <a:moveTo>
                    <a:pt x="776" y="0"/>
                  </a:moveTo>
                  <a:cubicBezTo>
                    <a:pt x="741" y="0"/>
                    <a:pt x="706" y="4"/>
                    <a:pt x="671" y="11"/>
                  </a:cubicBezTo>
                  <a:cubicBezTo>
                    <a:pt x="240" y="98"/>
                    <a:pt x="1" y="739"/>
                    <a:pt x="144" y="1458"/>
                  </a:cubicBezTo>
                  <a:cubicBezTo>
                    <a:pt x="278" y="2124"/>
                    <a:pt x="674" y="2617"/>
                    <a:pt x="1075" y="2617"/>
                  </a:cubicBezTo>
                  <a:cubicBezTo>
                    <a:pt x="1106" y="2617"/>
                    <a:pt x="1138" y="2614"/>
                    <a:pt x="1169" y="2608"/>
                  </a:cubicBezTo>
                  <a:cubicBezTo>
                    <a:pt x="1601" y="2531"/>
                    <a:pt x="1840" y="1880"/>
                    <a:pt x="1696" y="1161"/>
                  </a:cubicBezTo>
                  <a:cubicBezTo>
                    <a:pt x="1582" y="499"/>
                    <a:pt x="1183" y="0"/>
                    <a:pt x="77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2"/>
            <p:cNvSpPr/>
            <p:nvPr/>
          </p:nvSpPr>
          <p:spPr>
            <a:xfrm>
              <a:off x="4790005" y="878440"/>
              <a:ext cx="71097" cy="136548"/>
            </a:xfrm>
            <a:custGeom>
              <a:avLst/>
              <a:gdLst/>
              <a:ahLst/>
              <a:cxnLst/>
              <a:rect l="l" t="t" r="r" b="b"/>
              <a:pathLst>
                <a:path w="1084" h="2082" extrusionOk="0">
                  <a:moveTo>
                    <a:pt x="1060" y="0"/>
                  </a:moveTo>
                  <a:cubicBezTo>
                    <a:pt x="1053" y="0"/>
                    <a:pt x="1044" y="4"/>
                    <a:pt x="1035" y="13"/>
                  </a:cubicBezTo>
                  <a:cubicBezTo>
                    <a:pt x="805" y="319"/>
                    <a:pt x="614" y="674"/>
                    <a:pt x="451" y="1018"/>
                  </a:cubicBezTo>
                  <a:cubicBezTo>
                    <a:pt x="278" y="1354"/>
                    <a:pt x="115" y="1699"/>
                    <a:pt x="1" y="2072"/>
                  </a:cubicBezTo>
                  <a:cubicBezTo>
                    <a:pt x="1" y="2082"/>
                    <a:pt x="20" y="2082"/>
                    <a:pt x="20" y="2082"/>
                  </a:cubicBezTo>
                  <a:cubicBezTo>
                    <a:pt x="173" y="1737"/>
                    <a:pt x="326" y="1373"/>
                    <a:pt x="499" y="1038"/>
                  </a:cubicBezTo>
                  <a:cubicBezTo>
                    <a:pt x="671" y="693"/>
                    <a:pt x="882" y="386"/>
                    <a:pt x="1064" y="32"/>
                  </a:cubicBezTo>
                  <a:cubicBezTo>
                    <a:pt x="1084" y="18"/>
                    <a:pt x="1076" y="0"/>
                    <a:pt x="1060"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2"/>
            <p:cNvSpPr/>
            <p:nvPr/>
          </p:nvSpPr>
          <p:spPr>
            <a:xfrm>
              <a:off x="4780888" y="1066738"/>
              <a:ext cx="161608" cy="113134"/>
            </a:xfrm>
            <a:custGeom>
              <a:avLst/>
              <a:gdLst/>
              <a:ahLst/>
              <a:cxnLst/>
              <a:rect l="l" t="t" r="r" b="b"/>
              <a:pathLst>
                <a:path w="2464" h="1725" extrusionOk="0">
                  <a:moveTo>
                    <a:pt x="2430" y="1"/>
                  </a:moveTo>
                  <a:cubicBezTo>
                    <a:pt x="2424" y="1"/>
                    <a:pt x="2417" y="2"/>
                    <a:pt x="2410" y="6"/>
                  </a:cubicBezTo>
                  <a:cubicBezTo>
                    <a:pt x="2180" y="92"/>
                    <a:pt x="1979" y="236"/>
                    <a:pt x="1759" y="361"/>
                  </a:cubicBezTo>
                  <a:cubicBezTo>
                    <a:pt x="1548" y="495"/>
                    <a:pt x="1347" y="638"/>
                    <a:pt x="1136" y="782"/>
                  </a:cubicBezTo>
                  <a:cubicBezTo>
                    <a:pt x="944" y="916"/>
                    <a:pt x="753" y="1060"/>
                    <a:pt x="571" y="1204"/>
                  </a:cubicBezTo>
                  <a:cubicBezTo>
                    <a:pt x="379" y="1357"/>
                    <a:pt x="168" y="1510"/>
                    <a:pt x="15" y="1702"/>
                  </a:cubicBezTo>
                  <a:cubicBezTo>
                    <a:pt x="1" y="1716"/>
                    <a:pt x="7" y="1725"/>
                    <a:pt x="16" y="1725"/>
                  </a:cubicBezTo>
                  <a:cubicBezTo>
                    <a:pt x="19" y="1725"/>
                    <a:pt x="22" y="1723"/>
                    <a:pt x="25" y="1721"/>
                  </a:cubicBezTo>
                  <a:cubicBezTo>
                    <a:pt x="216" y="1587"/>
                    <a:pt x="398" y="1424"/>
                    <a:pt x="571" y="1290"/>
                  </a:cubicBezTo>
                  <a:cubicBezTo>
                    <a:pt x="781" y="1127"/>
                    <a:pt x="983" y="974"/>
                    <a:pt x="1203" y="830"/>
                  </a:cubicBezTo>
                  <a:cubicBezTo>
                    <a:pt x="1395" y="696"/>
                    <a:pt x="1596" y="571"/>
                    <a:pt x="1797" y="437"/>
                  </a:cubicBezTo>
                  <a:cubicBezTo>
                    <a:pt x="2008" y="303"/>
                    <a:pt x="2238" y="198"/>
                    <a:pt x="2448" y="44"/>
                  </a:cubicBezTo>
                  <a:cubicBezTo>
                    <a:pt x="2464" y="29"/>
                    <a:pt x="2454" y="1"/>
                    <a:pt x="243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2"/>
            <p:cNvSpPr/>
            <p:nvPr/>
          </p:nvSpPr>
          <p:spPr>
            <a:xfrm>
              <a:off x="4704087" y="1056506"/>
              <a:ext cx="31351" cy="144353"/>
            </a:xfrm>
            <a:custGeom>
              <a:avLst/>
              <a:gdLst/>
              <a:ahLst/>
              <a:cxnLst/>
              <a:rect l="l" t="t" r="r" b="b"/>
              <a:pathLst>
                <a:path w="478" h="2201" extrusionOk="0">
                  <a:moveTo>
                    <a:pt x="31" y="1"/>
                  </a:moveTo>
                  <a:cubicBezTo>
                    <a:pt x="17" y="1"/>
                    <a:pt x="1" y="12"/>
                    <a:pt x="8" y="18"/>
                  </a:cubicBezTo>
                  <a:cubicBezTo>
                    <a:pt x="27" y="105"/>
                    <a:pt x="55" y="181"/>
                    <a:pt x="84" y="267"/>
                  </a:cubicBezTo>
                  <a:cubicBezTo>
                    <a:pt x="103" y="354"/>
                    <a:pt x="132" y="421"/>
                    <a:pt x="151" y="507"/>
                  </a:cubicBezTo>
                  <a:cubicBezTo>
                    <a:pt x="199" y="689"/>
                    <a:pt x="247" y="861"/>
                    <a:pt x="295" y="1053"/>
                  </a:cubicBezTo>
                  <a:cubicBezTo>
                    <a:pt x="381" y="1427"/>
                    <a:pt x="429" y="1810"/>
                    <a:pt x="458" y="2193"/>
                  </a:cubicBezTo>
                  <a:cubicBezTo>
                    <a:pt x="458" y="2198"/>
                    <a:pt x="463" y="2200"/>
                    <a:pt x="467" y="2200"/>
                  </a:cubicBezTo>
                  <a:cubicBezTo>
                    <a:pt x="472" y="2200"/>
                    <a:pt x="477" y="2198"/>
                    <a:pt x="477" y="2193"/>
                  </a:cubicBezTo>
                  <a:cubicBezTo>
                    <a:pt x="477" y="1810"/>
                    <a:pt x="439" y="1436"/>
                    <a:pt x="372" y="1072"/>
                  </a:cubicBezTo>
                  <a:cubicBezTo>
                    <a:pt x="333" y="852"/>
                    <a:pt x="285" y="660"/>
                    <a:pt x="228" y="488"/>
                  </a:cubicBezTo>
                  <a:cubicBezTo>
                    <a:pt x="180" y="325"/>
                    <a:pt x="142" y="124"/>
                    <a:pt x="46" y="9"/>
                  </a:cubicBezTo>
                  <a:cubicBezTo>
                    <a:pt x="43" y="3"/>
                    <a:pt x="37" y="1"/>
                    <a:pt x="3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2"/>
            <p:cNvSpPr/>
            <p:nvPr/>
          </p:nvSpPr>
          <p:spPr>
            <a:xfrm>
              <a:off x="4671884" y="1277597"/>
              <a:ext cx="229753" cy="51025"/>
            </a:xfrm>
            <a:custGeom>
              <a:avLst/>
              <a:gdLst/>
              <a:ahLst/>
              <a:cxnLst/>
              <a:rect l="l" t="t" r="r" b="b"/>
              <a:pathLst>
                <a:path w="3503" h="778" extrusionOk="0">
                  <a:moveTo>
                    <a:pt x="3468" y="0"/>
                  </a:moveTo>
                  <a:cubicBezTo>
                    <a:pt x="3181" y="68"/>
                    <a:pt x="2894" y="163"/>
                    <a:pt x="2625" y="250"/>
                  </a:cubicBezTo>
                  <a:cubicBezTo>
                    <a:pt x="2338" y="336"/>
                    <a:pt x="2051" y="403"/>
                    <a:pt x="1754" y="460"/>
                  </a:cubicBezTo>
                  <a:cubicBezTo>
                    <a:pt x="1476" y="527"/>
                    <a:pt x="1198" y="585"/>
                    <a:pt x="911" y="633"/>
                  </a:cubicBezTo>
                  <a:cubicBezTo>
                    <a:pt x="604" y="681"/>
                    <a:pt x="297" y="690"/>
                    <a:pt x="10" y="767"/>
                  </a:cubicBezTo>
                  <a:cubicBezTo>
                    <a:pt x="0" y="767"/>
                    <a:pt x="0" y="776"/>
                    <a:pt x="10" y="776"/>
                  </a:cubicBezTo>
                  <a:cubicBezTo>
                    <a:pt x="31" y="777"/>
                    <a:pt x="53" y="778"/>
                    <a:pt x="74" y="778"/>
                  </a:cubicBezTo>
                  <a:cubicBezTo>
                    <a:pt x="342" y="778"/>
                    <a:pt x="616" y="725"/>
                    <a:pt x="882" y="681"/>
                  </a:cubicBezTo>
                  <a:cubicBezTo>
                    <a:pt x="1179" y="633"/>
                    <a:pt x="1485" y="585"/>
                    <a:pt x="1782" y="508"/>
                  </a:cubicBezTo>
                  <a:cubicBezTo>
                    <a:pt x="2070" y="451"/>
                    <a:pt x="2357" y="384"/>
                    <a:pt x="2645" y="297"/>
                  </a:cubicBezTo>
                  <a:cubicBezTo>
                    <a:pt x="2932" y="211"/>
                    <a:pt x="3229" y="144"/>
                    <a:pt x="3497" y="20"/>
                  </a:cubicBezTo>
                  <a:cubicBezTo>
                    <a:pt x="3499" y="23"/>
                    <a:pt x="3500" y="25"/>
                    <a:pt x="3501" y="25"/>
                  </a:cubicBezTo>
                  <a:cubicBezTo>
                    <a:pt x="3502" y="25"/>
                    <a:pt x="3491" y="0"/>
                    <a:pt x="346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2"/>
            <p:cNvSpPr/>
            <p:nvPr/>
          </p:nvSpPr>
          <p:spPr>
            <a:xfrm>
              <a:off x="4551861" y="1184137"/>
              <a:ext cx="27809" cy="177998"/>
            </a:xfrm>
            <a:custGeom>
              <a:avLst/>
              <a:gdLst/>
              <a:ahLst/>
              <a:cxnLst/>
              <a:rect l="l" t="t" r="r" b="b"/>
              <a:pathLst>
                <a:path w="424" h="2714" extrusionOk="0">
                  <a:moveTo>
                    <a:pt x="388" y="0"/>
                  </a:moveTo>
                  <a:cubicBezTo>
                    <a:pt x="372" y="0"/>
                    <a:pt x="354" y="9"/>
                    <a:pt x="345" y="27"/>
                  </a:cubicBezTo>
                  <a:cubicBezTo>
                    <a:pt x="259" y="228"/>
                    <a:pt x="211" y="477"/>
                    <a:pt x="173" y="688"/>
                  </a:cubicBezTo>
                  <a:cubicBezTo>
                    <a:pt x="125" y="908"/>
                    <a:pt x="96" y="1119"/>
                    <a:pt x="68" y="1349"/>
                  </a:cubicBezTo>
                  <a:cubicBezTo>
                    <a:pt x="48" y="1579"/>
                    <a:pt x="20" y="1790"/>
                    <a:pt x="20" y="2019"/>
                  </a:cubicBezTo>
                  <a:cubicBezTo>
                    <a:pt x="10" y="2240"/>
                    <a:pt x="1" y="2479"/>
                    <a:pt x="48" y="2700"/>
                  </a:cubicBezTo>
                  <a:cubicBezTo>
                    <a:pt x="48" y="2709"/>
                    <a:pt x="53" y="2714"/>
                    <a:pt x="58" y="2714"/>
                  </a:cubicBezTo>
                  <a:cubicBezTo>
                    <a:pt x="63" y="2714"/>
                    <a:pt x="68" y="2709"/>
                    <a:pt x="68" y="2700"/>
                  </a:cubicBezTo>
                  <a:cubicBezTo>
                    <a:pt x="96" y="2489"/>
                    <a:pt x="77" y="2249"/>
                    <a:pt x="96" y="2029"/>
                  </a:cubicBezTo>
                  <a:cubicBezTo>
                    <a:pt x="106" y="1809"/>
                    <a:pt x="125" y="1588"/>
                    <a:pt x="154" y="1368"/>
                  </a:cubicBezTo>
                  <a:cubicBezTo>
                    <a:pt x="173" y="1138"/>
                    <a:pt x="211" y="908"/>
                    <a:pt x="259" y="697"/>
                  </a:cubicBezTo>
                  <a:cubicBezTo>
                    <a:pt x="307" y="477"/>
                    <a:pt x="384" y="266"/>
                    <a:pt x="413" y="46"/>
                  </a:cubicBezTo>
                  <a:cubicBezTo>
                    <a:pt x="423" y="14"/>
                    <a:pt x="407" y="0"/>
                    <a:pt x="38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2"/>
            <p:cNvSpPr/>
            <p:nvPr/>
          </p:nvSpPr>
          <p:spPr>
            <a:xfrm>
              <a:off x="4407112" y="1446613"/>
              <a:ext cx="151114" cy="70045"/>
            </a:xfrm>
            <a:custGeom>
              <a:avLst/>
              <a:gdLst/>
              <a:ahLst/>
              <a:cxnLst/>
              <a:rect l="l" t="t" r="r" b="b"/>
              <a:pathLst>
                <a:path w="2304" h="1068" extrusionOk="0">
                  <a:moveTo>
                    <a:pt x="2265" y="1"/>
                  </a:moveTo>
                  <a:cubicBezTo>
                    <a:pt x="2035" y="48"/>
                    <a:pt x="1815" y="116"/>
                    <a:pt x="1594" y="183"/>
                  </a:cubicBezTo>
                  <a:cubicBezTo>
                    <a:pt x="1384" y="250"/>
                    <a:pt x="1173" y="317"/>
                    <a:pt x="981" y="393"/>
                  </a:cubicBezTo>
                  <a:cubicBezTo>
                    <a:pt x="608" y="537"/>
                    <a:pt x="263" y="738"/>
                    <a:pt x="14" y="1054"/>
                  </a:cubicBezTo>
                  <a:cubicBezTo>
                    <a:pt x="0" y="1061"/>
                    <a:pt x="6" y="1068"/>
                    <a:pt x="14" y="1068"/>
                  </a:cubicBezTo>
                  <a:cubicBezTo>
                    <a:pt x="17" y="1068"/>
                    <a:pt x="20" y="1067"/>
                    <a:pt x="23" y="1064"/>
                  </a:cubicBezTo>
                  <a:cubicBezTo>
                    <a:pt x="311" y="777"/>
                    <a:pt x="665" y="575"/>
                    <a:pt x="1039" y="422"/>
                  </a:cubicBezTo>
                  <a:cubicBezTo>
                    <a:pt x="1240" y="345"/>
                    <a:pt x="1460" y="278"/>
                    <a:pt x="1671" y="221"/>
                  </a:cubicBezTo>
                  <a:cubicBezTo>
                    <a:pt x="1882" y="163"/>
                    <a:pt x="2093" y="116"/>
                    <a:pt x="2284" y="29"/>
                  </a:cubicBezTo>
                  <a:cubicBezTo>
                    <a:pt x="2303" y="20"/>
                    <a:pt x="2284" y="1"/>
                    <a:pt x="2265"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2"/>
            <p:cNvSpPr/>
            <p:nvPr/>
          </p:nvSpPr>
          <p:spPr>
            <a:xfrm>
              <a:off x="4293648" y="1421624"/>
              <a:ext cx="66899" cy="182326"/>
            </a:xfrm>
            <a:custGeom>
              <a:avLst/>
              <a:gdLst/>
              <a:ahLst/>
              <a:cxnLst/>
              <a:rect l="l" t="t" r="r" b="b"/>
              <a:pathLst>
                <a:path w="1020" h="2780" extrusionOk="0">
                  <a:moveTo>
                    <a:pt x="10" y="1"/>
                  </a:moveTo>
                  <a:cubicBezTo>
                    <a:pt x="5" y="1"/>
                    <a:pt x="0" y="3"/>
                    <a:pt x="0" y="8"/>
                  </a:cubicBezTo>
                  <a:cubicBezTo>
                    <a:pt x="0" y="506"/>
                    <a:pt x="115" y="1014"/>
                    <a:pt x="278" y="1474"/>
                  </a:cubicBezTo>
                  <a:cubicBezTo>
                    <a:pt x="364" y="1704"/>
                    <a:pt x="460" y="1934"/>
                    <a:pt x="565" y="2144"/>
                  </a:cubicBezTo>
                  <a:cubicBezTo>
                    <a:pt x="623" y="2269"/>
                    <a:pt x="690" y="2374"/>
                    <a:pt x="757" y="2480"/>
                  </a:cubicBezTo>
                  <a:cubicBezTo>
                    <a:pt x="814" y="2575"/>
                    <a:pt x="881" y="2700"/>
                    <a:pt x="977" y="2767"/>
                  </a:cubicBezTo>
                  <a:cubicBezTo>
                    <a:pt x="983" y="2776"/>
                    <a:pt x="990" y="2779"/>
                    <a:pt x="996" y="2779"/>
                  </a:cubicBezTo>
                  <a:cubicBezTo>
                    <a:pt x="1009" y="2779"/>
                    <a:pt x="1019" y="2761"/>
                    <a:pt x="1006" y="2748"/>
                  </a:cubicBezTo>
                  <a:cubicBezTo>
                    <a:pt x="977" y="2643"/>
                    <a:pt x="881" y="2547"/>
                    <a:pt x="814" y="2441"/>
                  </a:cubicBezTo>
                  <a:cubicBezTo>
                    <a:pt x="757" y="2346"/>
                    <a:pt x="699" y="2231"/>
                    <a:pt x="642" y="2135"/>
                  </a:cubicBezTo>
                  <a:cubicBezTo>
                    <a:pt x="517" y="1914"/>
                    <a:pt x="412" y="1675"/>
                    <a:pt x="326" y="1435"/>
                  </a:cubicBezTo>
                  <a:cubicBezTo>
                    <a:pt x="163" y="976"/>
                    <a:pt x="77" y="497"/>
                    <a:pt x="19" y="8"/>
                  </a:cubicBezTo>
                  <a:cubicBezTo>
                    <a:pt x="19" y="3"/>
                    <a:pt x="14" y="1"/>
                    <a:pt x="1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2"/>
            <p:cNvSpPr/>
            <p:nvPr/>
          </p:nvSpPr>
          <p:spPr>
            <a:xfrm>
              <a:off x="4387633" y="1206305"/>
              <a:ext cx="58570" cy="137794"/>
            </a:xfrm>
            <a:custGeom>
              <a:avLst/>
              <a:gdLst/>
              <a:ahLst/>
              <a:cxnLst/>
              <a:rect l="l" t="t" r="r" b="b"/>
              <a:pathLst>
                <a:path w="893" h="2101" extrusionOk="0">
                  <a:moveTo>
                    <a:pt x="17" y="1"/>
                  </a:moveTo>
                  <a:cubicBezTo>
                    <a:pt x="9" y="1"/>
                    <a:pt x="1" y="5"/>
                    <a:pt x="14" y="5"/>
                  </a:cubicBezTo>
                  <a:cubicBezTo>
                    <a:pt x="23" y="196"/>
                    <a:pt x="81" y="388"/>
                    <a:pt x="129" y="570"/>
                  </a:cubicBezTo>
                  <a:cubicBezTo>
                    <a:pt x="177" y="752"/>
                    <a:pt x="234" y="944"/>
                    <a:pt x="301" y="1116"/>
                  </a:cubicBezTo>
                  <a:cubicBezTo>
                    <a:pt x="416" y="1452"/>
                    <a:pt x="589" y="1825"/>
                    <a:pt x="838" y="2093"/>
                  </a:cubicBezTo>
                  <a:cubicBezTo>
                    <a:pt x="843" y="2099"/>
                    <a:pt x="849" y="2101"/>
                    <a:pt x="856" y="2101"/>
                  </a:cubicBezTo>
                  <a:cubicBezTo>
                    <a:pt x="874" y="2101"/>
                    <a:pt x="893" y="2083"/>
                    <a:pt x="886" y="2055"/>
                  </a:cubicBezTo>
                  <a:cubicBezTo>
                    <a:pt x="761" y="1902"/>
                    <a:pt x="656" y="1748"/>
                    <a:pt x="569" y="1576"/>
                  </a:cubicBezTo>
                  <a:cubicBezTo>
                    <a:pt x="493" y="1404"/>
                    <a:pt x="406" y="1231"/>
                    <a:pt x="349" y="1049"/>
                  </a:cubicBezTo>
                  <a:cubicBezTo>
                    <a:pt x="282" y="867"/>
                    <a:pt x="224" y="704"/>
                    <a:pt x="177" y="522"/>
                  </a:cubicBezTo>
                  <a:cubicBezTo>
                    <a:pt x="129" y="350"/>
                    <a:pt x="90" y="177"/>
                    <a:pt x="23" y="5"/>
                  </a:cubicBezTo>
                  <a:cubicBezTo>
                    <a:pt x="23" y="2"/>
                    <a:pt x="20" y="1"/>
                    <a:pt x="17"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2"/>
            <p:cNvSpPr/>
            <p:nvPr/>
          </p:nvSpPr>
          <p:spPr>
            <a:xfrm>
              <a:off x="4206877" y="994593"/>
              <a:ext cx="122386" cy="38695"/>
            </a:xfrm>
            <a:custGeom>
              <a:avLst/>
              <a:gdLst/>
              <a:ahLst/>
              <a:cxnLst/>
              <a:rect l="l" t="t" r="r" b="b"/>
              <a:pathLst>
                <a:path w="1866" h="590" extrusionOk="0">
                  <a:moveTo>
                    <a:pt x="129" y="1"/>
                  </a:moveTo>
                  <a:cubicBezTo>
                    <a:pt x="90" y="1"/>
                    <a:pt x="50" y="2"/>
                    <a:pt x="11" y="4"/>
                  </a:cubicBezTo>
                  <a:cubicBezTo>
                    <a:pt x="1" y="4"/>
                    <a:pt x="1" y="23"/>
                    <a:pt x="11" y="23"/>
                  </a:cubicBezTo>
                  <a:cubicBezTo>
                    <a:pt x="662" y="43"/>
                    <a:pt x="1237" y="301"/>
                    <a:pt x="1793" y="589"/>
                  </a:cubicBezTo>
                  <a:cubicBezTo>
                    <a:pt x="1796" y="590"/>
                    <a:pt x="1799" y="590"/>
                    <a:pt x="1803" y="590"/>
                  </a:cubicBezTo>
                  <a:cubicBezTo>
                    <a:pt x="1837" y="590"/>
                    <a:pt x="1866" y="549"/>
                    <a:pt x="1831" y="531"/>
                  </a:cubicBezTo>
                  <a:cubicBezTo>
                    <a:pt x="1300" y="270"/>
                    <a:pt x="735" y="1"/>
                    <a:pt x="129"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2"/>
            <p:cNvSpPr/>
            <p:nvPr/>
          </p:nvSpPr>
          <p:spPr>
            <a:xfrm>
              <a:off x="4437479" y="787472"/>
              <a:ext cx="14036" cy="126448"/>
            </a:xfrm>
            <a:custGeom>
              <a:avLst/>
              <a:gdLst/>
              <a:ahLst/>
              <a:cxnLst/>
              <a:rect l="l" t="t" r="r" b="b"/>
              <a:pathLst>
                <a:path w="214" h="1928" extrusionOk="0">
                  <a:moveTo>
                    <a:pt x="58" y="1"/>
                  </a:moveTo>
                  <a:cubicBezTo>
                    <a:pt x="20" y="327"/>
                    <a:pt x="1" y="671"/>
                    <a:pt x="20" y="988"/>
                  </a:cubicBezTo>
                  <a:cubicBezTo>
                    <a:pt x="30" y="1294"/>
                    <a:pt x="39" y="1639"/>
                    <a:pt x="173" y="1917"/>
                  </a:cubicBezTo>
                  <a:cubicBezTo>
                    <a:pt x="177" y="1924"/>
                    <a:pt x="185" y="1927"/>
                    <a:pt x="192" y="1927"/>
                  </a:cubicBezTo>
                  <a:cubicBezTo>
                    <a:pt x="204" y="1927"/>
                    <a:pt x="214" y="1919"/>
                    <a:pt x="202" y="1907"/>
                  </a:cubicBezTo>
                  <a:cubicBezTo>
                    <a:pt x="183" y="1744"/>
                    <a:pt x="135" y="1601"/>
                    <a:pt x="106" y="1447"/>
                  </a:cubicBezTo>
                  <a:cubicBezTo>
                    <a:pt x="87" y="1285"/>
                    <a:pt x="78" y="1122"/>
                    <a:pt x="58" y="959"/>
                  </a:cubicBezTo>
                  <a:cubicBezTo>
                    <a:pt x="49" y="643"/>
                    <a:pt x="78" y="327"/>
                    <a:pt x="78" y="10"/>
                  </a:cubicBezTo>
                  <a:cubicBezTo>
                    <a:pt x="78" y="1"/>
                    <a:pt x="58" y="1"/>
                    <a:pt x="58"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2"/>
            <p:cNvSpPr/>
            <p:nvPr/>
          </p:nvSpPr>
          <p:spPr>
            <a:xfrm>
              <a:off x="4468894" y="918644"/>
              <a:ext cx="50174" cy="135040"/>
            </a:xfrm>
            <a:custGeom>
              <a:avLst/>
              <a:gdLst/>
              <a:ahLst/>
              <a:cxnLst/>
              <a:rect l="l" t="t" r="r" b="b"/>
              <a:pathLst>
                <a:path w="765" h="2059" extrusionOk="0">
                  <a:moveTo>
                    <a:pt x="743" y="1"/>
                  </a:moveTo>
                  <a:cubicBezTo>
                    <a:pt x="736" y="1"/>
                    <a:pt x="728" y="4"/>
                    <a:pt x="719" y="13"/>
                  </a:cubicBezTo>
                  <a:cubicBezTo>
                    <a:pt x="585" y="128"/>
                    <a:pt x="509" y="310"/>
                    <a:pt x="423" y="463"/>
                  </a:cubicBezTo>
                  <a:cubicBezTo>
                    <a:pt x="336" y="635"/>
                    <a:pt x="269" y="798"/>
                    <a:pt x="212" y="971"/>
                  </a:cubicBezTo>
                  <a:cubicBezTo>
                    <a:pt x="145" y="1153"/>
                    <a:pt x="97" y="1325"/>
                    <a:pt x="58" y="1507"/>
                  </a:cubicBezTo>
                  <a:cubicBezTo>
                    <a:pt x="30" y="1680"/>
                    <a:pt x="1" y="1871"/>
                    <a:pt x="20" y="2044"/>
                  </a:cubicBezTo>
                  <a:cubicBezTo>
                    <a:pt x="20" y="2053"/>
                    <a:pt x="25" y="2058"/>
                    <a:pt x="30" y="2058"/>
                  </a:cubicBezTo>
                  <a:cubicBezTo>
                    <a:pt x="35" y="2058"/>
                    <a:pt x="39" y="2053"/>
                    <a:pt x="39" y="2044"/>
                  </a:cubicBezTo>
                  <a:cubicBezTo>
                    <a:pt x="78" y="1881"/>
                    <a:pt x="87" y="1699"/>
                    <a:pt x="126" y="1536"/>
                  </a:cubicBezTo>
                  <a:cubicBezTo>
                    <a:pt x="164" y="1354"/>
                    <a:pt x="212" y="1181"/>
                    <a:pt x="269" y="1009"/>
                  </a:cubicBezTo>
                  <a:cubicBezTo>
                    <a:pt x="327" y="837"/>
                    <a:pt x="403" y="674"/>
                    <a:pt x="480" y="501"/>
                  </a:cubicBezTo>
                  <a:cubicBezTo>
                    <a:pt x="566" y="348"/>
                    <a:pt x="691" y="204"/>
                    <a:pt x="758" y="32"/>
                  </a:cubicBezTo>
                  <a:cubicBezTo>
                    <a:pt x="764" y="18"/>
                    <a:pt x="757" y="1"/>
                    <a:pt x="74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2"/>
            <p:cNvSpPr/>
            <p:nvPr/>
          </p:nvSpPr>
          <p:spPr>
            <a:xfrm>
              <a:off x="4129945" y="1295699"/>
              <a:ext cx="167970" cy="71619"/>
            </a:xfrm>
            <a:custGeom>
              <a:avLst/>
              <a:gdLst/>
              <a:ahLst/>
              <a:cxnLst/>
              <a:rect l="l" t="t" r="r" b="b"/>
              <a:pathLst>
                <a:path w="2561" h="1092" extrusionOk="0">
                  <a:moveTo>
                    <a:pt x="163" y="1"/>
                  </a:moveTo>
                  <a:cubicBezTo>
                    <a:pt x="100" y="1"/>
                    <a:pt x="35" y="10"/>
                    <a:pt x="15" y="79"/>
                  </a:cubicBezTo>
                  <a:cubicBezTo>
                    <a:pt x="1" y="100"/>
                    <a:pt x="12" y="115"/>
                    <a:pt x="26" y="115"/>
                  </a:cubicBezTo>
                  <a:cubicBezTo>
                    <a:pt x="32" y="115"/>
                    <a:pt x="38" y="113"/>
                    <a:pt x="44" y="108"/>
                  </a:cubicBezTo>
                  <a:cubicBezTo>
                    <a:pt x="89" y="71"/>
                    <a:pt x="149" y="61"/>
                    <a:pt x="211" y="61"/>
                  </a:cubicBezTo>
                  <a:cubicBezTo>
                    <a:pt x="281" y="61"/>
                    <a:pt x="352" y="74"/>
                    <a:pt x="408" y="79"/>
                  </a:cubicBezTo>
                  <a:cubicBezTo>
                    <a:pt x="523" y="89"/>
                    <a:pt x="647" y="117"/>
                    <a:pt x="762" y="146"/>
                  </a:cubicBezTo>
                  <a:cubicBezTo>
                    <a:pt x="982" y="194"/>
                    <a:pt x="1193" y="251"/>
                    <a:pt x="1394" y="347"/>
                  </a:cubicBezTo>
                  <a:cubicBezTo>
                    <a:pt x="1605" y="433"/>
                    <a:pt x="1806" y="539"/>
                    <a:pt x="1998" y="673"/>
                  </a:cubicBezTo>
                  <a:cubicBezTo>
                    <a:pt x="2094" y="730"/>
                    <a:pt x="2190" y="797"/>
                    <a:pt x="2276" y="874"/>
                  </a:cubicBezTo>
                  <a:cubicBezTo>
                    <a:pt x="2352" y="941"/>
                    <a:pt x="2439" y="1027"/>
                    <a:pt x="2525" y="1085"/>
                  </a:cubicBezTo>
                  <a:cubicBezTo>
                    <a:pt x="2527" y="1089"/>
                    <a:pt x="2531" y="1091"/>
                    <a:pt x="2534" y="1091"/>
                  </a:cubicBezTo>
                  <a:cubicBezTo>
                    <a:pt x="2546" y="1091"/>
                    <a:pt x="2561" y="1073"/>
                    <a:pt x="2554" y="1066"/>
                  </a:cubicBezTo>
                  <a:cubicBezTo>
                    <a:pt x="2486" y="941"/>
                    <a:pt x="2381" y="865"/>
                    <a:pt x="2285" y="788"/>
                  </a:cubicBezTo>
                  <a:cubicBezTo>
                    <a:pt x="2199" y="721"/>
                    <a:pt x="2103" y="644"/>
                    <a:pt x="2007" y="587"/>
                  </a:cubicBezTo>
                  <a:cubicBezTo>
                    <a:pt x="1797" y="443"/>
                    <a:pt x="1567" y="338"/>
                    <a:pt x="1337" y="242"/>
                  </a:cubicBezTo>
                  <a:cubicBezTo>
                    <a:pt x="1097" y="146"/>
                    <a:pt x="858" y="79"/>
                    <a:pt x="609" y="31"/>
                  </a:cubicBezTo>
                  <a:cubicBezTo>
                    <a:pt x="494" y="12"/>
                    <a:pt x="360" y="2"/>
                    <a:pt x="235" y="2"/>
                  </a:cubicBezTo>
                  <a:cubicBezTo>
                    <a:pt x="213" y="2"/>
                    <a:pt x="188" y="1"/>
                    <a:pt x="16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2"/>
            <p:cNvSpPr/>
            <p:nvPr/>
          </p:nvSpPr>
          <p:spPr>
            <a:xfrm>
              <a:off x="3931677" y="1387126"/>
              <a:ext cx="175381" cy="22496"/>
            </a:xfrm>
            <a:custGeom>
              <a:avLst/>
              <a:gdLst/>
              <a:ahLst/>
              <a:cxnLst/>
              <a:rect l="l" t="t" r="r" b="b"/>
              <a:pathLst>
                <a:path w="2674" h="343" extrusionOk="0">
                  <a:moveTo>
                    <a:pt x="1620" y="1"/>
                  </a:moveTo>
                  <a:cubicBezTo>
                    <a:pt x="1521" y="1"/>
                    <a:pt x="1422" y="3"/>
                    <a:pt x="1323" y="7"/>
                  </a:cubicBezTo>
                  <a:cubicBezTo>
                    <a:pt x="1103" y="17"/>
                    <a:pt x="892" y="55"/>
                    <a:pt x="671" y="93"/>
                  </a:cubicBezTo>
                  <a:cubicBezTo>
                    <a:pt x="461" y="141"/>
                    <a:pt x="231" y="189"/>
                    <a:pt x="30" y="294"/>
                  </a:cubicBezTo>
                  <a:cubicBezTo>
                    <a:pt x="1" y="304"/>
                    <a:pt x="20" y="342"/>
                    <a:pt x="39" y="342"/>
                  </a:cubicBezTo>
                  <a:cubicBezTo>
                    <a:pt x="240" y="294"/>
                    <a:pt x="451" y="208"/>
                    <a:pt x="662" y="160"/>
                  </a:cubicBezTo>
                  <a:cubicBezTo>
                    <a:pt x="892" y="112"/>
                    <a:pt x="1122" y="74"/>
                    <a:pt x="1342" y="64"/>
                  </a:cubicBezTo>
                  <a:cubicBezTo>
                    <a:pt x="1433" y="61"/>
                    <a:pt x="1523" y="58"/>
                    <a:pt x="1612" y="58"/>
                  </a:cubicBezTo>
                  <a:cubicBezTo>
                    <a:pt x="1739" y="58"/>
                    <a:pt x="1864" y="63"/>
                    <a:pt x="1994" y="74"/>
                  </a:cubicBezTo>
                  <a:cubicBezTo>
                    <a:pt x="2204" y="103"/>
                    <a:pt x="2425" y="151"/>
                    <a:pt x="2655" y="170"/>
                  </a:cubicBezTo>
                  <a:cubicBezTo>
                    <a:pt x="2674" y="170"/>
                    <a:pt x="2674" y="151"/>
                    <a:pt x="2664" y="151"/>
                  </a:cubicBezTo>
                  <a:cubicBezTo>
                    <a:pt x="2463" y="64"/>
                    <a:pt x="2243" y="45"/>
                    <a:pt x="2032" y="17"/>
                  </a:cubicBezTo>
                  <a:cubicBezTo>
                    <a:pt x="1897" y="5"/>
                    <a:pt x="1759" y="1"/>
                    <a:pt x="162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2"/>
            <p:cNvSpPr/>
            <p:nvPr/>
          </p:nvSpPr>
          <p:spPr>
            <a:xfrm>
              <a:off x="3923545" y="1576670"/>
              <a:ext cx="45518" cy="161864"/>
            </a:xfrm>
            <a:custGeom>
              <a:avLst/>
              <a:gdLst/>
              <a:ahLst/>
              <a:cxnLst/>
              <a:rect l="l" t="t" r="r" b="b"/>
              <a:pathLst>
                <a:path w="694" h="2468" extrusionOk="0">
                  <a:moveTo>
                    <a:pt x="661" y="1"/>
                  </a:moveTo>
                  <a:cubicBezTo>
                    <a:pt x="653" y="1"/>
                    <a:pt x="645" y="4"/>
                    <a:pt x="642" y="10"/>
                  </a:cubicBezTo>
                  <a:cubicBezTo>
                    <a:pt x="460" y="393"/>
                    <a:pt x="336" y="805"/>
                    <a:pt x="211" y="1208"/>
                  </a:cubicBezTo>
                  <a:cubicBezTo>
                    <a:pt x="106" y="1620"/>
                    <a:pt x="19" y="2041"/>
                    <a:pt x="0" y="2453"/>
                  </a:cubicBezTo>
                  <a:cubicBezTo>
                    <a:pt x="0" y="2463"/>
                    <a:pt x="3" y="2468"/>
                    <a:pt x="5" y="2468"/>
                  </a:cubicBezTo>
                  <a:cubicBezTo>
                    <a:pt x="7" y="2468"/>
                    <a:pt x="10" y="2463"/>
                    <a:pt x="10" y="2453"/>
                  </a:cubicBezTo>
                  <a:cubicBezTo>
                    <a:pt x="77" y="2041"/>
                    <a:pt x="144" y="1620"/>
                    <a:pt x="259" y="1208"/>
                  </a:cubicBezTo>
                  <a:cubicBezTo>
                    <a:pt x="364" y="815"/>
                    <a:pt x="508" y="422"/>
                    <a:pt x="680" y="39"/>
                  </a:cubicBezTo>
                  <a:cubicBezTo>
                    <a:pt x="693" y="13"/>
                    <a:pt x="676" y="1"/>
                    <a:pt x="66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2"/>
            <p:cNvSpPr/>
            <p:nvPr/>
          </p:nvSpPr>
          <p:spPr>
            <a:xfrm>
              <a:off x="4046060" y="1454155"/>
              <a:ext cx="18102" cy="112806"/>
            </a:xfrm>
            <a:custGeom>
              <a:avLst/>
              <a:gdLst/>
              <a:ahLst/>
              <a:cxnLst/>
              <a:rect l="l" t="t" r="r" b="b"/>
              <a:pathLst>
                <a:path w="276" h="1720" extrusionOk="0">
                  <a:moveTo>
                    <a:pt x="244" y="1"/>
                  </a:moveTo>
                  <a:cubicBezTo>
                    <a:pt x="236" y="1"/>
                    <a:pt x="227" y="4"/>
                    <a:pt x="221" y="10"/>
                  </a:cubicBezTo>
                  <a:cubicBezTo>
                    <a:pt x="29" y="537"/>
                    <a:pt x="0" y="1160"/>
                    <a:pt x="135" y="1715"/>
                  </a:cubicBezTo>
                  <a:cubicBezTo>
                    <a:pt x="135" y="1719"/>
                    <a:pt x="137" y="1720"/>
                    <a:pt x="140" y="1720"/>
                  </a:cubicBezTo>
                  <a:cubicBezTo>
                    <a:pt x="145" y="1720"/>
                    <a:pt x="154" y="1715"/>
                    <a:pt x="154" y="1715"/>
                  </a:cubicBezTo>
                  <a:cubicBezTo>
                    <a:pt x="115" y="1438"/>
                    <a:pt x="87" y="1150"/>
                    <a:pt x="115" y="863"/>
                  </a:cubicBezTo>
                  <a:cubicBezTo>
                    <a:pt x="125" y="575"/>
                    <a:pt x="202" y="298"/>
                    <a:pt x="269" y="39"/>
                  </a:cubicBezTo>
                  <a:cubicBezTo>
                    <a:pt x="275" y="13"/>
                    <a:pt x="260" y="1"/>
                    <a:pt x="244"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2"/>
            <p:cNvSpPr/>
            <p:nvPr/>
          </p:nvSpPr>
          <p:spPr>
            <a:xfrm>
              <a:off x="4135257" y="1381682"/>
              <a:ext cx="61652" cy="126448"/>
            </a:xfrm>
            <a:custGeom>
              <a:avLst/>
              <a:gdLst/>
              <a:ahLst/>
              <a:cxnLst/>
              <a:rect l="l" t="t" r="r" b="b"/>
              <a:pathLst>
                <a:path w="940" h="1928" extrusionOk="0">
                  <a:moveTo>
                    <a:pt x="889" y="0"/>
                  </a:moveTo>
                  <a:cubicBezTo>
                    <a:pt x="883" y="0"/>
                    <a:pt x="877" y="1"/>
                    <a:pt x="873" y="4"/>
                  </a:cubicBezTo>
                  <a:cubicBezTo>
                    <a:pt x="806" y="61"/>
                    <a:pt x="767" y="147"/>
                    <a:pt x="710" y="215"/>
                  </a:cubicBezTo>
                  <a:cubicBezTo>
                    <a:pt x="662" y="291"/>
                    <a:pt x="604" y="377"/>
                    <a:pt x="556" y="444"/>
                  </a:cubicBezTo>
                  <a:cubicBezTo>
                    <a:pt x="442" y="617"/>
                    <a:pt x="346" y="780"/>
                    <a:pt x="269" y="952"/>
                  </a:cubicBezTo>
                  <a:cubicBezTo>
                    <a:pt x="192" y="1106"/>
                    <a:pt x="135" y="1259"/>
                    <a:pt x="87" y="1431"/>
                  </a:cubicBezTo>
                  <a:cubicBezTo>
                    <a:pt x="49" y="1585"/>
                    <a:pt x="1" y="1767"/>
                    <a:pt x="30" y="1920"/>
                  </a:cubicBezTo>
                  <a:cubicBezTo>
                    <a:pt x="30" y="1925"/>
                    <a:pt x="32" y="1927"/>
                    <a:pt x="36" y="1927"/>
                  </a:cubicBezTo>
                  <a:cubicBezTo>
                    <a:pt x="39" y="1927"/>
                    <a:pt x="44" y="1925"/>
                    <a:pt x="49" y="1920"/>
                  </a:cubicBezTo>
                  <a:cubicBezTo>
                    <a:pt x="87" y="1767"/>
                    <a:pt x="97" y="1594"/>
                    <a:pt x="145" y="1431"/>
                  </a:cubicBezTo>
                  <a:cubicBezTo>
                    <a:pt x="192" y="1259"/>
                    <a:pt x="269" y="1096"/>
                    <a:pt x="346" y="943"/>
                  </a:cubicBezTo>
                  <a:cubicBezTo>
                    <a:pt x="432" y="780"/>
                    <a:pt x="528" y="626"/>
                    <a:pt x="624" y="473"/>
                  </a:cubicBezTo>
                  <a:cubicBezTo>
                    <a:pt x="671" y="397"/>
                    <a:pt x="719" y="330"/>
                    <a:pt x="777" y="253"/>
                  </a:cubicBezTo>
                  <a:cubicBezTo>
                    <a:pt x="825" y="186"/>
                    <a:pt x="901" y="109"/>
                    <a:pt x="940" y="33"/>
                  </a:cubicBezTo>
                  <a:cubicBezTo>
                    <a:pt x="925" y="11"/>
                    <a:pt x="906" y="0"/>
                    <a:pt x="889"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1" name="Google Shape;501;p22"/>
          <p:cNvGrpSpPr/>
          <p:nvPr/>
        </p:nvGrpSpPr>
        <p:grpSpPr>
          <a:xfrm>
            <a:off x="4552554" y="-226949"/>
            <a:ext cx="1457410" cy="1532885"/>
            <a:chOff x="3499398" y="1548402"/>
            <a:chExt cx="278419" cy="292837"/>
          </a:xfrm>
        </p:grpSpPr>
        <p:sp>
          <p:nvSpPr>
            <p:cNvPr id="502" name="Google Shape;502;p22"/>
            <p:cNvSpPr/>
            <p:nvPr/>
          </p:nvSpPr>
          <p:spPr>
            <a:xfrm>
              <a:off x="3513237" y="1548402"/>
              <a:ext cx="264580" cy="292837"/>
            </a:xfrm>
            <a:custGeom>
              <a:avLst/>
              <a:gdLst/>
              <a:ahLst/>
              <a:cxnLst/>
              <a:rect l="l" t="t" r="r" b="b"/>
              <a:pathLst>
                <a:path w="4034" h="4465" extrusionOk="0">
                  <a:moveTo>
                    <a:pt x="1577" y="1871"/>
                  </a:moveTo>
                  <a:cubicBezTo>
                    <a:pt x="1589" y="1893"/>
                    <a:pt x="1602" y="1916"/>
                    <a:pt x="1615" y="1938"/>
                  </a:cubicBezTo>
                  <a:lnTo>
                    <a:pt x="1615" y="1938"/>
                  </a:lnTo>
                  <a:cubicBezTo>
                    <a:pt x="1602" y="1918"/>
                    <a:pt x="1589" y="1895"/>
                    <a:pt x="1577" y="1871"/>
                  </a:cubicBezTo>
                  <a:close/>
                  <a:moveTo>
                    <a:pt x="2884" y="1"/>
                  </a:moveTo>
                  <a:lnTo>
                    <a:pt x="2884" y="1"/>
                  </a:lnTo>
                  <a:cubicBezTo>
                    <a:pt x="2520" y="278"/>
                    <a:pt x="2233" y="633"/>
                    <a:pt x="2041" y="1035"/>
                  </a:cubicBezTo>
                  <a:cubicBezTo>
                    <a:pt x="1974" y="1173"/>
                    <a:pt x="1929" y="1307"/>
                    <a:pt x="1904" y="1440"/>
                  </a:cubicBezTo>
                  <a:lnTo>
                    <a:pt x="1904" y="1440"/>
                  </a:lnTo>
                  <a:cubicBezTo>
                    <a:pt x="1896" y="1411"/>
                    <a:pt x="1888" y="1381"/>
                    <a:pt x="1878" y="1351"/>
                  </a:cubicBezTo>
                  <a:cubicBezTo>
                    <a:pt x="1830" y="1198"/>
                    <a:pt x="1763" y="1045"/>
                    <a:pt x="1667" y="901"/>
                  </a:cubicBezTo>
                  <a:cubicBezTo>
                    <a:pt x="1629" y="844"/>
                    <a:pt x="1380" y="614"/>
                    <a:pt x="1380" y="575"/>
                  </a:cubicBezTo>
                  <a:lnTo>
                    <a:pt x="1380" y="575"/>
                  </a:lnTo>
                  <a:cubicBezTo>
                    <a:pt x="1342" y="987"/>
                    <a:pt x="1389" y="1390"/>
                    <a:pt x="1533" y="1773"/>
                  </a:cubicBezTo>
                  <a:cubicBezTo>
                    <a:pt x="1547" y="1809"/>
                    <a:pt x="1562" y="1841"/>
                    <a:pt x="1577" y="1871"/>
                  </a:cubicBezTo>
                  <a:lnTo>
                    <a:pt x="1577" y="1871"/>
                  </a:lnTo>
                  <a:cubicBezTo>
                    <a:pt x="1547" y="1818"/>
                    <a:pt x="1517" y="1765"/>
                    <a:pt x="1485" y="1715"/>
                  </a:cubicBezTo>
                  <a:cubicBezTo>
                    <a:pt x="1303" y="1428"/>
                    <a:pt x="1045" y="1179"/>
                    <a:pt x="728" y="1016"/>
                  </a:cubicBezTo>
                  <a:cubicBezTo>
                    <a:pt x="518" y="911"/>
                    <a:pt x="259" y="824"/>
                    <a:pt x="134" y="633"/>
                  </a:cubicBezTo>
                  <a:lnTo>
                    <a:pt x="134" y="633"/>
                  </a:lnTo>
                  <a:cubicBezTo>
                    <a:pt x="134" y="1045"/>
                    <a:pt x="393" y="1428"/>
                    <a:pt x="738" y="1668"/>
                  </a:cubicBezTo>
                  <a:cubicBezTo>
                    <a:pt x="958" y="1811"/>
                    <a:pt x="1207" y="1917"/>
                    <a:pt x="1457" y="1993"/>
                  </a:cubicBezTo>
                  <a:cubicBezTo>
                    <a:pt x="1518" y="2010"/>
                    <a:pt x="1595" y="2019"/>
                    <a:pt x="1670" y="2031"/>
                  </a:cubicBezTo>
                  <a:lnTo>
                    <a:pt x="1670" y="2031"/>
                  </a:lnTo>
                  <a:cubicBezTo>
                    <a:pt x="1651" y="2001"/>
                    <a:pt x="1632" y="1970"/>
                    <a:pt x="1615" y="1938"/>
                  </a:cubicBezTo>
                  <a:lnTo>
                    <a:pt x="1615" y="1938"/>
                  </a:lnTo>
                  <a:cubicBezTo>
                    <a:pt x="1637" y="1974"/>
                    <a:pt x="1660" y="2005"/>
                    <a:pt x="1685" y="2034"/>
                  </a:cubicBezTo>
                  <a:lnTo>
                    <a:pt x="1685" y="2034"/>
                  </a:lnTo>
                  <a:cubicBezTo>
                    <a:pt x="1680" y="2033"/>
                    <a:pt x="1675" y="2032"/>
                    <a:pt x="1670" y="2031"/>
                  </a:cubicBezTo>
                  <a:lnTo>
                    <a:pt x="1670" y="2031"/>
                  </a:lnTo>
                  <a:cubicBezTo>
                    <a:pt x="1709" y="2094"/>
                    <a:pt x="1753" y="2154"/>
                    <a:pt x="1806" y="2208"/>
                  </a:cubicBezTo>
                  <a:lnTo>
                    <a:pt x="1806" y="2208"/>
                  </a:lnTo>
                  <a:cubicBezTo>
                    <a:pt x="1816" y="2195"/>
                    <a:pt x="1826" y="2182"/>
                    <a:pt x="1836" y="2168"/>
                  </a:cubicBezTo>
                  <a:lnTo>
                    <a:pt x="1836" y="2168"/>
                  </a:lnTo>
                  <a:cubicBezTo>
                    <a:pt x="1844" y="2174"/>
                    <a:pt x="1851" y="2179"/>
                    <a:pt x="1859" y="2185"/>
                  </a:cubicBezTo>
                  <a:cubicBezTo>
                    <a:pt x="1883" y="2172"/>
                    <a:pt x="1908" y="2161"/>
                    <a:pt x="1934" y="2152"/>
                  </a:cubicBezTo>
                  <a:lnTo>
                    <a:pt x="1934" y="2152"/>
                  </a:lnTo>
                  <a:cubicBezTo>
                    <a:pt x="1927" y="2129"/>
                    <a:pt x="1912" y="2111"/>
                    <a:pt x="1890" y="2097"/>
                  </a:cubicBezTo>
                  <a:lnTo>
                    <a:pt x="1890" y="2097"/>
                  </a:lnTo>
                  <a:cubicBezTo>
                    <a:pt x="1902" y="2081"/>
                    <a:pt x="1914" y="2065"/>
                    <a:pt x="1926" y="2048"/>
                  </a:cubicBezTo>
                  <a:lnTo>
                    <a:pt x="1926" y="2048"/>
                  </a:lnTo>
                  <a:cubicBezTo>
                    <a:pt x="1929" y="2062"/>
                    <a:pt x="1932" y="2075"/>
                    <a:pt x="1936" y="2089"/>
                  </a:cubicBezTo>
                  <a:cubicBezTo>
                    <a:pt x="1939" y="2067"/>
                    <a:pt x="1942" y="2045"/>
                    <a:pt x="1944" y="2023"/>
                  </a:cubicBezTo>
                  <a:lnTo>
                    <a:pt x="1944" y="2023"/>
                  </a:lnTo>
                  <a:cubicBezTo>
                    <a:pt x="2379" y="1414"/>
                    <a:pt x="2702" y="719"/>
                    <a:pt x="2884" y="1"/>
                  </a:cubicBezTo>
                  <a:close/>
                  <a:moveTo>
                    <a:pt x="1811" y="2214"/>
                  </a:moveTo>
                  <a:lnTo>
                    <a:pt x="1811" y="2214"/>
                  </a:lnTo>
                  <a:cubicBezTo>
                    <a:pt x="1815" y="2217"/>
                    <a:pt x="1818" y="2224"/>
                    <a:pt x="1819" y="2229"/>
                  </a:cubicBezTo>
                  <a:lnTo>
                    <a:pt x="1819" y="2229"/>
                  </a:lnTo>
                  <a:lnTo>
                    <a:pt x="1811" y="2214"/>
                  </a:lnTo>
                  <a:close/>
                  <a:moveTo>
                    <a:pt x="1897" y="2204"/>
                  </a:moveTo>
                  <a:lnTo>
                    <a:pt x="1863" y="2231"/>
                  </a:lnTo>
                  <a:lnTo>
                    <a:pt x="1863" y="2231"/>
                  </a:lnTo>
                  <a:cubicBezTo>
                    <a:pt x="1879" y="2238"/>
                    <a:pt x="1895" y="2245"/>
                    <a:pt x="1911" y="2253"/>
                  </a:cubicBezTo>
                  <a:lnTo>
                    <a:pt x="1911" y="2253"/>
                  </a:lnTo>
                  <a:cubicBezTo>
                    <a:pt x="1908" y="2236"/>
                    <a:pt x="1903" y="2220"/>
                    <a:pt x="1897" y="2204"/>
                  </a:cubicBezTo>
                  <a:close/>
                  <a:moveTo>
                    <a:pt x="1903" y="2290"/>
                  </a:moveTo>
                  <a:cubicBezTo>
                    <a:pt x="1901" y="2293"/>
                    <a:pt x="1899" y="2296"/>
                    <a:pt x="1897" y="2300"/>
                  </a:cubicBezTo>
                  <a:cubicBezTo>
                    <a:pt x="1899" y="2296"/>
                    <a:pt x="1901" y="2293"/>
                    <a:pt x="1903" y="2290"/>
                  </a:cubicBezTo>
                  <a:close/>
                  <a:moveTo>
                    <a:pt x="1890" y="2344"/>
                  </a:moveTo>
                  <a:lnTo>
                    <a:pt x="1890" y="2344"/>
                  </a:lnTo>
                  <a:cubicBezTo>
                    <a:pt x="1897" y="2350"/>
                    <a:pt x="1905" y="2356"/>
                    <a:pt x="1913" y="2362"/>
                  </a:cubicBezTo>
                  <a:lnTo>
                    <a:pt x="1913" y="2362"/>
                  </a:lnTo>
                  <a:cubicBezTo>
                    <a:pt x="1903" y="2436"/>
                    <a:pt x="1874" y="2513"/>
                    <a:pt x="1838" y="2586"/>
                  </a:cubicBezTo>
                  <a:lnTo>
                    <a:pt x="1838" y="2586"/>
                  </a:lnTo>
                  <a:cubicBezTo>
                    <a:pt x="1850" y="2505"/>
                    <a:pt x="1867" y="2423"/>
                    <a:pt x="1890" y="2344"/>
                  </a:cubicBezTo>
                  <a:close/>
                  <a:moveTo>
                    <a:pt x="1379" y="2143"/>
                  </a:moveTo>
                  <a:cubicBezTo>
                    <a:pt x="881" y="2143"/>
                    <a:pt x="324" y="2366"/>
                    <a:pt x="0" y="2616"/>
                  </a:cubicBezTo>
                  <a:cubicBezTo>
                    <a:pt x="151" y="2625"/>
                    <a:pt x="302" y="2632"/>
                    <a:pt x="451" y="2632"/>
                  </a:cubicBezTo>
                  <a:cubicBezTo>
                    <a:pt x="624" y="2632"/>
                    <a:pt x="794" y="2623"/>
                    <a:pt x="958" y="2597"/>
                  </a:cubicBezTo>
                  <a:cubicBezTo>
                    <a:pt x="1212" y="2556"/>
                    <a:pt x="1473" y="2480"/>
                    <a:pt x="1693" y="2351"/>
                  </a:cubicBezTo>
                  <a:lnTo>
                    <a:pt x="1693" y="2351"/>
                  </a:lnTo>
                  <a:cubicBezTo>
                    <a:pt x="1736" y="2320"/>
                    <a:pt x="1779" y="2287"/>
                    <a:pt x="1821" y="2252"/>
                  </a:cubicBezTo>
                  <a:cubicBezTo>
                    <a:pt x="1822" y="2255"/>
                    <a:pt x="1824" y="2258"/>
                    <a:pt x="1825" y="2262"/>
                  </a:cubicBezTo>
                  <a:lnTo>
                    <a:pt x="1825" y="2262"/>
                  </a:lnTo>
                  <a:lnTo>
                    <a:pt x="1863" y="2231"/>
                  </a:lnTo>
                  <a:lnTo>
                    <a:pt x="1863" y="2231"/>
                  </a:lnTo>
                  <a:cubicBezTo>
                    <a:pt x="1845" y="2223"/>
                    <a:pt x="1826" y="2216"/>
                    <a:pt x="1807" y="2210"/>
                  </a:cubicBezTo>
                  <a:lnTo>
                    <a:pt x="1807" y="2210"/>
                  </a:lnTo>
                  <a:cubicBezTo>
                    <a:pt x="1807" y="2209"/>
                    <a:pt x="1806" y="2209"/>
                    <a:pt x="1806" y="2208"/>
                  </a:cubicBezTo>
                  <a:lnTo>
                    <a:pt x="1806" y="2208"/>
                  </a:lnTo>
                  <a:cubicBezTo>
                    <a:pt x="1805" y="2208"/>
                    <a:pt x="1805" y="2209"/>
                    <a:pt x="1805" y="2209"/>
                  </a:cubicBezTo>
                  <a:lnTo>
                    <a:pt x="1805" y="2209"/>
                  </a:lnTo>
                  <a:cubicBezTo>
                    <a:pt x="1674" y="2163"/>
                    <a:pt x="1529" y="2143"/>
                    <a:pt x="1379" y="2143"/>
                  </a:cubicBezTo>
                  <a:close/>
                  <a:moveTo>
                    <a:pt x="3993" y="3228"/>
                  </a:moveTo>
                  <a:lnTo>
                    <a:pt x="3993" y="3228"/>
                  </a:lnTo>
                  <a:cubicBezTo>
                    <a:pt x="4007" y="3250"/>
                    <a:pt x="4020" y="3273"/>
                    <a:pt x="4034" y="3296"/>
                  </a:cubicBezTo>
                  <a:cubicBezTo>
                    <a:pt x="4034" y="3267"/>
                    <a:pt x="4016" y="3245"/>
                    <a:pt x="3993" y="3228"/>
                  </a:cubicBezTo>
                  <a:close/>
                  <a:moveTo>
                    <a:pt x="3737" y="1179"/>
                  </a:moveTo>
                  <a:cubicBezTo>
                    <a:pt x="3411" y="1179"/>
                    <a:pt x="3095" y="1246"/>
                    <a:pt x="2807" y="1380"/>
                  </a:cubicBezTo>
                  <a:cubicBezTo>
                    <a:pt x="2530" y="1505"/>
                    <a:pt x="2290" y="1687"/>
                    <a:pt x="2098" y="1917"/>
                  </a:cubicBezTo>
                  <a:cubicBezTo>
                    <a:pt x="2045" y="1984"/>
                    <a:pt x="2000" y="2061"/>
                    <a:pt x="1963" y="2143"/>
                  </a:cubicBezTo>
                  <a:lnTo>
                    <a:pt x="1963" y="2143"/>
                  </a:lnTo>
                  <a:cubicBezTo>
                    <a:pt x="1953" y="2146"/>
                    <a:pt x="1944" y="2149"/>
                    <a:pt x="1934" y="2152"/>
                  </a:cubicBezTo>
                  <a:lnTo>
                    <a:pt x="1934" y="2152"/>
                  </a:lnTo>
                  <a:cubicBezTo>
                    <a:pt x="1939" y="2167"/>
                    <a:pt x="1941" y="2184"/>
                    <a:pt x="1937" y="2204"/>
                  </a:cubicBezTo>
                  <a:lnTo>
                    <a:pt x="1937" y="2204"/>
                  </a:lnTo>
                  <a:cubicBezTo>
                    <a:pt x="1931" y="2221"/>
                    <a:pt x="1924" y="2239"/>
                    <a:pt x="1918" y="2257"/>
                  </a:cubicBezTo>
                  <a:lnTo>
                    <a:pt x="1918" y="2257"/>
                  </a:lnTo>
                  <a:cubicBezTo>
                    <a:pt x="1915" y="2255"/>
                    <a:pt x="1913" y="2254"/>
                    <a:pt x="1911" y="2253"/>
                  </a:cubicBezTo>
                  <a:lnTo>
                    <a:pt x="1911" y="2253"/>
                  </a:lnTo>
                  <a:cubicBezTo>
                    <a:pt x="1912" y="2259"/>
                    <a:pt x="1913" y="2264"/>
                    <a:pt x="1913" y="2270"/>
                  </a:cubicBezTo>
                  <a:lnTo>
                    <a:pt x="1913" y="2270"/>
                  </a:lnTo>
                  <a:cubicBezTo>
                    <a:pt x="1913" y="2272"/>
                    <a:pt x="1912" y="2273"/>
                    <a:pt x="1911" y="2275"/>
                  </a:cubicBezTo>
                  <a:lnTo>
                    <a:pt x="1911" y="2275"/>
                  </a:lnTo>
                  <a:cubicBezTo>
                    <a:pt x="1909" y="2280"/>
                    <a:pt x="1906" y="2285"/>
                    <a:pt x="1903" y="2290"/>
                  </a:cubicBezTo>
                  <a:lnTo>
                    <a:pt x="1903" y="2290"/>
                  </a:lnTo>
                  <a:cubicBezTo>
                    <a:pt x="1905" y="2287"/>
                    <a:pt x="1907" y="2284"/>
                    <a:pt x="1910" y="2281"/>
                  </a:cubicBezTo>
                  <a:lnTo>
                    <a:pt x="1910" y="2281"/>
                  </a:lnTo>
                  <a:cubicBezTo>
                    <a:pt x="1903" y="2302"/>
                    <a:pt x="1896" y="2323"/>
                    <a:pt x="1890" y="2344"/>
                  </a:cubicBezTo>
                  <a:lnTo>
                    <a:pt x="1890" y="2344"/>
                  </a:lnTo>
                  <a:cubicBezTo>
                    <a:pt x="1864" y="2321"/>
                    <a:pt x="1842" y="2294"/>
                    <a:pt x="1825" y="2262"/>
                  </a:cubicBezTo>
                  <a:lnTo>
                    <a:pt x="1825" y="2262"/>
                  </a:lnTo>
                  <a:lnTo>
                    <a:pt x="1801" y="2281"/>
                  </a:lnTo>
                  <a:cubicBezTo>
                    <a:pt x="1767" y="2306"/>
                    <a:pt x="1731" y="2329"/>
                    <a:pt x="1693" y="2351"/>
                  </a:cubicBezTo>
                  <a:lnTo>
                    <a:pt x="1693" y="2351"/>
                  </a:lnTo>
                  <a:cubicBezTo>
                    <a:pt x="1443" y="2534"/>
                    <a:pt x="1185" y="2670"/>
                    <a:pt x="997" y="2932"/>
                  </a:cubicBezTo>
                  <a:cubicBezTo>
                    <a:pt x="805" y="3210"/>
                    <a:pt x="661" y="3526"/>
                    <a:pt x="556" y="3842"/>
                  </a:cubicBezTo>
                  <a:cubicBezTo>
                    <a:pt x="805" y="3670"/>
                    <a:pt x="1102" y="3545"/>
                    <a:pt x="1332" y="3344"/>
                  </a:cubicBezTo>
                  <a:cubicBezTo>
                    <a:pt x="1533" y="3162"/>
                    <a:pt x="1667" y="2923"/>
                    <a:pt x="1782" y="2693"/>
                  </a:cubicBezTo>
                  <a:cubicBezTo>
                    <a:pt x="1802" y="2658"/>
                    <a:pt x="1821" y="2623"/>
                    <a:pt x="1838" y="2586"/>
                  </a:cubicBezTo>
                  <a:lnTo>
                    <a:pt x="1838" y="2586"/>
                  </a:lnTo>
                  <a:cubicBezTo>
                    <a:pt x="1819" y="2720"/>
                    <a:pt x="1814" y="2852"/>
                    <a:pt x="1821" y="2970"/>
                  </a:cubicBezTo>
                  <a:cubicBezTo>
                    <a:pt x="1859" y="3593"/>
                    <a:pt x="2376" y="4101"/>
                    <a:pt x="2913" y="4465"/>
                  </a:cubicBezTo>
                  <a:cubicBezTo>
                    <a:pt x="2855" y="3967"/>
                    <a:pt x="2692" y="3488"/>
                    <a:pt x="2482" y="3018"/>
                  </a:cubicBezTo>
                  <a:cubicBezTo>
                    <a:pt x="2402" y="2858"/>
                    <a:pt x="2322" y="2639"/>
                    <a:pt x="2197" y="2481"/>
                  </a:cubicBezTo>
                  <a:lnTo>
                    <a:pt x="2197" y="2481"/>
                  </a:lnTo>
                  <a:cubicBezTo>
                    <a:pt x="2246" y="2496"/>
                    <a:pt x="2294" y="2511"/>
                    <a:pt x="2338" y="2530"/>
                  </a:cubicBezTo>
                  <a:cubicBezTo>
                    <a:pt x="2865" y="2741"/>
                    <a:pt x="3392" y="2970"/>
                    <a:pt x="3919" y="3191"/>
                  </a:cubicBezTo>
                  <a:cubicBezTo>
                    <a:pt x="3942" y="3200"/>
                    <a:pt x="3970" y="3212"/>
                    <a:pt x="3993" y="3228"/>
                  </a:cubicBezTo>
                  <a:lnTo>
                    <a:pt x="3993" y="3228"/>
                  </a:lnTo>
                  <a:cubicBezTo>
                    <a:pt x="3754" y="2846"/>
                    <a:pt x="3415" y="2528"/>
                    <a:pt x="2999" y="2338"/>
                  </a:cubicBezTo>
                  <a:cubicBezTo>
                    <a:pt x="2782" y="2233"/>
                    <a:pt x="2465" y="2123"/>
                    <a:pt x="2192" y="2117"/>
                  </a:cubicBezTo>
                  <a:lnTo>
                    <a:pt x="2192" y="2117"/>
                  </a:lnTo>
                  <a:cubicBezTo>
                    <a:pt x="2429" y="2030"/>
                    <a:pt x="2740" y="1964"/>
                    <a:pt x="2884" y="1897"/>
                  </a:cubicBezTo>
                  <a:cubicBezTo>
                    <a:pt x="3238" y="1725"/>
                    <a:pt x="3545" y="1495"/>
                    <a:pt x="3737" y="1179"/>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2"/>
            <p:cNvSpPr/>
            <p:nvPr/>
          </p:nvSpPr>
          <p:spPr>
            <a:xfrm>
              <a:off x="3499398" y="1586705"/>
              <a:ext cx="258349" cy="226268"/>
            </a:xfrm>
            <a:custGeom>
              <a:avLst/>
              <a:gdLst/>
              <a:ahLst/>
              <a:cxnLst/>
              <a:rect l="l" t="t" r="r" b="b"/>
              <a:pathLst>
                <a:path w="3939" h="3450" extrusionOk="0">
                  <a:moveTo>
                    <a:pt x="1198" y="202"/>
                  </a:moveTo>
                  <a:cubicBezTo>
                    <a:pt x="1194" y="222"/>
                    <a:pt x="1193" y="241"/>
                    <a:pt x="1195" y="259"/>
                  </a:cubicBezTo>
                  <a:lnTo>
                    <a:pt x="1195" y="259"/>
                  </a:lnTo>
                  <a:cubicBezTo>
                    <a:pt x="1196" y="240"/>
                    <a:pt x="1197" y="221"/>
                    <a:pt x="1198" y="202"/>
                  </a:cubicBezTo>
                  <a:close/>
                  <a:moveTo>
                    <a:pt x="1945" y="1563"/>
                  </a:moveTo>
                  <a:cubicBezTo>
                    <a:pt x="1943" y="1563"/>
                    <a:pt x="1940" y="1563"/>
                    <a:pt x="1938" y="1564"/>
                  </a:cubicBezTo>
                  <a:lnTo>
                    <a:pt x="1938" y="1564"/>
                  </a:lnTo>
                  <a:cubicBezTo>
                    <a:pt x="1940" y="1564"/>
                    <a:pt x="1943" y="1563"/>
                    <a:pt x="1945" y="1563"/>
                  </a:cubicBezTo>
                  <a:close/>
                  <a:moveTo>
                    <a:pt x="1938" y="1564"/>
                  </a:moveTo>
                  <a:lnTo>
                    <a:pt x="1938" y="1564"/>
                  </a:lnTo>
                  <a:cubicBezTo>
                    <a:pt x="1931" y="1566"/>
                    <a:pt x="1925" y="1568"/>
                    <a:pt x="1919" y="1570"/>
                  </a:cubicBezTo>
                  <a:lnTo>
                    <a:pt x="1919" y="1570"/>
                  </a:lnTo>
                  <a:cubicBezTo>
                    <a:pt x="1918" y="1574"/>
                    <a:pt x="1917" y="1578"/>
                    <a:pt x="1917" y="1582"/>
                  </a:cubicBezTo>
                  <a:cubicBezTo>
                    <a:pt x="1924" y="1575"/>
                    <a:pt x="1931" y="1567"/>
                    <a:pt x="1938" y="1564"/>
                  </a:cubicBezTo>
                  <a:close/>
                  <a:moveTo>
                    <a:pt x="1881" y="1616"/>
                  </a:moveTo>
                  <a:cubicBezTo>
                    <a:pt x="1878" y="1622"/>
                    <a:pt x="1874" y="1628"/>
                    <a:pt x="1871" y="1635"/>
                  </a:cubicBezTo>
                  <a:lnTo>
                    <a:pt x="1871" y="1635"/>
                  </a:lnTo>
                  <a:cubicBezTo>
                    <a:pt x="1887" y="1633"/>
                    <a:pt x="1902" y="1631"/>
                    <a:pt x="1917" y="1630"/>
                  </a:cubicBezTo>
                  <a:cubicBezTo>
                    <a:pt x="1904" y="1625"/>
                    <a:pt x="1892" y="1621"/>
                    <a:pt x="1881" y="1616"/>
                  </a:cubicBezTo>
                  <a:close/>
                  <a:moveTo>
                    <a:pt x="2160" y="1644"/>
                  </a:moveTo>
                  <a:cubicBezTo>
                    <a:pt x="2172" y="1661"/>
                    <a:pt x="2183" y="1678"/>
                    <a:pt x="2193" y="1695"/>
                  </a:cubicBezTo>
                  <a:lnTo>
                    <a:pt x="2193" y="1695"/>
                  </a:lnTo>
                  <a:cubicBezTo>
                    <a:pt x="2171" y="1687"/>
                    <a:pt x="2151" y="1679"/>
                    <a:pt x="2132" y="1673"/>
                  </a:cubicBezTo>
                  <a:lnTo>
                    <a:pt x="2132" y="1673"/>
                  </a:lnTo>
                  <a:cubicBezTo>
                    <a:pt x="2141" y="1664"/>
                    <a:pt x="2151" y="1654"/>
                    <a:pt x="2160" y="1644"/>
                  </a:cubicBezTo>
                  <a:close/>
                  <a:moveTo>
                    <a:pt x="2038" y="1700"/>
                  </a:moveTo>
                  <a:lnTo>
                    <a:pt x="2038" y="1700"/>
                  </a:lnTo>
                  <a:cubicBezTo>
                    <a:pt x="2038" y="1702"/>
                    <a:pt x="2039" y="1703"/>
                    <a:pt x="2040" y="1705"/>
                  </a:cubicBezTo>
                  <a:lnTo>
                    <a:pt x="2040" y="1705"/>
                  </a:lnTo>
                  <a:cubicBezTo>
                    <a:pt x="2039" y="1706"/>
                    <a:pt x="2036" y="1706"/>
                    <a:pt x="2032" y="1706"/>
                  </a:cubicBezTo>
                  <a:cubicBezTo>
                    <a:pt x="2034" y="1704"/>
                    <a:pt x="2036" y="1702"/>
                    <a:pt x="2038" y="1700"/>
                  </a:cubicBezTo>
                  <a:close/>
                  <a:moveTo>
                    <a:pt x="1972" y="1338"/>
                  </a:moveTo>
                  <a:cubicBezTo>
                    <a:pt x="1967" y="1374"/>
                    <a:pt x="1962" y="1409"/>
                    <a:pt x="1954" y="1444"/>
                  </a:cubicBezTo>
                  <a:lnTo>
                    <a:pt x="1954" y="1444"/>
                  </a:lnTo>
                  <a:cubicBezTo>
                    <a:pt x="1985" y="1474"/>
                    <a:pt x="2010" y="1505"/>
                    <a:pt x="2027" y="1536"/>
                  </a:cubicBezTo>
                  <a:lnTo>
                    <a:pt x="2027" y="1536"/>
                  </a:lnTo>
                  <a:cubicBezTo>
                    <a:pt x="2019" y="1535"/>
                    <a:pt x="2011" y="1534"/>
                    <a:pt x="2003" y="1534"/>
                  </a:cubicBezTo>
                  <a:lnTo>
                    <a:pt x="1965" y="1476"/>
                  </a:lnTo>
                  <a:lnTo>
                    <a:pt x="1965" y="1476"/>
                  </a:lnTo>
                  <a:cubicBezTo>
                    <a:pt x="1974" y="1534"/>
                    <a:pt x="1991" y="1591"/>
                    <a:pt x="2013" y="1646"/>
                  </a:cubicBezTo>
                  <a:lnTo>
                    <a:pt x="2013" y="1646"/>
                  </a:lnTo>
                  <a:cubicBezTo>
                    <a:pt x="2004" y="1645"/>
                    <a:pt x="1996" y="1644"/>
                    <a:pt x="1988" y="1644"/>
                  </a:cubicBezTo>
                  <a:cubicBezTo>
                    <a:pt x="1976" y="1644"/>
                    <a:pt x="1965" y="1645"/>
                    <a:pt x="1955" y="1647"/>
                  </a:cubicBezTo>
                  <a:lnTo>
                    <a:pt x="1955" y="1647"/>
                  </a:lnTo>
                  <a:cubicBezTo>
                    <a:pt x="1952" y="1638"/>
                    <a:pt x="1948" y="1629"/>
                    <a:pt x="1945" y="1620"/>
                  </a:cubicBezTo>
                  <a:lnTo>
                    <a:pt x="1945" y="1620"/>
                  </a:lnTo>
                  <a:cubicBezTo>
                    <a:pt x="1944" y="1631"/>
                    <a:pt x="1942" y="1641"/>
                    <a:pt x="1940" y="1650"/>
                  </a:cubicBezTo>
                  <a:lnTo>
                    <a:pt x="1940" y="1650"/>
                  </a:lnTo>
                  <a:cubicBezTo>
                    <a:pt x="1903" y="1661"/>
                    <a:pt x="1874" y="1684"/>
                    <a:pt x="1844" y="1720"/>
                  </a:cubicBezTo>
                  <a:lnTo>
                    <a:pt x="1844" y="1720"/>
                  </a:lnTo>
                  <a:cubicBezTo>
                    <a:pt x="1849" y="1688"/>
                    <a:pt x="1859" y="1661"/>
                    <a:pt x="1871" y="1635"/>
                  </a:cubicBezTo>
                  <a:lnTo>
                    <a:pt x="1871" y="1635"/>
                  </a:lnTo>
                  <a:cubicBezTo>
                    <a:pt x="1855" y="1637"/>
                    <a:pt x="1839" y="1639"/>
                    <a:pt x="1823" y="1641"/>
                  </a:cubicBezTo>
                  <a:lnTo>
                    <a:pt x="1823" y="1641"/>
                  </a:lnTo>
                  <a:cubicBezTo>
                    <a:pt x="1832" y="1628"/>
                    <a:pt x="1843" y="1616"/>
                    <a:pt x="1855" y="1606"/>
                  </a:cubicBezTo>
                  <a:lnTo>
                    <a:pt x="1855" y="1606"/>
                  </a:lnTo>
                  <a:cubicBezTo>
                    <a:pt x="1864" y="1609"/>
                    <a:pt x="1872" y="1613"/>
                    <a:pt x="1881" y="1616"/>
                  </a:cubicBezTo>
                  <a:lnTo>
                    <a:pt x="1881" y="1616"/>
                  </a:lnTo>
                  <a:cubicBezTo>
                    <a:pt x="1888" y="1603"/>
                    <a:pt x="1895" y="1590"/>
                    <a:pt x="1902" y="1576"/>
                  </a:cubicBezTo>
                  <a:lnTo>
                    <a:pt x="1902" y="1576"/>
                  </a:lnTo>
                  <a:cubicBezTo>
                    <a:pt x="1908" y="1574"/>
                    <a:pt x="1913" y="1572"/>
                    <a:pt x="1919" y="1570"/>
                  </a:cubicBezTo>
                  <a:lnTo>
                    <a:pt x="1919" y="1570"/>
                  </a:lnTo>
                  <a:cubicBezTo>
                    <a:pt x="1922" y="1554"/>
                    <a:pt x="1925" y="1538"/>
                    <a:pt x="1929" y="1522"/>
                  </a:cubicBezTo>
                  <a:lnTo>
                    <a:pt x="1929" y="1522"/>
                  </a:lnTo>
                  <a:cubicBezTo>
                    <a:pt x="1935" y="1508"/>
                    <a:pt x="1941" y="1493"/>
                    <a:pt x="1945" y="1476"/>
                  </a:cubicBezTo>
                  <a:cubicBezTo>
                    <a:pt x="1948" y="1466"/>
                    <a:pt x="1951" y="1455"/>
                    <a:pt x="1954" y="1444"/>
                  </a:cubicBezTo>
                  <a:lnTo>
                    <a:pt x="1954" y="1444"/>
                  </a:lnTo>
                  <a:cubicBezTo>
                    <a:pt x="1952" y="1442"/>
                    <a:pt x="1950" y="1441"/>
                    <a:pt x="1948" y="1439"/>
                  </a:cubicBezTo>
                  <a:lnTo>
                    <a:pt x="1948" y="1439"/>
                  </a:lnTo>
                  <a:cubicBezTo>
                    <a:pt x="1956" y="1405"/>
                    <a:pt x="1964" y="1372"/>
                    <a:pt x="1972" y="1338"/>
                  </a:cubicBezTo>
                  <a:close/>
                  <a:moveTo>
                    <a:pt x="1844" y="1720"/>
                  </a:moveTo>
                  <a:lnTo>
                    <a:pt x="1844" y="1720"/>
                  </a:lnTo>
                  <a:cubicBezTo>
                    <a:pt x="1842" y="1734"/>
                    <a:pt x="1841" y="1749"/>
                    <a:pt x="1841" y="1766"/>
                  </a:cubicBezTo>
                  <a:lnTo>
                    <a:pt x="1841" y="1766"/>
                  </a:lnTo>
                  <a:cubicBezTo>
                    <a:pt x="1830" y="1769"/>
                    <a:pt x="1818" y="1772"/>
                    <a:pt x="1804" y="1774"/>
                  </a:cubicBezTo>
                  <a:lnTo>
                    <a:pt x="1804" y="1774"/>
                  </a:lnTo>
                  <a:cubicBezTo>
                    <a:pt x="1818" y="1754"/>
                    <a:pt x="1831" y="1736"/>
                    <a:pt x="1844" y="1720"/>
                  </a:cubicBezTo>
                  <a:close/>
                  <a:moveTo>
                    <a:pt x="2193" y="1695"/>
                  </a:moveTo>
                  <a:cubicBezTo>
                    <a:pt x="2203" y="1698"/>
                    <a:pt x="2213" y="1702"/>
                    <a:pt x="2223" y="1706"/>
                  </a:cubicBezTo>
                  <a:cubicBezTo>
                    <a:pt x="2295" y="1732"/>
                    <a:pt x="2365" y="1761"/>
                    <a:pt x="2435" y="1793"/>
                  </a:cubicBezTo>
                  <a:lnTo>
                    <a:pt x="2435" y="1793"/>
                  </a:lnTo>
                  <a:cubicBezTo>
                    <a:pt x="2367" y="1778"/>
                    <a:pt x="2298" y="1763"/>
                    <a:pt x="2225" y="1748"/>
                  </a:cubicBezTo>
                  <a:lnTo>
                    <a:pt x="2225" y="1748"/>
                  </a:lnTo>
                  <a:cubicBezTo>
                    <a:pt x="2215" y="1731"/>
                    <a:pt x="2205" y="1714"/>
                    <a:pt x="2194" y="1697"/>
                  </a:cubicBezTo>
                  <a:cubicBezTo>
                    <a:pt x="2194" y="1696"/>
                    <a:pt x="2194" y="1695"/>
                    <a:pt x="2193" y="1695"/>
                  </a:cubicBezTo>
                  <a:close/>
                  <a:moveTo>
                    <a:pt x="1804" y="1774"/>
                  </a:moveTo>
                  <a:cubicBezTo>
                    <a:pt x="1788" y="1797"/>
                    <a:pt x="1771" y="1823"/>
                    <a:pt x="1752" y="1853"/>
                  </a:cubicBezTo>
                  <a:lnTo>
                    <a:pt x="1752" y="1853"/>
                  </a:lnTo>
                  <a:cubicBezTo>
                    <a:pt x="1756" y="1826"/>
                    <a:pt x="1760" y="1801"/>
                    <a:pt x="1766" y="1777"/>
                  </a:cubicBezTo>
                  <a:lnTo>
                    <a:pt x="1766" y="1777"/>
                  </a:lnTo>
                  <a:cubicBezTo>
                    <a:pt x="1780" y="1777"/>
                    <a:pt x="1792" y="1776"/>
                    <a:pt x="1804" y="1774"/>
                  </a:cubicBezTo>
                  <a:close/>
                  <a:moveTo>
                    <a:pt x="3085" y="1"/>
                  </a:moveTo>
                  <a:cubicBezTo>
                    <a:pt x="2836" y="97"/>
                    <a:pt x="2616" y="279"/>
                    <a:pt x="2424" y="480"/>
                  </a:cubicBezTo>
                  <a:cubicBezTo>
                    <a:pt x="2262" y="652"/>
                    <a:pt x="2108" y="844"/>
                    <a:pt x="2022" y="1074"/>
                  </a:cubicBezTo>
                  <a:cubicBezTo>
                    <a:pt x="2014" y="1094"/>
                    <a:pt x="2008" y="1115"/>
                    <a:pt x="2003" y="1136"/>
                  </a:cubicBezTo>
                  <a:lnTo>
                    <a:pt x="2003" y="1136"/>
                  </a:lnTo>
                  <a:cubicBezTo>
                    <a:pt x="1999" y="1203"/>
                    <a:pt x="1987" y="1271"/>
                    <a:pt x="1972" y="1338"/>
                  </a:cubicBezTo>
                  <a:lnTo>
                    <a:pt x="1972" y="1338"/>
                  </a:lnTo>
                  <a:cubicBezTo>
                    <a:pt x="1981" y="1270"/>
                    <a:pt x="1987" y="1201"/>
                    <a:pt x="2003" y="1136"/>
                  </a:cubicBezTo>
                  <a:lnTo>
                    <a:pt x="2003" y="1136"/>
                  </a:lnTo>
                  <a:cubicBezTo>
                    <a:pt x="2008" y="1037"/>
                    <a:pt x="1995" y="940"/>
                    <a:pt x="1945" y="844"/>
                  </a:cubicBezTo>
                  <a:cubicBezTo>
                    <a:pt x="1897" y="758"/>
                    <a:pt x="1840" y="672"/>
                    <a:pt x="1754" y="614"/>
                  </a:cubicBezTo>
                  <a:cubicBezTo>
                    <a:pt x="1658" y="537"/>
                    <a:pt x="1533" y="528"/>
                    <a:pt x="1409" y="480"/>
                  </a:cubicBezTo>
                  <a:cubicBezTo>
                    <a:pt x="1312" y="440"/>
                    <a:pt x="1208" y="358"/>
                    <a:pt x="1195" y="259"/>
                  </a:cubicBezTo>
                  <a:lnTo>
                    <a:pt x="1195" y="259"/>
                  </a:lnTo>
                  <a:cubicBezTo>
                    <a:pt x="1185" y="546"/>
                    <a:pt x="1235" y="822"/>
                    <a:pt x="1361" y="1074"/>
                  </a:cubicBezTo>
                  <a:cubicBezTo>
                    <a:pt x="1371" y="1094"/>
                    <a:pt x="1381" y="1113"/>
                    <a:pt x="1392" y="1132"/>
                  </a:cubicBezTo>
                  <a:lnTo>
                    <a:pt x="1392" y="1132"/>
                  </a:lnTo>
                  <a:cubicBezTo>
                    <a:pt x="1159" y="1043"/>
                    <a:pt x="934" y="986"/>
                    <a:pt x="844" y="978"/>
                  </a:cubicBezTo>
                  <a:cubicBezTo>
                    <a:pt x="652" y="949"/>
                    <a:pt x="460" y="949"/>
                    <a:pt x="269" y="930"/>
                  </a:cubicBezTo>
                  <a:lnTo>
                    <a:pt x="269" y="930"/>
                  </a:lnTo>
                  <a:cubicBezTo>
                    <a:pt x="307" y="1084"/>
                    <a:pt x="451" y="1198"/>
                    <a:pt x="585" y="1294"/>
                  </a:cubicBezTo>
                  <a:cubicBezTo>
                    <a:pt x="836" y="1480"/>
                    <a:pt x="1159" y="1621"/>
                    <a:pt x="1466" y="1716"/>
                  </a:cubicBezTo>
                  <a:lnTo>
                    <a:pt x="1466" y="1716"/>
                  </a:lnTo>
                  <a:cubicBezTo>
                    <a:pt x="879" y="1884"/>
                    <a:pt x="345" y="2255"/>
                    <a:pt x="1" y="2760"/>
                  </a:cubicBezTo>
                  <a:cubicBezTo>
                    <a:pt x="173" y="2722"/>
                    <a:pt x="355" y="2703"/>
                    <a:pt x="537" y="2664"/>
                  </a:cubicBezTo>
                  <a:cubicBezTo>
                    <a:pt x="729" y="2626"/>
                    <a:pt x="920" y="2588"/>
                    <a:pt x="1102" y="2511"/>
                  </a:cubicBezTo>
                  <a:cubicBezTo>
                    <a:pt x="1351" y="2386"/>
                    <a:pt x="1543" y="2157"/>
                    <a:pt x="1696" y="1936"/>
                  </a:cubicBezTo>
                  <a:cubicBezTo>
                    <a:pt x="1717" y="1906"/>
                    <a:pt x="1735" y="1878"/>
                    <a:pt x="1752" y="1853"/>
                  </a:cubicBezTo>
                  <a:lnTo>
                    <a:pt x="1752" y="1853"/>
                  </a:lnTo>
                  <a:cubicBezTo>
                    <a:pt x="1739" y="1950"/>
                    <a:pt x="1737" y="2059"/>
                    <a:pt x="1725" y="2157"/>
                  </a:cubicBezTo>
                  <a:cubicBezTo>
                    <a:pt x="1648" y="2588"/>
                    <a:pt x="1658" y="3019"/>
                    <a:pt x="1754" y="3450"/>
                  </a:cubicBezTo>
                  <a:cubicBezTo>
                    <a:pt x="1954" y="3146"/>
                    <a:pt x="2058" y="2824"/>
                    <a:pt x="2077" y="2492"/>
                  </a:cubicBezTo>
                  <a:lnTo>
                    <a:pt x="2077" y="2492"/>
                  </a:lnTo>
                  <a:cubicBezTo>
                    <a:pt x="2091" y="2518"/>
                    <a:pt x="2104" y="2543"/>
                    <a:pt x="2118" y="2568"/>
                  </a:cubicBezTo>
                  <a:cubicBezTo>
                    <a:pt x="2271" y="2865"/>
                    <a:pt x="2463" y="3191"/>
                    <a:pt x="2769" y="3316"/>
                  </a:cubicBezTo>
                  <a:cubicBezTo>
                    <a:pt x="2673" y="3172"/>
                    <a:pt x="2654" y="3000"/>
                    <a:pt x="2616" y="2827"/>
                  </a:cubicBezTo>
                  <a:cubicBezTo>
                    <a:pt x="2582" y="2625"/>
                    <a:pt x="2527" y="2423"/>
                    <a:pt x="2453" y="2228"/>
                  </a:cubicBezTo>
                  <a:lnTo>
                    <a:pt x="2453" y="2228"/>
                  </a:lnTo>
                  <a:cubicBezTo>
                    <a:pt x="2504" y="2278"/>
                    <a:pt x="2556" y="2328"/>
                    <a:pt x="2606" y="2377"/>
                  </a:cubicBezTo>
                  <a:cubicBezTo>
                    <a:pt x="2795" y="2558"/>
                    <a:pt x="3042" y="2697"/>
                    <a:pt x="3289" y="2697"/>
                  </a:cubicBezTo>
                  <a:cubicBezTo>
                    <a:pt x="3356" y="2697"/>
                    <a:pt x="3422" y="2687"/>
                    <a:pt x="3488" y="2664"/>
                  </a:cubicBezTo>
                  <a:cubicBezTo>
                    <a:pt x="3488" y="2664"/>
                    <a:pt x="3028" y="2176"/>
                    <a:pt x="2970" y="2128"/>
                  </a:cubicBezTo>
                  <a:cubicBezTo>
                    <a:pt x="2802" y="1995"/>
                    <a:pt x="2623" y="1882"/>
                    <a:pt x="2435" y="1793"/>
                  </a:cubicBezTo>
                  <a:lnTo>
                    <a:pt x="2435" y="1793"/>
                  </a:lnTo>
                  <a:cubicBezTo>
                    <a:pt x="2595" y="1829"/>
                    <a:pt x="2752" y="1860"/>
                    <a:pt x="2942" y="1860"/>
                  </a:cubicBezTo>
                  <a:cubicBezTo>
                    <a:pt x="3009" y="1861"/>
                    <a:pt x="3076" y="1862"/>
                    <a:pt x="3143" y="1862"/>
                  </a:cubicBezTo>
                  <a:cubicBezTo>
                    <a:pt x="3187" y="1862"/>
                    <a:pt x="3232" y="1862"/>
                    <a:pt x="3277" y="1862"/>
                  </a:cubicBezTo>
                  <a:cubicBezTo>
                    <a:pt x="3500" y="1862"/>
                    <a:pt x="3721" y="1866"/>
                    <a:pt x="3938" y="1917"/>
                  </a:cubicBezTo>
                  <a:cubicBezTo>
                    <a:pt x="3689" y="1668"/>
                    <a:pt x="3382" y="1457"/>
                    <a:pt x="3038" y="1371"/>
                  </a:cubicBezTo>
                  <a:cubicBezTo>
                    <a:pt x="2976" y="1356"/>
                    <a:pt x="2913" y="1348"/>
                    <a:pt x="2849" y="1348"/>
                  </a:cubicBezTo>
                  <a:cubicBezTo>
                    <a:pt x="2653" y="1348"/>
                    <a:pt x="2449" y="1415"/>
                    <a:pt x="2274" y="1519"/>
                  </a:cubicBezTo>
                  <a:lnTo>
                    <a:pt x="2274" y="1519"/>
                  </a:lnTo>
                  <a:cubicBezTo>
                    <a:pt x="2237" y="1562"/>
                    <a:pt x="2199" y="1603"/>
                    <a:pt x="2160" y="1644"/>
                  </a:cubicBezTo>
                  <a:lnTo>
                    <a:pt x="2160" y="1644"/>
                  </a:lnTo>
                  <a:cubicBezTo>
                    <a:pt x="2153" y="1633"/>
                    <a:pt x="2145" y="1623"/>
                    <a:pt x="2137" y="1613"/>
                  </a:cubicBezTo>
                  <a:lnTo>
                    <a:pt x="2137" y="1613"/>
                  </a:lnTo>
                  <a:cubicBezTo>
                    <a:pt x="2180" y="1579"/>
                    <a:pt x="2226" y="1548"/>
                    <a:pt x="2274" y="1519"/>
                  </a:cubicBezTo>
                  <a:lnTo>
                    <a:pt x="2274" y="1519"/>
                  </a:lnTo>
                  <a:cubicBezTo>
                    <a:pt x="2653" y="1085"/>
                    <a:pt x="2929" y="561"/>
                    <a:pt x="3085"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2"/>
            <p:cNvSpPr/>
            <p:nvPr/>
          </p:nvSpPr>
          <p:spPr>
            <a:xfrm>
              <a:off x="3599942" y="1671508"/>
              <a:ext cx="51749" cy="44401"/>
            </a:xfrm>
            <a:custGeom>
              <a:avLst/>
              <a:gdLst/>
              <a:ahLst/>
              <a:cxnLst/>
              <a:rect l="l" t="t" r="r" b="b"/>
              <a:pathLst>
                <a:path w="789" h="677" extrusionOk="0">
                  <a:moveTo>
                    <a:pt x="400" y="0"/>
                  </a:moveTo>
                  <a:cubicBezTo>
                    <a:pt x="363" y="0"/>
                    <a:pt x="326" y="6"/>
                    <a:pt x="288" y="20"/>
                  </a:cubicBezTo>
                  <a:cubicBezTo>
                    <a:pt x="0" y="135"/>
                    <a:pt x="58" y="442"/>
                    <a:pt x="259" y="605"/>
                  </a:cubicBezTo>
                  <a:cubicBezTo>
                    <a:pt x="307" y="643"/>
                    <a:pt x="364" y="662"/>
                    <a:pt x="432" y="672"/>
                  </a:cubicBezTo>
                  <a:cubicBezTo>
                    <a:pt x="447" y="675"/>
                    <a:pt x="461" y="676"/>
                    <a:pt x="476" y="676"/>
                  </a:cubicBezTo>
                  <a:cubicBezTo>
                    <a:pt x="612" y="676"/>
                    <a:pt x="730" y="562"/>
                    <a:pt x="748" y="432"/>
                  </a:cubicBezTo>
                  <a:cubicBezTo>
                    <a:pt x="789" y="220"/>
                    <a:pt x="613" y="0"/>
                    <a:pt x="400"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3996050" y="2556375"/>
            <a:ext cx="43350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2" name="Google Shape;62;p3"/>
          <p:cNvSpPr txBox="1">
            <a:spLocks noGrp="1"/>
          </p:cNvSpPr>
          <p:nvPr>
            <p:ph type="title" idx="2" hasCustomPrompt="1"/>
          </p:nvPr>
        </p:nvSpPr>
        <p:spPr>
          <a:xfrm>
            <a:off x="5260600" y="1331625"/>
            <a:ext cx="1782000" cy="114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 name="Google Shape;63;p3"/>
          <p:cNvSpPr txBox="1">
            <a:spLocks noGrp="1"/>
          </p:cNvSpPr>
          <p:nvPr>
            <p:ph type="subTitle" idx="1"/>
          </p:nvPr>
        </p:nvSpPr>
        <p:spPr>
          <a:xfrm>
            <a:off x="3996050" y="3398175"/>
            <a:ext cx="4335000" cy="47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700725" y="1215075"/>
            <a:ext cx="37266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2" name="Google Shape;122;p7"/>
          <p:cNvSpPr txBox="1">
            <a:spLocks noGrp="1"/>
          </p:cNvSpPr>
          <p:nvPr>
            <p:ph type="body" idx="1"/>
          </p:nvPr>
        </p:nvSpPr>
        <p:spPr>
          <a:xfrm flipH="1">
            <a:off x="4719475" y="2075275"/>
            <a:ext cx="3689100" cy="1448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grpSp>
        <p:nvGrpSpPr>
          <p:cNvPr id="123" name="Google Shape;123;p7"/>
          <p:cNvGrpSpPr/>
          <p:nvPr/>
        </p:nvGrpSpPr>
        <p:grpSpPr>
          <a:xfrm rot="1414163" flipH="1">
            <a:off x="-1028655" y="2935899"/>
            <a:ext cx="2399965" cy="2245571"/>
            <a:chOff x="3899671" y="766747"/>
            <a:chExt cx="1070439" cy="1001693"/>
          </a:xfrm>
        </p:grpSpPr>
        <p:sp>
          <p:nvSpPr>
            <p:cNvPr id="124" name="Google Shape;124;p7"/>
            <p:cNvSpPr/>
            <p:nvPr/>
          </p:nvSpPr>
          <p:spPr>
            <a:xfrm>
              <a:off x="3975030" y="821052"/>
              <a:ext cx="815712" cy="945998"/>
            </a:xfrm>
            <a:custGeom>
              <a:avLst/>
              <a:gdLst/>
              <a:ahLst/>
              <a:cxnLst/>
              <a:rect l="l" t="t" r="r" b="b"/>
              <a:pathLst>
                <a:path w="12437" h="14424" extrusionOk="0">
                  <a:moveTo>
                    <a:pt x="8475" y="0"/>
                  </a:moveTo>
                  <a:cubicBezTo>
                    <a:pt x="8388" y="0"/>
                    <a:pt x="8300" y="21"/>
                    <a:pt x="8221" y="54"/>
                  </a:cubicBezTo>
                  <a:cubicBezTo>
                    <a:pt x="7818" y="198"/>
                    <a:pt x="7569" y="552"/>
                    <a:pt x="7416" y="926"/>
                  </a:cubicBezTo>
                  <a:cubicBezTo>
                    <a:pt x="7224" y="1367"/>
                    <a:pt x="7177" y="1884"/>
                    <a:pt x="7186" y="2363"/>
                  </a:cubicBezTo>
                  <a:cubicBezTo>
                    <a:pt x="7196" y="2602"/>
                    <a:pt x="7224" y="2842"/>
                    <a:pt x="7272" y="3081"/>
                  </a:cubicBezTo>
                  <a:cubicBezTo>
                    <a:pt x="6937" y="2516"/>
                    <a:pt x="6515" y="1999"/>
                    <a:pt x="5989" y="1654"/>
                  </a:cubicBezTo>
                  <a:cubicBezTo>
                    <a:pt x="5986" y="1653"/>
                    <a:pt x="5984" y="1652"/>
                    <a:pt x="5982" y="1652"/>
                  </a:cubicBezTo>
                  <a:cubicBezTo>
                    <a:pt x="5962" y="1652"/>
                    <a:pt x="5933" y="1684"/>
                    <a:pt x="5950" y="1692"/>
                  </a:cubicBezTo>
                  <a:cubicBezTo>
                    <a:pt x="6611" y="2325"/>
                    <a:pt x="7167" y="3014"/>
                    <a:pt x="7502" y="3867"/>
                  </a:cubicBezTo>
                  <a:cubicBezTo>
                    <a:pt x="7675" y="4336"/>
                    <a:pt x="7799" y="4825"/>
                    <a:pt x="7857" y="5323"/>
                  </a:cubicBezTo>
                  <a:cubicBezTo>
                    <a:pt x="7761" y="4863"/>
                    <a:pt x="7502" y="4423"/>
                    <a:pt x="7177" y="4126"/>
                  </a:cubicBezTo>
                  <a:cubicBezTo>
                    <a:pt x="6908" y="3867"/>
                    <a:pt x="6602" y="3675"/>
                    <a:pt x="6276" y="3513"/>
                  </a:cubicBezTo>
                  <a:cubicBezTo>
                    <a:pt x="5992" y="3370"/>
                    <a:pt x="5683" y="3261"/>
                    <a:pt x="5373" y="3261"/>
                  </a:cubicBezTo>
                  <a:cubicBezTo>
                    <a:pt x="5348" y="3261"/>
                    <a:pt x="5323" y="3262"/>
                    <a:pt x="5299" y="3263"/>
                  </a:cubicBezTo>
                  <a:cubicBezTo>
                    <a:pt x="4983" y="3273"/>
                    <a:pt x="4686" y="3359"/>
                    <a:pt x="4446" y="3560"/>
                  </a:cubicBezTo>
                  <a:cubicBezTo>
                    <a:pt x="4207" y="3762"/>
                    <a:pt x="4082" y="4078"/>
                    <a:pt x="4025" y="4384"/>
                  </a:cubicBezTo>
                  <a:cubicBezTo>
                    <a:pt x="3890" y="5007"/>
                    <a:pt x="3871" y="5802"/>
                    <a:pt x="4456" y="6205"/>
                  </a:cubicBezTo>
                  <a:cubicBezTo>
                    <a:pt x="4591" y="6298"/>
                    <a:pt x="4751" y="6349"/>
                    <a:pt x="4912" y="6349"/>
                  </a:cubicBezTo>
                  <a:cubicBezTo>
                    <a:pt x="5048" y="6349"/>
                    <a:pt x="5185" y="6312"/>
                    <a:pt x="5308" y="6233"/>
                  </a:cubicBezTo>
                  <a:cubicBezTo>
                    <a:pt x="5548" y="6061"/>
                    <a:pt x="5663" y="5764"/>
                    <a:pt x="5557" y="5486"/>
                  </a:cubicBezTo>
                  <a:cubicBezTo>
                    <a:pt x="5544" y="5452"/>
                    <a:pt x="5515" y="5438"/>
                    <a:pt x="5484" y="5438"/>
                  </a:cubicBezTo>
                  <a:cubicBezTo>
                    <a:pt x="5427" y="5438"/>
                    <a:pt x="5363" y="5488"/>
                    <a:pt x="5375" y="5563"/>
                  </a:cubicBezTo>
                  <a:cubicBezTo>
                    <a:pt x="5462" y="5812"/>
                    <a:pt x="5308" y="6070"/>
                    <a:pt x="5059" y="6157"/>
                  </a:cubicBezTo>
                  <a:cubicBezTo>
                    <a:pt x="5007" y="6174"/>
                    <a:pt x="4954" y="6181"/>
                    <a:pt x="4903" y="6181"/>
                  </a:cubicBezTo>
                  <a:cubicBezTo>
                    <a:pt x="4693" y="6181"/>
                    <a:pt x="4499" y="6052"/>
                    <a:pt x="4360" y="5898"/>
                  </a:cubicBezTo>
                  <a:cubicBezTo>
                    <a:pt x="3986" y="5448"/>
                    <a:pt x="4082" y="4681"/>
                    <a:pt x="4255" y="4183"/>
                  </a:cubicBezTo>
                  <a:cubicBezTo>
                    <a:pt x="4434" y="3647"/>
                    <a:pt x="4820" y="3450"/>
                    <a:pt x="5263" y="3450"/>
                  </a:cubicBezTo>
                  <a:cubicBezTo>
                    <a:pt x="5928" y="3450"/>
                    <a:pt x="6720" y="3897"/>
                    <a:pt x="7129" y="4317"/>
                  </a:cubicBezTo>
                  <a:cubicBezTo>
                    <a:pt x="8518" y="5726"/>
                    <a:pt x="7608" y="7843"/>
                    <a:pt x="6832" y="9280"/>
                  </a:cubicBezTo>
                  <a:cubicBezTo>
                    <a:pt x="6745" y="9424"/>
                    <a:pt x="6669" y="9586"/>
                    <a:pt x="6592" y="9740"/>
                  </a:cubicBezTo>
                  <a:cubicBezTo>
                    <a:pt x="6468" y="8849"/>
                    <a:pt x="5490" y="8312"/>
                    <a:pt x="4676" y="8245"/>
                  </a:cubicBezTo>
                  <a:cubicBezTo>
                    <a:pt x="4566" y="8235"/>
                    <a:pt x="4456" y="8230"/>
                    <a:pt x="4345" y="8230"/>
                  </a:cubicBezTo>
                  <a:cubicBezTo>
                    <a:pt x="3445" y="8230"/>
                    <a:pt x="2538" y="8568"/>
                    <a:pt x="1821" y="9088"/>
                  </a:cubicBezTo>
                  <a:cubicBezTo>
                    <a:pt x="1045" y="9654"/>
                    <a:pt x="384" y="10497"/>
                    <a:pt x="183" y="11455"/>
                  </a:cubicBezTo>
                  <a:cubicBezTo>
                    <a:pt x="1" y="12317"/>
                    <a:pt x="279" y="13284"/>
                    <a:pt x="1083" y="13735"/>
                  </a:cubicBezTo>
                  <a:cubicBezTo>
                    <a:pt x="1281" y="13852"/>
                    <a:pt x="1530" y="13931"/>
                    <a:pt x="1773" y="13931"/>
                  </a:cubicBezTo>
                  <a:cubicBezTo>
                    <a:pt x="1965" y="13931"/>
                    <a:pt x="2153" y="13882"/>
                    <a:pt x="2310" y="13763"/>
                  </a:cubicBezTo>
                  <a:cubicBezTo>
                    <a:pt x="2645" y="13514"/>
                    <a:pt x="2645" y="12987"/>
                    <a:pt x="2310" y="12729"/>
                  </a:cubicBezTo>
                  <a:cubicBezTo>
                    <a:pt x="2298" y="12719"/>
                    <a:pt x="2285" y="12714"/>
                    <a:pt x="2272" y="12714"/>
                  </a:cubicBezTo>
                  <a:cubicBezTo>
                    <a:pt x="2213" y="12714"/>
                    <a:pt x="2157" y="12808"/>
                    <a:pt x="2204" y="12863"/>
                  </a:cubicBezTo>
                  <a:cubicBezTo>
                    <a:pt x="2549" y="13237"/>
                    <a:pt x="2300" y="13725"/>
                    <a:pt x="1821" y="13763"/>
                  </a:cubicBezTo>
                  <a:cubicBezTo>
                    <a:pt x="1804" y="13764"/>
                    <a:pt x="1787" y="13765"/>
                    <a:pt x="1770" y="13765"/>
                  </a:cubicBezTo>
                  <a:cubicBezTo>
                    <a:pt x="1405" y="13765"/>
                    <a:pt x="1053" y="13570"/>
                    <a:pt x="806" y="13313"/>
                  </a:cubicBezTo>
                  <a:cubicBezTo>
                    <a:pt x="231" y="12719"/>
                    <a:pt x="183" y="11857"/>
                    <a:pt x="442" y="11110"/>
                  </a:cubicBezTo>
                  <a:cubicBezTo>
                    <a:pt x="1007" y="9548"/>
                    <a:pt x="2683" y="8418"/>
                    <a:pt x="4322" y="8398"/>
                  </a:cubicBezTo>
                  <a:cubicBezTo>
                    <a:pt x="4357" y="8397"/>
                    <a:pt x="4393" y="8396"/>
                    <a:pt x="4428" y="8396"/>
                  </a:cubicBezTo>
                  <a:cubicBezTo>
                    <a:pt x="4889" y="8396"/>
                    <a:pt x="5337" y="8513"/>
                    <a:pt x="5711" y="8753"/>
                  </a:cubicBezTo>
                  <a:cubicBezTo>
                    <a:pt x="6190" y="9069"/>
                    <a:pt x="6515" y="9663"/>
                    <a:pt x="6353" y="10228"/>
                  </a:cubicBezTo>
                  <a:cubicBezTo>
                    <a:pt x="6171" y="10861"/>
                    <a:pt x="5941" y="11388"/>
                    <a:pt x="6027" y="12068"/>
                  </a:cubicBezTo>
                  <a:cubicBezTo>
                    <a:pt x="6151" y="13160"/>
                    <a:pt x="7081" y="13917"/>
                    <a:pt x="7991" y="14405"/>
                  </a:cubicBezTo>
                  <a:cubicBezTo>
                    <a:pt x="8014" y="14418"/>
                    <a:pt x="8036" y="14423"/>
                    <a:pt x="8057" y="14423"/>
                  </a:cubicBezTo>
                  <a:cubicBezTo>
                    <a:pt x="8165" y="14423"/>
                    <a:pt x="8228" y="14275"/>
                    <a:pt x="8115" y="14195"/>
                  </a:cubicBezTo>
                  <a:cubicBezTo>
                    <a:pt x="7713" y="13907"/>
                    <a:pt x="7272" y="13649"/>
                    <a:pt x="6908" y="13294"/>
                  </a:cubicBezTo>
                  <a:cubicBezTo>
                    <a:pt x="6563" y="12930"/>
                    <a:pt x="6324" y="12508"/>
                    <a:pt x="6266" y="12010"/>
                  </a:cubicBezTo>
                  <a:cubicBezTo>
                    <a:pt x="6171" y="11253"/>
                    <a:pt x="6429" y="10554"/>
                    <a:pt x="6765" y="9883"/>
                  </a:cubicBezTo>
                  <a:cubicBezTo>
                    <a:pt x="7311" y="9270"/>
                    <a:pt x="8278" y="9002"/>
                    <a:pt x="9006" y="8695"/>
                  </a:cubicBezTo>
                  <a:cubicBezTo>
                    <a:pt x="9926" y="8303"/>
                    <a:pt x="10769" y="7680"/>
                    <a:pt x="11392" y="6885"/>
                  </a:cubicBezTo>
                  <a:cubicBezTo>
                    <a:pt x="12005" y="6109"/>
                    <a:pt x="12436" y="5093"/>
                    <a:pt x="12398" y="4087"/>
                  </a:cubicBezTo>
                  <a:cubicBezTo>
                    <a:pt x="12359" y="3053"/>
                    <a:pt x="11737" y="2133"/>
                    <a:pt x="10664" y="2123"/>
                  </a:cubicBezTo>
                  <a:cubicBezTo>
                    <a:pt x="10659" y="2123"/>
                    <a:pt x="10654" y="2123"/>
                    <a:pt x="10649" y="2123"/>
                  </a:cubicBezTo>
                  <a:cubicBezTo>
                    <a:pt x="9546" y="2123"/>
                    <a:pt x="8759" y="3211"/>
                    <a:pt x="9064" y="4269"/>
                  </a:cubicBezTo>
                  <a:cubicBezTo>
                    <a:pt x="9083" y="4336"/>
                    <a:pt x="9140" y="4366"/>
                    <a:pt x="9197" y="4366"/>
                  </a:cubicBezTo>
                  <a:cubicBezTo>
                    <a:pt x="9278" y="4366"/>
                    <a:pt x="9360" y="4304"/>
                    <a:pt x="9332" y="4202"/>
                  </a:cubicBezTo>
                  <a:cubicBezTo>
                    <a:pt x="9062" y="3292"/>
                    <a:pt x="9741" y="2390"/>
                    <a:pt x="10660" y="2390"/>
                  </a:cubicBezTo>
                  <a:cubicBezTo>
                    <a:pt x="10718" y="2390"/>
                    <a:pt x="10777" y="2394"/>
                    <a:pt x="10836" y="2401"/>
                  </a:cubicBezTo>
                  <a:cubicBezTo>
                    <a:pt x="11986" y="2545"/>
                    <a:pt x="12264" y="3800"/>
                    <a:pt x="12082" y="4758"/>
                  </a:cubicBezTo>
                  <a:cubicBezTo>
                    <a:pt x="11727" y="6684"/>
                    <a:pt x="10146" y="8063"/>
                    <a:pt x="8384" y="8743"/>
                  </a:cubicBezTo>
                  <a:cubicBezTo>
                    <a:pt x="7933" y="8925"/>
                    <a:pt x="7387" y="9155"/>
                    <a:pt x="6975" y="9491"/>
                  </a:cubicBezTo>
                  <a:cubicBezTo>
                    <a:pt x="7071" y="9309"/>
                    <a:pt x="7167" y="9127"/>
                    <a:pt x="7263" y="8964"/>
                  </a:cubicBezTo>
                  <a:cubicBezTo>
                    <a:pt x="7703" y="8149"/>
                    <a:pt x="8029" y="7316"/>
                    <a:pt x="8077" y="6387"/>
                  </a:cubicBezTo>
                  <a:cubicBezTo>
                    <a:pt x="8125" y="5544"/>
                    <a:pt x="7991" y="4700"/>
                    <a:pt x="7665" y="3915"/>
                  </a:cubicBezTo>
                  <a:cubicBezTo>
                    <a:pt x="7617" y="3790"/>
                    <a:pt x="7560" y="3666"/>
                    <a:pt x="7502" y="3532"/>
                  </a:cubicBezTo>
                  <a:cubicBezTo>
                    <a:pt x="7473" y="3436"/>
                    <a:pt x="7435" y="3340"/>
                    <a:pt x="7416" y="3244"/>
                  </a:cubicBezTo>
                  <a:cubicBezTo>
                    <a:pt x="7368" y="3053"/>
                    <a:pt x="7330" y="2851"/>
                    <a:pt x="7320" y="2650"/>
                  </a:cubicBezTo>
                  <a:cubicBezTo>
                    <a:pt x="7282" y="2238"/>
                    <a:pt x="7311" y="1836"/>
                    <a:pt x="7406" y="1443"/>
                  </a:cubicBezTo>
                  <a:cubicBezTo>
                    <a:pt x="7473" y="1117"/>
                    <a:pt x="7608" y="782"/>
                    <a:pt x="7818" y="533"/>
                  </a:cubicBezTo>
                  <a:cubicBezTo>
                    <a:pt x="7933" y="409"/>
                    <a:pt x="8048" y="313"/>
                    <a:pt x="8192" y="246"/>
                  </a:cubicBezTo>
                  <a:cubicBezTo>
                    <a:pt x="8271" y="206"/>
                    <a:pt x="8375" y="174"/>
                    <a:pt x="8468" y="174"/>
                  </a:cubicBezTo>
                  <a:cubicBezTo>
                    <a:pt x="8488" y="174"/>
                    <a:pt x="8508" y="175"/>
                    <a:pt x="8527" y="179"/>
                  </a:cubicBezTo>
                  <a:cubicBezTo>
                    <a:pt x="8652" y="217"/>
                    <a:pt x="8661" y="313"/>
                    <a:pt x="8700" y="418"/>
                  </a:cubicBezTo>
                  <a:cubicBezTo>
                    <a:pt x="8706" y="444"/>
                    <a:pt x="8730" y="465"/>
                    <a:pt x="8756" y="465"/>
                  </a:cubicBezTo>
                  <a:cubicBezTo>
                    <a:pt x="8769" y="465"/>
                    <a:pt x="8783" y="460"/>
                    <a:pt x="8796" y="447"/>
                  </a:cubicBezTo>
                  <a:cubicBezTo>
                    <a:pt x="8911" y="351"/>
                    <a:pt x="8824" y="169"/>
                    <a:pt x="8729" y="83"/>
                  </a:cubicBezTo>
                  <a:cubicBezTo>
                    <a:pt x="8655" y="24"/>
                    <a:pt x="8566" y="0"/>
                    <a:pt x="8475"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7"/>
            <p:cNvSpPr/>
            <p:nvPr/>
          </p:nvSpPr>
          <p:spPr>
            <a:xfrm>
              <a:off x="4636074" y="1253855"/>
              <a:ext cx="297243" cy="122841"/>
            </a:xfrm>
            <a:custGeom>
              <a:avLst/>
              <a:gdLst/>
              <a:ahLst/>
              <a:cxnLst/>
              <a:rect l="l" t="t" r="r" b="b"/>
              <a:pathLst>
                <a:path w="4532" h="1873" extrusionOk="0">
                  <a:moveTo>
                    <a:pt x="2926" y="0"/>
                  </a:moveTo>
                  <a:cubicBezTo>
                    <a:pt x="2614" y="0"/>
                    <a:pt x="2301" y="32"/>
                    <a:pt x="1993" y="94"/>
                  </a:cubicBezTo>
                  <a:cubicBezTo>
                    <a:pt x="1600" y="180"/>
                    <a:pt x="1227" y="315"/>
                    <a:pt x="863" y="487"/>
                  </a:cubicBezTo>
                  <a:cubicBezTo>
                    <a:pt x="594" y="640"/>
                    <a:pt x="182" y="813"/>
                    <a:pt x="87" y="1138"/>
                  </a:cubicBezTo>
                  <a:cubicBezTo>
                    <a:pt x="0" y="1435"/>
                    <a:pt x="690" y="1713"/>
                    <a:pt x="891" y="1771"/>
                  </a:cubicBezTo>
                  <a:cubicBezTo>
                    <a:pt x="1121" y="1841"/>
                    <a:pt x="1357" y="1872"/>
                    <a:pt x="1592" y="1872"/>
                  </a:cubicBezTo>
                  <a:cubicBezTo>
                    <a:pt x="1740" y="1872"/>
                    <a:pt x="1887" y="1860"/>
                    <a:pt x="2031" y="1838"/>
                  </a:cubicBezTo>
                  <a:cubicBezTo>
                    <a:pt x="2980" y="1665"/>
                    <a:pt x="3737" y="1033"/>
                    <a:pt x="4455" y="449"/>
                  </a:cubicBezTo>
                  <a:cubicBezTo>
                    <a:pt x="4532" y="382"/>
                    <a:pt x="4484" y="276"/>
                    <a:pt x="4417" y="247"/>
                  </a:cubicBezTo>
                  <a:cubicBezTo>
                    <a:pt x="3932" y="82"/>
                    <a:pt x="3429" y="0"/>
                    <a:pt x="292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7"/>
            <p:cNvSpPr/>
            <p:nvPr/>
          </p:nvSpPr>
          <p:spPr>
            <a:xfrm>
              <a:off x="4517953" y="1136653"/>
              <a:ext cx="91757" cy="256175"/>
            </a:xfrm>
            <a:custGeom>
              <a:avLst/>
              <a:gdLst/>
              <a:ahLst/>
              <a:cxnLst/>
              <a:rect l="l" t="t" r="r" b="b"/>
              <a:pathLst>
                <a:path w="1399" h="3906" extrusionOk="0">
                  <a:moveTo>
                    <a:pt x="1047" y="1"/>
                  </a:moveTo>
                  <a:cubicBezTo>
                    <a:pt x="1026" y="1"/>
                    <a:pt x="1005" y="10"/>
                    <a:pt x="987" y="32"/>
                  </a:cubicBezTo>
                  <a:cubicBezTo>
                    <a:pt x="479" y="492"/>
                    <a:pt x="154" y="1144"/>
                    <a:pt x="48" y="1824"/>
                  </a:cubicBezTo>
                  <a:cubicBezTo>
                    <a:pt x="0" y="2169"/>
                    <a:pt x="0" y="2514"/>
                    <a:pt x="58" y="2849"/>
                  </a:cubicBezTo>
                  <a:cubicBezTo>
                    <a:pt x="115" y="3203"/>
                    <a:pt x="249" y="3548"/>
                    <a:pt x="403" y="3864"/>
                  </a:cubicBezTo>
                  <a:cubicBezTo>
                    <a:pt x="422" y="3874"/>
                    <a:pt x="422" y="3883"/>
                    <a:pt x="431" y="3893"/>
                  </a:cubicBezTo>
                  <a:cubicBezTo>
                    <a:pt x="442" y="3902"/>
                    <a:pt x="454" y="3906"/>
                    <a:pt x="465" y="3906"/>
                  </a:cubicBezTo>
                  <a:cubicBezTo>
                    <a:pt x="504" y="3906"/>
                    <a:pt x="543" y="3863"/>
                    <a:pt x="565" y="3826"/>
                  </a:cubicBezTo>
                  <a:cubicBezTo>
                    <a:pt x="633" y="3692"/>
                    <a:pt x="968" y="3251"/>
                    <a:pt x="930" y="3098"/>
                  </a:cubicBezTo>
                  <a:cubicBezTo>
                    <a:pt x="1073" y="2782"/>
                    <a:pt x="1188" y="2456"/>
                    <a:pt x="1246" y="2111"/>
                  </a:cubicBezTo>
                  <a:cubicBezTo>
                    <a:pt x="1399" y="1441"/>
                    <a:pt x="1351" y="722"/>
                    <a:pt x="1121" y="61"/>
                  </a:cubicBezTo>
                  <a:cubicBezTo>
                    <a:pt x="1109" y="25"/>
                    <a:pt x="1079" y="1"/>
                    <a:pt x="1047"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7"/>
            <p:cNvSpPr/>
            <p:nvPr/>
          </p:nvSpPr>
          <p:spPr>
            <a:xfrm>
              <a:off x="4688871" y="1034141"/>
              <a:ext cx="281239" cy="190984"/>
            </a:xfrm>
            <a:custGeom>
              <a:avLst/>
              <a:gdLst/>
              <a:ahLst/>
              <a:cxnLst/>
              <a:rect l="l" t="t" r="r" b="b"/>
              <a:pathLst>
                <a:path w="4288" h="2912" extrusionOk="0">
                  <a:moveTo>
                    <a:pt x="89" y="0"/>
                  </a:moveTo>
                  <a:cubicBezTo>
                    <a:pt x="52" y="0"/>
                    <a:pt x="19" y="28"/>
                    <a:pt x="19" y="72"/>
                  </a:cubicBezTo>
                  <a:cubicBezTo>
                    <a:pt x="0" y="637"/>
                    <a:pt x="58" y="1193"/>
                    <a:pt x="220" y="1720"/>
                  </a:cubicBezTo>
                  <a:cubicBezTo>
                    <a:pt x="287" y="1969"/>
                    <a:pt x="383" y="2237"/>
                    <a:pt x="498" y="2477"/>
                  </a:cubicBezTo>
                  <a:cubicBezTo>
                    <a:pt x="537" y="2582"/>
                    <a:pt x="613" y="2869"/>
                    <a:pt x="757" y="2908"/>
                  </a:cubicBezTo>
                  <a:cubicBezTo>
                    <a:pt x="769" y="2910"/>
                    <a:pt x="779" y="2911"/>
                    <a:pt x="789" y="2911"/>
                  </a:cubicBezTo>
                  <a:cubicBezTo>
                    <a:pt x="962" y="2911"/>
                    <a:pt x="850" y="2534"/>
                    <a:pt x="927" y="2534"/>
                  </a:cubicBezTo>
                  <a:cubicBezTo>
                    <a:pt x="927" y="2534"/>
                    <a:pt x="928" y="2534"/>
                    <a:pt x="929" y="2534"/>
                  </a:cubicBezTo>
                  <a:lnTo>
                    <a:pt x="939" y="2534"/>
                  </a:lnTo>
                  <a:cubicBezTo>
                    <a:pt x="971" y="2535"/>
                    <a:pt x="1004" y="2536"/>
                    <a:pt x="1037" y="2536"/>
                  </a:cubicBezTo>
                  <a:cubicBezTo>
                    <a:pt x="1667" y="2536"/>
                    <a:pt x="2316" y="2276"/>
                    <a:pt x="2817" y="1921"/>
                  </a:cubicBezTo>
                  <a:cubicBezTo>
                    <a:pt x="3085" y="1739"/>
                    <a:pt x="3305" y="1519"/>
                    <a:pt x="3516" y="1269"/>
                  </a:cubicBezTo>
                  <a:cubicBezTo>
                    <a:pt x="3756" y="963"/>
                    <a:pt x="3947" y="618"/>
                    <a:pt x="4206" y="331"/>
                  </a:cubicBezTo>
                  <a:cubicBezTo>
                    <a:pt x="4288" y="276"/>
                    <a:pt x="4248" y="186"/>
                    <a:pt x="4162" y="186"/>
                  </a:cubicBezTo>
                  <a:cubicBezTo>
                    <a:pt x="4157" y="186"/>
                    <a:pt x="4153" y="186"/>
                    <a:pt x="4148" y="187"/>
                  </a:cubicBezTo>
                  <a:cubicBezTo>
                    <a:pt x="3392" y="311"/>
                    <a:pt x="2625" y="522"/>
                    <a:pt x="2002" y="982"/>
                  </a:cubicBezTo>
                  <a:cubicBezTo>
                    <a:pt x="1753" y="1174"/>
                    <a:pt x="1523" y="1384"/>
                    <a:pt x="1332" y="1653"/>
                  </a:cubicBezTo>
                  <a:cubicBezTo>
                    <a:pt x="1188" y="1854"/>
                    <a:pt x="1035" y="2103"/>
                    <a:pt x="987" y="2352"/>
                  </a:cubicBezTo>
                  <a:lnTo>
                    <a:pt x="977" y="2352"/>
                  </a:lnTo>
                  <a:cubicBezTo>
                    <a:pt x="977" y="2304"/>
                    <a:pt x="987" y="2275"/>
                    <a:pt x="987" y="2228"/>
                  </a:cubicBezTo>
                  <a:cubicBezTo>
                    <a:pt x="1006" y="1959"/>
                    <a:pt x="987" y="1681"/>
                    <a:pt x="929" y="1423"/>
                  </a:cubicBezTo>
                  <a:cubicBezTo>
                    <a:pt x="805" y="896"/>
                    <a:pt x="537" y="407"/>
                    <a:pt x="144" y="24"/>
                  </a:cubicBezTo>
                  <a:cubicBezTo>
                    <a:pt x="127" y="8"/>
                    <a:pt x="108" y="0"/>
                    <a:pt x="8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7"/>
            <p:cNvSpPr/>
            <p:nvPr/>
          </p:nvSpPr>
          <p:spPr>
            <a:xfrm>
              <a:off x="4757933" y="855682"/>
              <a:ext cx="115696" cy="214004"/>
            </a:xfrm>
            <a:custGeom>
              <a:avLst/>
              <a:gdLst/>
              <a:ahLst/>
              <a:cxnLst/>
              <a:rect l="l" t="t" r="r" b="b"/>
              <a:pathLst>
                <a:path w="1764" h="3263" extrusionOk="0">
                  <a:moveTo>
                    <a:pt x="1679" y="1"/>
                  </a:moveTo>
                  <a:cubicBezTo>
                    <a:pt x="1663" y="1"/>
                    <a:pt x="1646" y="5"/>
                    <a:pt x="1630" y="15"/>
                  </a:cubicBezTo>
                  <a:cubicBezTo>
                    <a:pt x="1036" y="340"/>
                    <a:pt x="576" y="867"/>
                    <a:pt x="317" y="1471"/>
                  </a:cubicBezTo>
                  <a:cubicBezTo>
                    <a:pt x="183" y="1777"/>
                    <a:pt x="97" y="2113"/>
                    <a:pt x="78" y="2429"/>
                  </a:cubicBezTo>
                  <a:cubicBezTo>
                    <a:pt x="49" y="2668"/>
                    <a:pt x="1" y="3042"/>
                    <a:pt x="164" y="3262"/>
                  </a:cubicBezTo>
                  <a:lnTo>
                    <a:pt x="700" y="2716"/>
                  </a:lnTo>
                  <a:cubicBezTo>
                    <a:pt x="911" y="2477"/>
                    <a:pt x="1093" y="2218"/>
                    <a:pt x="1246" y="1931"/>
                  </a:cubicBezTo>
                  <a:cubicBezTo>
                    <a:pt x="1563" y="1365"/>
                    <a:pt x="1725" y="733"/>
                    <a:pt x="1764" y="82"/>
                  </a:cubicBezTo>
                  <a:cubicBezTo>
                    <a:pt x="1764" y="39"/>
                    <a:pt x="1726" y="1"/>
                    <a:pt x="1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7"/>
            <p:cNvSpPr/>
            <p:nvPr/>
          </p:nvSpPr>
          <p:spPr>
            <a:xfrm>
              <a:off x="4443775" y="886901"/>
              <a:ext cx="103497" cy="195312"/>
            </a:xfrm>
            <a:custGeom>
              <a:avLst/>
              <a:gdLst/>
              <a:ahLst/>
              <a:cxnLst/>
              <a:rect l="l" t="t" r="r" b="b"/>
              <a:pathLst>
                <a:path w="1578" h="2978" extrusionOk="0">
                  <a:moveTo>
                    <a:pt x="1506" y="0"/>
                  </a:moveTo>
                  <a:cubicBezTo>
                    <a:pt x="1497" y="0"/>
                    <a:pt x="1487" y="3"/>
                    <a:pt x="1476" y="8"/>
                  </a:cubicBezTo>
                  <a:cubicBezTo>
                    <a:pt x="882" y="190"/>
                    <a:pt x="403" y="650"/>
                    <a:pt x="192" y="1254"/>
                  </a:cubicBezTo>
                  <a:cubicBezTo>
                    <a:pt x="1" y="1838"/>
                    <a:pt x="106" y="2470"/>
                    <a:pt x="461" y="2978"/>
                  </a:cubicBezTo>
                  <a:cubicBezTo>
                    <a:pt x="365" y="2834"/>
                    <a:pt x="710" y="2327"/>
                    <a:pt x="767" y="2212"/>
                  </a:cubicBezTo>
                  <a:cubicBezTo>
                    <a:pt x="882" y="1982"/>
                    <a:pt x="978" y="1761"/>
                    <a:pt x="1074" y="1522"/>
                  </a:cubicBezTo>
                  <a:cubicBezTo>
                    <a:pt x="1265" y="1052"/>
                    <a:pt x="1428" y="592"/>
                    <a:pt x="1562" y="94"/>
                  </a:cubicBezTo>
                  <a:cubicBezTo>
                    <a:pt x="1578" y="47"/>
                    <a:pt x="1549" y="0"/>
                    <a:pt x="1506"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7"/>
            <p:cNvSpPr/>
            <p:nvPr/>
          </p:nvSpPr>
          <p:spPr>
            <a:xfrm>
              <a:off x="4267872" y="1064508"/>
              <a:ext cx="201091" cy="90311"/>
            </a:xfrm>
            <a:custGeom>
              <a:avLst/>
              <a:gdLst/>
              <a:ahLst/>
              <a:cxnLst/>
              <a:rect l="l" t="t" r="r" b="b"/>
              <a:pathLst>
                <a:path w="3066" h="1377" extrusionOk="0">
                  <a:moveTo>
                    <a:pt x="1339" y="0"/>
                  </a:moveTo>
                  <a:cubicBezTo>
                    <a:pt x="1249" y="0"/>
                    <a:pt x="1160" y="10"/>
                    <a:pt x="1073" y="30"/>
                  </a:cubicBezTo>
                  <a:cubicBezTo>
                    <a:pt x="470" y="145"/>
                    <a:pt x="39" y="701"/>
                    <a:pt x="0" y="1285"/>
                  </a:cubicBezTo>
                  <a:cubicBezTo>
                    <a:pt x="0" y="1341"/>
                    <a:pt x="53" y="1377"/>
                    <a:pt x="103" y="1377"/>
                  </a:cubicBezTo>
                  <a:cubicBezTo>
                    <a:pt x="114" y="1377"/>
                    <a:pt x="124" y="1375"/>
                    <a:pt x="134" y="1372"/>
                  </a:cubicBezTo>
                  <a:cubicBezTo>
                    <a:pt x="575" y="1190"/>
                    <a:pt x="1092" y="1209"/>
                    <a:pt x="1562" y="1190"/>
                  </a:cubicBezTo>
                  <a:cubicBezTo>
                    <a:pt x="1792" y="1180"/>
                    <a:pt x="2031" y="1161"/>
                    <a:pt x="2252" y="1161"/>
                  </a:cubicBezTo>
                  <a:cubicBezTo>
                    <a:pt x="2529" y="1151"/>
                    <a:pt x="2798" y="1142"/>
                    <a:pt x="3066" y="1103"/>
                  </a:cubicBezTo>
                  <a:cubicBezTo>
                    <a:pt x="3056" y="1046"/>
                    <a:pt x="3008" y="979"/>
                    <a:pt x="2951" y="950"/>
                  </a:cubicBezTo>
                  <a:cubicBezTo>
                    <a:pt x="2932" y="950"/>
                    <a:pt x="2932" y="941"/>
                    <a:pt x="2922" y="941"/>
                  </a:cubicBezTo>
                  <a:cubicBezTo>
                    <a:pt x="2884" y="921"/>
                    <a:pt x="2836" y="921"/>
                    <a:pt x="2807" y="912"/>
                  </a:cubicBezTo>
                  <a:cubicBezTo>
                    <a:pt x="2482" y="854"/>
                    <a:pt x="2482" y="586"/>
                    <a:pt x="2290" y="395"/>
                  </a:cubicBezTo>
                  <a:cubicBezTo>
                    <a:pt x="2194" y="299"/>
                    <a:pt x="2079" y="222"/>
                    <a:pt x="1945" y="145"/>
                  </a:cubicBezTo>
                  <a:cubicBezTo>
                    <a:pt x="1751" y="52"/>
                    <a:pt x="1544" y="0"/>
                    <a:pt x="133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7"/>
            <p:cNvSpPr/>
            <p:nvPr/>
          </p:nvSpPr>
          <p:spPr>
            <a:xfrm>
              <a:off x="4087510" y="1267366"/>
              <a:ext cx="231917" cy="110904"/>
            </a:xfrm>
            <a:custGeom>
              <a:avLst/>
              <a:gdLst/>
              <a:ahLst/>
              <a:cxnLst/>
              <a:rect l="l" t="t" r="r" b="b"/>
              <a:pathLst>
                <a:path w="3536" h="1691" extrusionOk="0">
                  <a:moveTo>
                    <a:pt x="1429" y="0"/>
                  </a:moveTo>
                  <a:cubicBezTo>
                    <a:pt x="851" y="0"/>
                    <a:pt x="297" y="336"/>
                    <a:pt x="20" y="865"/>
                  </a:cubicBezTo>
                  <a:cubicBezTo>
                    <a:pt x="1" y="913"/>
                    <a:pt x="20" y="961"/>
                    <a:pt x="87" y="971"/>
                  </a:cubicBezTo>
                  <a:cubicBezTo>
                    <a:pt x="384" y="980"/>
                    <a:pt x="691" y="990"/>
                    <a:pt x="997" y="1057"/>
                  </a:cubicBezTo>
                  <a:cubicBezTo>
                    <a:pt x="1294" y="1105"/>
                    <a:pt x="1581" y="1210"/>
                    <a:pt x="1859" y="1325"/>
                  </a:cubicBezTo>
                  <a:cubicBezTo>
                    <a:pt x="2118" y="1440"/>
                    <a:pt x="2405" y="1517"/>
                    <a:pt x="2683" y="1584"/>
                  </a:cubicBezTo>
                  <a:cubicBezTo>
                    <a:pt x="2837" y="1613"/>
                    <a:pt x="2990" y="1641"/>
                    <a:pt x="3153" y="1651"/>
                  </a:cubicBezTo>
                  <a:cubicBezTo>
                    <a:pt x="3212" y="1660"/>
                    <a:pt x="3363" y="1691"/>
                    <a:pt x="3436" y="1691"/>
                  </a:cubicBezTo>
                  <a:cubicBezTo>
                    <a:pt x="3445" y="1691"/>
                    <a:pt x="3453" y="1690"/>
                    <a:pt x="3459" y="1689"/>
                  </a:cubicBezTo>
                  <a:cubicBezTo>
                    <a:pt x="3536" y="1680"/>
                    <a:pt x="3536" y="1632"/>
                    <a:pt x="3507" y="1555"/>
                  </a:cubicBezTo>
                  <a:cubicBezTo>
                    <a:pt x="3421" y="1306"/>
                    <a:pt x="2980" y="798"/>
                    <a:pt x="2913" y="731"/>
                  </a:cubicBezTo>
                  <a:cubicBezTo>
                    <a:pt x="2587" y="396"/>
                    <a:pt x="2204" y="118"/>
                    <a:pt x="1735" y="32"/>
                  </a:cubicBezTo>
                  <a:cubicBezTo>
                    <a:pt x="1633" y="10"/>
                    <a:pt x="1531"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7"/>
            <p:cNvSpPr/>
            <p:nvPr/>
          </p:nvSpPr>
          <p:spPr>
            <a:xfrm>
              <a:off x="4020940" y="1435332"/>
              <a:ext cx="98053" cy="199837"/>
            </a:xfrm>
            <a:custGeom>
              <a:avLst/>
              <a:gdLst/>
              <a:ahLst/>
              <a:cxnLst/>
              <a:rect l="l" t="t" r="r" b="b"/>
              <a:pathLst>
                <a:path w="1495" h="3047" extrusionOk="0">
                  <a:moveTo>
                    <a:pt x="815" y="0"/>
                  </a:moveTo>
                  <a:cubicBezTo>
                    <a:pt x="776" y="0"/>
                    <a:pt x="738" y="10"/>
                    <a:pt x="700" y="29"/>
                  </a:cubicBezTo>
                  <a:cubicBezTo>
                    <a:pt x="77" y="326"/>
                    <a:pt x="0" y="1064"/>
                    <a:pt x="173" y="1667"/>
                  </a:cubicBezTo>
                  <a:cubicBezTo>
                    <a:pt x="345" y="2232"/>
                    <a:pt x="700" y="3018"/>
                    <a:pt x="1389" y="3047"/>
                  </a:cubicBezTo>
                  <a:cubicBezTo>
                    <a:pt x="1447" y="3047"/>
                    <a:pt x="1495" y="2960"/>
                    <a:pt x="1447" y="2913"/>
                  </a:cubicBezTo>
                  <a:cubicBezTo>
                    <a:pt x="1025" y="2501"/>
                    <a:pt x="968" y="1945"/>
                    <a:pt x="958" y="1389"/>
                  </a:cubicBezTo>
                  <a:cubicBezTo>
                    <a:pt x="939" y="1198"/>
                    <a:pt x="1016" y="38"/>
                    <a:pt x="815"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7"/>
            <p:cNvSpPr/>
            <p:nvPr/>
          </p:nvSpPr>
          <p:spPr>
            <a:xfrm>
              <a:off x="4103251" y="1370139"/>
              <a:ext cx="106842" cy="191180"/>
            </a:xfrm>
            <a:custGeom>
              <a:avLst/>
              <a:gdLst/>
              <a:ahLst/>
              <a:cxnLst/>
              <a:rect l="l" t="t" r="r" b="b"/>
              <a:pathLst>
                <a:path w="1629" h="2915" extrusionOk="0">
                  <a:moveTo>
                    <a:pt x="1429" y="0"/>
                  </a:moveTo>
                  <a:cubicBezTo>
                    <a:pt x="1413" y="0"/>
                    <a:pt x="1399" y="3"/>
                    <a:pt x="1389" y="7"/>
                  </a:cubicBezTo>
                  <a:cubicBezTo>
                    <a:pt x="1351" y="46"/>
                    <a:pt x="1303" y="65"/>
                    <a:pt x="1255" y="74"/>
                  </a:cubicBezTo>
                  <a:cubicBezTo>
                    <a:pt x="1044" y="161"/>
                    <a:pt x="834" y="276"/>
                    <a:pt x="661" y="410"/>
                  </a:cubicBezTo>
                  <a:cubicBezTo>
                    <a:pt x="374" y="620"/>
                    <a:pt x="201" y="937"/>
                    <a:pt x="115" y="1282"/>
                  </a:cubicBezTo>
                  <a:cubicBezTo>
                    <a:pt x="0" y="1818"/>
                    <a:pt x="96" y="2393"/>
                    <a:pt x="374" y="2872"/>
                  </a:cubicBezTo>
                  <a:cubicBezTo>
                    <a:pt x="385" y="2902"/>
                    <a:pt x="407" y="2914"/>
                    <a:pt x="430" y="2914"/>
                  </a:cubicBezTo>
                  <a:cubicBezTo>
                    <a:pt x="466" y="2914"/>
                    <a:pt x="506" y="2884"/>
                    <a:pt x="518" y="2843"/>
                  </a:cubicBezTo>
                  <a:cubicBezTo>
                    <a:pt x="613" y="2240"/>
                    <a:pt x="1159" y="1847"/>
                    <a:pt x="1399" y="1310"/>
                  </a:cubicBezTo>
                  <a:cubicBezTo>
                    <a:pt x="1571" y="956"/>
                    <a:pt x="1629" y="419"/>
                    <a:pt x="1495" y="65"/>
                  </a:cubicBezTo>
                  <a:cubicBezTo>
                    <a:pt x="1485" y="46"/>
                    <a:pt x="1485" y="26"/>
                    <a:pt x="1476" y="7"/>
                  </a:cubicBezTo>
                  <a:cubicBezTo>
                    <a:pt x="1461" y="3"/>
                    <a:pt x="1444" y="0"/>
                    <a:pt x="142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7"/>
            <p:cNvSpPr/>
            <p:nvPr/>
          </p:nvSpPr>
          <p:spPr>
            <a:xfrm>
              <a:off x="4364022" y="1173643"/>
              <a:ext cx="100546" cy="190590"/>
            </a:xfrm>
            <a:custGeom>
              <a:avLst/>
              <a:gdLst/>
              <a:ahLst/>
              <a:cxnLst/>
              <a:rect l="l" t="t" r="r" b="b"/>
              <a:pathLst>
                <a:path w="1533" h="2906" extrusionOk="0">
                  <a:moveTo>
                    <a:pt x="173" y="0"/>
                  </a:moveTo>
                  <a:cubicBezTo>
                    <a:pt x="137" y="0"/>
                    <a:pt x="105" y="36"/>
                    <a:pt x="105" y="72"/>
                  </a:cubicBezTo>
                  <a:cubicBezTo>
                    <a:pt x="48" y="733"/>
                    <a:pt x="0" y="1442"/>
                    <a:pt x="287" y="2036"/>
                  </a:cubicBezTo>
                  <a:cubicBezTo>
                    <a:pt x="537" y="2553"/>
                    <a:pt x="910" y="2706"/>
                    <a:pt x="1399" y="2898"/>
                  </a:cubicBezTo>
                  <a:cubicBezTo>
                    <a:pt x="1404" y="2903"/>
                    <a:pt x="1413" y="2905"/>
                    <a:pt x="1423" y="2905"/>
                  </a:cubicBezTo>
                  <a:cubicBezTo>
                    <a:pt x="1432" y="2905"/>
                    <a:pt x="1442" y="2903"/>
                    <a:pt x="1447" y="2898"/>
                  </a:cubicBezTo>
                  <a:cubicBezTo>
                    <a:pt x="1533" y="2840"/>
                    <a:pt x="1389" y="2658"/>
                    <a:pt x="1370" y="2611"/>
                  </a:cubicBezTo>
                  <a:cubicBezTo>
                    <a:pt x="1351" y="2505"/>
                    <a:pt x="1370" y="2419"/>
                    <a:pt x="1389" y="2304"/>
                  </a:cubicBezTo>
                  <a:cubicBezTo>
                    <a:pt x="1389" y="2179"/>
                    <a:pt x="1389" y="2055"/>
                    <a:pt x="1380" y="1921"/>
                  </a:cubicBezTo>
                  <a:cubicBezTo>
                    <a:pt x="1351" y="1672"/>
                    <a:pt x="1293" y="1413"/>
                    <a:pt x="1198" y="1173"/>
                  </a:cubicBezTo>
                  <a:cubicBezTo>
                    <a:pt x="987" y="694"/>
                    <a:pt x="661" y="273"/>
                    <a:pt x="211" y="14"/>
                  </a:cubicBezTo>
                  <a:cubicBezTo>
                    <a:pt x="199" y="5"/>
                    <a:pt x="186" y="0"/>
                    <a:pt x="173"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7"/>
            <p:cNvSpPr/>
            <p:nvPr/>
          </p:nvSpPr>
          <p:spPr>
            <a:xfrm>
              <a:off x="4373401" y="1435201"/>
              <a:ext cx="225031" cy="108018"/>
            </a:xfrm>
            <a:custGeom>
              <a:avLst/>
              <a:gdLst/>
              <a:ahLst/>
              <a:cxnLst/>
              <a:rect l="l" t="t" r="r" b="b"/>
              <a:pathLst>
                <a:path w="3431" h="1647" extrusionOk="0">
                  <a:moveTo>
                    <a:pt x="2168" y="0"/>
                  </a:moveTo>
                  <a:cubicBezTo>
                    <a:pt x="1895" y="0"/>
                    <a:pt x="1621" y="48"/>
                    <a:pt x="1361" y="146"/>
                  </a:cubicBezTo>
                  <a:cubicBezTo>
                    <a:pt x="796" y="357"/>
                    <a:pt x="1" y="951"/>
                    <a:pt x="39" y="1640"/>
                  </a:cubicBezTo>
                  <a:cubicBezTo>
                    <a:pt x="62" y="1645"/>
                    <a:pt x="84" y="1647"/>
                    <a:pt x="106" y="1647"/>
                  </a:cubicBezTo>
                  <a:cubicBezTo>
                    <a:pt x="277" y="1647"/>
                    <a:pt x="421" y="1524"/>
                    <a:pt x="556" y="1439"/>
                  </a:cubicBezTo>
                  <a:cubicBezTo>
                    <a:pt x="815" y="1295"/>
                    <a:pt x="1064" y="1171"/>
                    <a:pt x="1342" y="1066"/>
                  </a:cubicBezTo>
                  <a:cubicBezTo>
                    <a:pt x="1984" y="816"/>
                    <a:pt x="2674" y="663"/>
                    <a:pt x="3344" y="491"/>
                  </a:cubicBezTo>
                  <a:cubicBezTo>
                    <a:pt x="3411" y="472"/>
                    <a:pt x="3431" y="357"/>
                    <a:pt x="3363" y="328"/>
                  </a:cubicBezTo>
                  <a:cubicBezTo>
                    <a:pt x="3003" y="113"/>
                    <a:pt x="2587" y="0"/>
                    <a:pt x="2168"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7"/>
            <p:cNvSpPr/>
            <p:nvPr/>
          </p:nvSpPr>
          <p:spPr>
            <a:xfrm>
              <a:off x="3899671" y="1539548"/>
              <a:ext cx="99955" cy="228892"/>
            </a:xfrm>
            <a:custGeom>
              <a:avLst/>
              <a:gdLst/>
              <a:ahLst/>
              <a:cxnLst/>
              <a:rect l="l" t="t" r="r" b="b"/>
              <a:pathLst>
                <a:path w="1524" h="3490" extrusionOk="0">
                  <a:moveTo>
                    <a:pt x="1450" y="1"/>
                  </a:moveTo>
                  <a:cubicBezTo>
                    <a:pt x="1226" y="1"/>
                    <a:pt x="650" y="368"/>
                    <a:pt x="565" y="452"/>
                  </a:cubicBezTo>
                  <a:cubicBezTo>
                    <a:pt x="336" y="662"/>
                    <a:pt x="221" y="959"/>
                    <a:pt x="154" y="1266"/>
                  </a:cubicBezTo>
                  <a:cubicBezTo>
                    <a:pt x="0" y="1994"/>
                    <a:pt x="106" y="2770"/>
                    <a:pt x="412" y="3450"/>
                  </a:cubicBezTo>
                  <a:cubicBezTo>
                    <a:pt x="420" y="3479"/>
                    <a:pt x="440" y="3490"/>
                    <a:pt x="461" y="3490"/>
                  </a:cubicBezTo>
                  <a:cubicBezTo>
                    <a:pt x="490" y="3490"/>
                    <a:pt x="522" y="3469"/>
                    <a:pt x="527" y="3441"/>
                  </a:cubicBezTo>
                  <a:cubicBezTo>
                    <a:pt x="757" y="2856"/>
                    <a:pt x="968" y="2253"/>
                    <a:pt x="1159" y="1659"/>
                  </a:cubicBezTo>
                  <a:cubicBezTo>
                    <a:pt x="1332" y="1141"/>
                    <a:pt x="1514" y="643"/>
                    <a:pt x="1523" y="88"/>
                  </a:cubicBezTo>
                  <a:cubicBezTo>
                    <a:pt x="1523" y="68"/>
                    <a:pt x="1523" y="40"/>
                    <a:pt x="1514" y="30"/>
                  </a:cubicBezTo>
                  <a:cubicBezTo>
                    <a:pt x="1495" y="1"/>
                    <a:pt x="1485" y="1"/>
                    <a:pt x="1466" y="1"/>
                  </a:cubicBezTo>
                  <a:cubicBezTo>
                    <a:pt x="1461" y="1"/>
                    <a:pt x="1456" y="1"/>
                    <a:pt x="1450"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7"/>
            <p:cNvSpPr/>
            <p:nvPr/>
          </p:nvSpPr>
          <p:spPr>
            <a:xfrm>
              <a:off x="3912329" y="1350726"/>
              <a:ext cx="235590" cy="86048"/>
            </a:xfrm>
            <a:custGeom>
              <a:avLst/>
              <a:gdLst/>
              <a:ahLst/>
              <a:cxnLst/>
              <a:rect l="l" t="t" r="r" b="b"/>
              <a:pathLst>
                <a:path w="3592" h="1312" extrusionOk="0">
                  <a:moveTo>
                    <a:pt x="1661" y="1"/>
                  </a:moveTo>
                  <a:cubicBezTo>
                    <a:pt x="1533" y="1"/>
                    <a:pt x="1406" y="15"/>
                    <a:pt x="1283" y="45"/>
                  </a:cubicBezTo>
                  <a:cubicBezTo>
                    <a:pt x="679" y="160"/>
                    <a:pt x="152" y="619"/>
                    <a:pt x="8" y="1213"/>
                  </a:cubicBezTo>
                  <a:cubicBezTo>
                    <a:pt x="1" y="1266"/>
                    <a:pt x="34" y="1312"/>
                    <a:pt x="76" y="1312"/>
                  </a:cubicBezTo>
                  <a:cubicBezTo>
                    <a:pt x="88" y="1312"/>
                    <a:pt x="101" y="1308"/>
                    <a:pt x="114" y="1300"/>
                  </a:cubicBezTo>
                  <a:cubicBezTo>
                    <a:pt x="615" y="983"/>
                    <a:pt x="1141" y="925"/>
                    <a:pt x="1705" y="925"/>
                  </a:cubicBezTo>
                  <a:cubicBezTo>
                    <a:pt x="1756" y="925"/>
                    <a:pt x="1806" y="925"/>
                    <a:pt x="1857" y="926"/>
                  </a:cubicBezTo>
                  <a:cubicBezTo>
                    <a:pt x="1965" y="926"/>
                    <a:pt x="2075" y="929"/>
                    <a:pt x="2185" y="929"/>
                  </a:cubicBezTo>
                  <a:cubicBezTo>
                    <a:pt x="2377" y="929"/>
                    <a:pt x="2572" y="921"/>
                    <a:pt x="2768" y="878"/>
                  </a:cubicBezTo>
                  <a:cubicBezTo>
                    <a:pt x="3007" y="830"/>
                    <a:pt x="3409" y="763"/>
                    <a:pt x="3591" y="581"/>
                  </a:cubicBezTo>
                  <a:cubicBezTo>
                    <a:pt x="3591" y="581"/>
                    <a:pt x="3476" y="562"/>
                    <a:pt x="3342" y="524"/>
                  </a:cubicBezTo>
                  <a:cubicBezTo>
                    <a:pt x="3199" y="485"/>
                    <a:pt x="3036" y="457"/>
                    <a:pt x="3017" y="437"/>
                  </a:cubicBezTo>
                  <a:cubicBezTo>
                    <a:pt x="2748" y="322"/>
                    <a:pt x="2538" y="179"/>
                    <a:pt x="2260" y="93"/>
                  </a:cubicBezTo>
                  <a:cubicBezTo>
                    <a:pt x="2062" y="34"/>
                    <a:pt x="1860" y="1"/>
                    <a:pt x="1661"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7"/>
            <p:cNvSpPr/>
            <p:nvPr/>
          </p:nvSpPr>
          <p:spPr>
            <a:xfrm>
              <a:off x="4265970" y="1393357"/>
              <a:ext cx="117598" cy="234991"/>
            </a:xfrm>
            <a:custGeom>
              <a:avLst/>
              <a:gdLst/>
              <a:ahLst/>
              <a:cxnLst/>
              <a:rect l="l" t="t" r="r" b="b"/>
              <a:pathLst>
                <a:path w="1793" h="3583" extrusionOk="0">
                  <a:moveTo>
                    <a:pt x="427" y="1"/>
                  </a:moveTo>
                  <a:cubicBezTo>
                    <a:pt x="403" y="1"/>
                    <a:pt x="379" y="13"/>
                    <a:pt x="365" y="37"/>
                  </a:cubicBezTo>
                  <a:cubicBezTo>
                    <a:pt x="39" y="698"/>
                    <a:pt x="1" y="1464"/>
                    <a:pt x="259" y="2144"/>
                  </a:cubicBezTo>
                  <a:cubicBezTo>
                    <a:pt x="488" y="2736"/>
                    <a:pt x="1097" y="3555"/>
                    <a:pt x="1783" y="3581"/>
                  </a:cubicBezTo>
                  <a:lnTo>
                    <a:pt x="1783" y="3581"/>
                  </a:lnTo>
                  <a:cubicBezTo>
                    <a:pt x="1762" y="3572"/>
                    <a:pt x="1729" y="3509"/>
                    <a:pt x="1696" y="3418"/>
                  </a:cubicBezTo>
                  <a:cubicBezTo>
                    <a:pt x="1543" y="3006"/>
                    <a:pt x="1313" y="1991"/>
                    <a:pt x="1265" y="1876"/>
                  </a:cubicBezTo>
                  <a:cubicBezTo>
                    <a:pt x="1054" y="1253"/>
                    <a:pt x="786" y="631"/>
                    <a:pt x="489" y="37"/>
                  </a:cubicBezTo>
                  <a:cubicBezTo>
                    <a:pt x="475" y="13"/>
                    <a:pt x="451" y="1"/>
                    <a:pt x="427" y="1"/>
                  </a:cubicBezTo>
                  <a:close/>
                  <a:moveTo>
                    <a:pt x="1783" y="3581"/>
                  </a:moveTo>
                  <a:cubicBezTo>
                    <a:pt x="1785" y="3582"/>
                    <a:pt x="1787" y="3582"/>
                    <a:pt x="1788" y="3582"/>
                  </a:cubicBezTo>
                  <a:cubicBezTo>
                    <a:pt x="1790" y="3582"/>
                    <a:pt x="1791" y="3582"/>
                    <a:pt x="1792" y="3581"/>
                  </a:cubicBezTo>
                  <a:cubicBezTo>
                    <a:pt x="1789" y="3581"/>
                    <a:pt x="1786" y="3581"/>
                    <a:pt x="1783" y="358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7"/>
            <p:cNvSpPr/>
            <p:nvPr/>
          </p:nvSpPr>
          <p:spPr>
            <a:xfrm>
              <a:off x="4424296" y="766747"/>
              <a:ext cx="46567" cy="160290"/>
            </a:xfrm>
            <a:custGeom>
              <a:avLst/>
              <a:gdLst/>
              <a:ahLst/>
              <a:cxnLst/>
              <a:rect l="l" t="t" r="r" b="b"/>
              <a:pathLst>
                <a:path w="710" h="2444" extrusionOk="0">
                  <a:moveTo>
                    <a:pt x="369" y="1"/>
                  </a:moveTo>
                  <a:cubicBezTo>
                    <a:pt x="357" y="1"/>
                    <a:pt x="346" y="4"/>
                    <a:pt x="336" y="10"/>
                  </a:cubicBezTo>
                  <a:cubicBezTo>
                    <a:pt x="10" y="221"/>
                    <a:pt x="1" y="652"/>
                    <a:pt x="10" y="987"/>
                  </a:cubicBezTo>
                  <a:cubicBezTo>
                    <a:pt x="39" y="1419"/>
                    <a:pt x="106" y="2118"/>
                    <a:pt x="441" y="2444"/>
                  </a:cubicBezTo>
                  <a:cubicBezTo>
                    <a:pt x="671" y="2060"/>
                    <a:pt x="710" y="1610"/>
                    <a:pt x="700" y="1179"/>
                  </a:cubicBezTo>
                  <a:cubicBezTo>
                    <a:pt x="671" y="786"/>
                    <a:pt x="576" y="403"/>
                    <a:pt x="422" y="39"/>
                  </a:cubicBezTo>
                  <a:cubicBezTo>
                    <a:pt x="416" y="13"/>
                    <a:pt x="393" y="1"/>
                    <a:pt x="36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7"/>
            <p:cNvSpPr/>
            <p:nvPr/>
          </p:nvSpPr>
          <p:spPr>
            <a:xfrm>
              <a:off x="4183004" y="972294"/>
              <a:ext cx="167838" cy="73718"/>
            </a:xfrm>
            <a:custGeom>
              <a:avLst/>
              <a:gdLst/>
              <a:ahLst/>
              <a:cxnLst/>
              <a:rect l="l" t="t" r="r" b="b"/>
              <a:pathLst>
                <a:path w="2559" h="1124" extrusionOk="0">
                  <a:moveTo>
                    <a:pt x="679" y="1"/>
                  </a:moveTo>
                  <a:cubicBezTo>
                    <a:pt x="605" y="1"/>
                    <a:pt x="532" y="9"/>
                    <a:pt x="461" y="28"/>
                  </a:cubicBezTo>
                  <a:cubicBezTo>
                    <a:pt x="240" y="86"/>
                    <a:pt x="49" y="249"/>
                    <a:pt x="20" y="469"/>
                  </a:cubicBezTo>
                  <a:cubicBezTo>
                    <a:pt x="1" y="507"/>
                    <a:pt x="30" y="545"/>
                    <a:pt x="68" y="555"/>
                  </a:cubicBezTo>
                  <a:cubicBezTo>
                    <a:pt x="470" y="689"/>
                    <a:pt x="873" y="833"/>
                    <a:pt x="1285" y="967"/>
                  </a:cubicBezTo>
                  <a:cubicBezTo>
                    <a:pt x="1658" y="1082"/>
                    <a:pt x="2022" y="1053"/>
                    <a:pt x="2425" y="1120"/>
                  </a:cubicBezTo>
                  <a:cubicBezTo>
                    <a:pt x="2437" y="1122"/>
                    <a:pt x="2450" y="1124"/>
                    <a:pt x="2464" y="1124"/>
                  </a:cubicBezTo>
                  <a:cubicBezTo>
                    <a:pt x="2512" y="1124"/>
                    <a:pt x="2559" y="1108"/>
                    <a:pt x="2559" y="1063"/>
                  </a:cubicBezTo>
                  <a:cubicBezTo>
                    <a:pt x="2559" y="1034"/>
                    <a:pt x="2540" y="1025"/>
                    <a:pt x="2530" y="1015"/>
                  </a:cubicBezTo>
                  <a:cubicBezTo>
                    <a:pt x="2195" y="593"/>
                    <a:pt x="1764" y="287"/>
                    <a:pt x="1237" y="114"/>
                  </a:cubicBezTo>
                  <a:cubicBezTo>
                    <a:pt x="1059" y="53"/>
                    <a:pt x="866" y="1"/>
                    <a:pt x="679"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7"/>
            <p:cNvSpPr/>
            <p:nvPr/>
          </p:nvSpPr>
          <p:spPr>
            <a:xfrm>
              <a:off x="4625383" y="1204731"/>
              <a:ext cx="45911" cy="42106"/>
            </a:xfrm>
            <a:custGeom>
              <a:avLst/>
              <a:gdLst/>
              <a:ahLst/>
              <a:cxnLst/>
              <a:rect l="l" t="t" r="r" b="b"/>
              <a:pathLst>
                <a:path w="700" h="642" extrusionOk="0">
                  <a:moveTo>
                    <a:pt x="345" y="0"/>
                  </a:moveTo>
                  <a:cubicBezTo>
                    <a:pt x="351" y="3"/>
                    <a:pt x="356" y="6"/>
                    <a:pt x="361" y="10"/>
                  </a:cubicBezTo>
                  <a:lnTo>
                    <a:pt x="361" y="10"/>
                  </a:lnTo>
                  <a:cubicBezTo>
                    <a:pt x="372" y="6"/>
                    <a:pt x="382" y="3"/>
                    <a:pt x="393" y="0"/>
                  </a:cubicBezTo>
                  <a:close/>
                  <a:moveTo>
                    <a:pt x="361" y="10"/>
                  </a:moveTo>
                  <a:lnTo>
                    <a:pt x="361" y="10"/>
                  </a:lnTo>
                  <a:cubicBezTo>
                    <a:pt x="266" y="39"/>
                    <a:pt x="172" y="81"/>
                    <a:pt x="77" y="115"/>
                  </a:cubicBezTo>
                  <a:cubicBezTo>
                    <a:pt x="48" y="115"/>
                    <a:pt x="29" y="125"/>
                    <a:pt x="10" y="153"/>
                  </a:cubicBezTo>
                  <a:cubicBezTo>
                    <a:pt x="0" y="173"/>
                    <a:pt x="0" y="201"/>
                    <a:pt x="10" y="220"/>
                  </a:cubicBezTo>
                  <a:cubicBezTo>
                    <a:pt x="58" y="364"/>
                    <a:pt x="125" y="508"/>
                    <a:pt x="192" y="642"/>
                  </a:cubicBezTo>
                  <a:cubicBezTo>
                    <a:pt x="221" y="489"/>
                    <a:pt x="221" y="335"/>
                    <a:pt x="182" y="173"/>
                  </a:cubicBezTo>
                  <a:lnTo>
                    <a:pt x="182" y="173"/>
                  </a:lnTo>
                  <a:cubicBezTo>
                    <a:pt x="288" y="288"/>
                    <a:pt x="374" y="412"/>
                    <a:pt x="441" y="546"/>
                  </a:cubicBezTo>
                  <a:cubicBezTo>
                    <a:pt x="432" y="403"/>
                    <a:pt x="393" y="259"/>
                    <a:pt x="365" y="125"/>
                  </a:cubicBezTo>
                  <a:lnTo>
                    <a:pt x="365" y="125"/>
                  </a:lnTo>
                  <a:cubicBezTo>
                    <a:pt x="479" y="220"/>
                    <a:pt x="585" y="307"/>
                    <a:pt x="700" y="403"/>
                  </a:cubicBezTo>
                  <a:cubicBezTo>
                    <a:pt x="626" y="245"/>
                    <a:pt x="516" y="105"/>
                    <a:pt x="361" y="1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7"/>
            <p:cNvSpPr/>
            <p:nvPr/>
          </p:nvSpPr>
          <p:spPr>
            <a:xfrm>
              <a:off x="4543728" y="1056834"/>
              <a:ext cx="131962" cy="165733"/>
            </a:xfrm>
            <a:custGeom>
              <a:avLst/>
              <a:gdLst/>
              <a:ahLst/>
              <a:cxnLst/>
              <a:rect l="l" t="t" r="r" b="b"/>
              <a:pathLst>
                <a:path w="2012" h="2527" extrusionOk="0">
                  <a:moveTo>
                    <a:pt x="686" y="1"/>
                  </a:moveTo>
                  <a:cubicBezTo>
                    <a:pt x="624" y="1"/>
                    <a:pt x="564" y="11"/>
                    <a:pt x="508" y="33"/>
                  </a:cubicBezTo>
                  <a:cubicBezTo>
                    <a:pt x="96" y="195"/>
                    <a:pt x="0" y="876"/>
                    <a:pt x="278" y="1556"/>
                  </a:cubicBezTo>
                  <a:cubicBezTo>
                    <a:pt x="517" y="2140"/>
                    <a:pt x="953" y="2527"/>
                    <a:pt x="1333" y="2527"/>
                  </a:cubicBezTo>
                  <a:cubicBezTo>
                    <a:pt x="1395" y="2527"/>
                    <a:pt x="1456" y="2516"/>
                    <a:pt x="1514" y="2495"/>
                  </a:cubicBezTo>
                  <a:cubicBezTo>
                    <a:pt x="1916" y="2332"/>
                    <a:pt x="2012" y="1652"/>
                    <a:pt x="1734" y="971"/>
                  </a:cubicBezTo>
                  <a:cubicBezTo>
                    <a:pt x="1504" y="387"/>
                    <a:pt x="1061" y="1"/>
                    <a:pt x="686"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7"/>
            <p:cNvSpPr/>
            <p:nvPr/>
          </p:nvSpPr>
          <p:spPr>
            <a:xfrm>
              <a:off x="4588327" y="967178"/>
              <a:ext cx="45911" cy="42827"/>
            </a:xfrm>
            <a:custGeom>
              <a:avLst/>
              <a:gdLst/>
              <a:ahLst/>
              <a:cxnLst/>
              <a:rect l="l" t="t" r="r" b="b"/>
              <a:pathLst>
                <a:path w="700" h="653" extrusionOk="0">
                  <a:moveTo>
                    <a:pt x="355" y="1"/>
                  </a:moveTo>
                  <a:cubicBezTo>
                    <a:pt x="360" y="4"/>
                    <a:pt x="366" y="8"/>
                    <a:pt x="371" y="11"/>
                  </a:cubicBezTo>
                  <a:lnTo>
                    <a:pt x="371" y="11"/>
                  </a:lnTo>
                  <a:cubicBezTo>
                    <a:pt x="382" y="8"/>
                    <a:pt x="392" y="4"/>
                    <a:pt x="403" y="1"/>
                  </a:cubicBezTo>
                  <a:close/>
                  <a:moveTo>
                    <a:pt x="371" y="11"/>
                  </a:moveTo>
                  <a:cubicBezTo>
                    <a:pt x="268" y="48"/>
                    <a:pt x="173" y="90"/>
                    <a:pt x="77" y="125"/>
                  </a:cubicBezTo>
                  <a:cubicBezTo>
                    <a:pt x="48" y="125"/>
                    <a:pt x="29" y="135"/>
                    <a:pt x="19" y="154"/>
                  </a:cubicBezTo>
                  <a:cubicBezTo>
                    <a:pt x="0" y="183"/>
                    <a:pt x="0" y="202"/>
                    <a:pt x="19" y="231"/>
                  </a:cubicBezTo>
                  <a:cubicBezTo>
                    <a:pt x="67" y="374"/>
                    <a:pt x="125" y="518"/>
                    <a:pt x="192" y="652"/>
                  </a:cubicBezTo>
                  <a:cubicBezTo>
                    <a:pt x="221" y="489"/>
                    <a:pt x="221" y="336"/>
                    <a:pt x="182" y="183"/>
                  </a:cubicBezTo>
                  <a:lnTo>
                    <a:pt x="182" y="183"/>
                  </a:lnTo>
                  <a:cubicBezTo>
                    <a:pt x="288" y="288"/>
                    <a:pt x="374" y="422"/>
                    <a:pt x="451" y="556"/>
                  </a:cubicBezTo>
                  <a:cubicBezTo>
                    <a:pt x="431" y="413"/>
                    <a:pt x="393" y="269"/>
                    <a:pt x="364" y="135"/>
                  </a:cubicBezTo>
                  <a:lnTo>
                    <a:pt x="364" y="135"/>
                  </a:lnTo>
                  <a:cubicBezTo>
                    <a:pt x="479" y="231"/>
                    <a:pt x="594" y="317"/>
                    <a:pt x="700" y="413"/>
                  </a:cubicBezTo>
                  <a:cubicBezTo>
                    <a:pt x="626" y="247"/>
                    <a:pt x="516" y="107"/>
                    <a:pt x="371" y="11"/>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7"/>
            <p:cNvSpPr/>
            <p:nvPr/>
          </p:nvSpPr>
          <p:spPr>
            <a:xfrm>
              <a:off x="4506607" y="819150"/>
              <a:ext cx="132684" cy="166127"/>
            </a:xfrm>
            <a:custGeom>
              <a:avLst/>
              <a:gdLst/>
              <a:ahLst/>
              <a:cxnLst/>
              <a:rect l="l" t="t" r="r" b="b"/>
              <a:pathLst>
                <a:path w="2023" h="2533" extrusionOk="0">
                  <a:moveTo>
                    <a:pt x="692" y="0"/>
                  </a:moveTo>
                  <a:cubicBezTo>
                    <a:pt x="629" y="0"/>
                    <a:pt x="567" y="11"/>
                    <a:pt x="509" y="35"/>
                  </a:cubicBezTo>
                  <a:cubicBezTo>
                    <a:pt x="106" y="198"/>
                    <a:pt x="1" y="888"/>
                    <a:pt x="279" y="1568"/>
                  </a:cubicBezTo>
                  <a:cubicBezTo>
                    <a:pt x="515" y="2148"/>
                    <a:pt x="954" y="2533"/>
                    <a:pt x="1328" y="2533"/>
                  </a:cubicBezTo>
                  <a:cubicBezTo>
                    <a:pt x="1392" y="2533"/>
                    <a:pt x="1455" y="2521"/>
                    <a:pt x="1514" y="2497"/>
                  </a:cubicBezTo>
                  <a:cubicBezTo>
                    <a:pt x="1917" y="2334"/>
                    <a:pt x="2022" y="1645"/>
                    <a:pt x="1744" y="964"/>
                  </a:cubicBezTo>
                  <a:cubicBezTo>
                    <a:pt x="1507" y="391"/>
                    <a:pt x="1067" y="0"/>
                    <a:pt x="692"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7"/>
            <p:cNvSpPr/>
            <p:nvPr/>
          </p:nvSpPr>
          <p:spPr>
            <a:xfrm>
              <a:off x="4236457" y="793768"/>
              <a:ext cx="46567" cy="45319"/>
            </a:xfrm>
            <a:custGeom>
              <a:avLst/>
              <a:gdLst/>
              <a:ahLst/>
              <a:cxnLst/>
              <a:rect l="l" t="t" r="r" b="b"/>
              <a:pathLst>
                <a:path w="710" h="691" extrusionOk="0">
                  <a:moveTo>
                    <a:pt x="383" y="1"/>
                  </a:moveTo>
                  <a:lnTo>
                    <a:pt x="383" y="1"/>
                  </a:lnTo>
                  <a:cubicBezTo>
                    <a:pt x="422" y="144"/>
                    <a:pt x="470" y="298"/>
                    <a:pt x="556" y="432"/>
                  </a:cubicBezTo>
                  <a:cubicBezTo>
                    <a:pt x="422" y="355"/>
                    <a:pt x="288" y="278"/>
                    <a:pt x="182" y="163"/>
                  </a:cubicBezTo>
                  <a:lnTo>
                    <a:pt x="182" y="163"/>
                  </a:lnTo>
                  <a:cubicBezTo>
                    <a:pt x="240" y="298"/>
                    <a:pt x="316" y="422"/>
                    <a:pt x="403" y="537"/>
                  </a:cubicBezTo>
                  <a:lnTo>
                    <a:pt x="0" y="393"/>
                  </a:lnTo>
                  <a:lnTo>
                    <a:pt x="0" y="393"/>
                  </a:lnTo>
                  <a:cubicBezTo>
                    <a:pt x="111" y="522"/>
                    <a:pt x="266" y="625"/>
                    <a:pt x="439" y="667"/>
                  </a:cubicBezTo>
                  <a:lnTo>
                    <a:pt x="439" y="667"/>
                  </a:lnTo>
                  <a:cubicBezTo>
                    <a:pt x="518" y="598"/>
                    <a:pt x="602" y="530"/>
                    <a:pt x="671" y="470"/>
                  </a:cubicBezTo>
                  <a:cubicBezTo>
                    <a:pt x="690" y="441"/>
                    <a:pt x="709" y="432"/>
                    <a:pt x="709" y="403"/>
                  </a:cubicBezTo>
                  <a:cubicBezTo>
                    <a:pt x="709" y="384"/>
                    <a:pt x="700" y="374"/>
                    <a:pt x="690" y="346"/>
                  </a:cubicBezTo>
                  <a:cubicBezTo>
                    <a:pt x="604" y="211"/>
                    <a:pt x="498" y="106"/>
                    <a:pt x="383" y="1"/>
                  </a:cubicBezTo>
                  <a:close/>
                  <a:moveTo>
                    <a:pt x="439" y="667"/>
                  </a:moveTo>
                  <a:cubicBezTo>
                    <a:pt x="430" y="674"/>
                    <a:pt x="421" y="682"/>
                    <a:pt x="412" y="690"/>
                  </a:cubicBezTo>
                  <a:lnTo>
                    <a:pt x="460" y="671"/>
                  </a:lnTo>
                  <a:cubicBezTo>
                    <a:pt x="453" y="670"/>
                    <a:pt x="446" y="668"/>
                    <a:pt x="439" y="667"/>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7"/>
            <p:cNvSpPr/>
            <p:nvPr/>
          </p:nvSpPr>
          <p:spPr>
            <a:xfrm>
              <a:off x="4245245" y="813641"/>
              <a:ext cx="157804" cy="148091"/>
            </a:xfrm>
            <a:custGeom>
              <a:avLst/>
              <a:gdLst/>
              <a:ahLst/>
              <a:cxnLst/>
              <a:rect l="l" t="t" r="r" b="b"/>
              <a:pathLst>
                <a:path w="2406" h="2258" extrusionOk="0">
                  <a:moveTo>
                    <a:pt x="709" y="0"/>
                  </a:moveTo>
                  <a:cubicBezTo>
                    <a:pt x="566" y="0"/>
                    <a:pt x="437" y="42"/>
                    <a:pt x="336" y="129"/>
                  </a:cubicBezTo>
                  <a:cubicBezTo>
                    <a:pt x="0" y="416"/>
                    <a:pt x="135" y="1096"/>
                    <a:pt x="614" y="1652"/>
                  </a:cubicBezTo>
                  <a:cubicBezTo>
                    <a:pt x="949" y="2035"/>
                    <a:pt x="1370" y="2258"/>
                    <a:pt x="1703" y="2258"/>
                  </a:cubicBezTo>
                  <a:cubicBezTo>
                    <a:pt x="1846" y="2258"/>
                    <a:pt x="1972" y="2217"/>
                    <a:pt x="2070" y="2131"/>
                  </a:cubicBezTo>
                  <a:cubicBezTo>
                    <a:pt x="2405" y="1844"/>
                    <a:pt x="2271" y="1154"/>
                    <a:pt x="1792" y="608"/>
                  </a:cubicBezTo>
                  <a:cubicBezTo>
                    <a:pt x="1451" y="220"/>
                    <a:pt x="1040" y="0"/>
                    <a:pt x="709"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7"/>
            <p:cNvSpPr/>
            <p:nvPr/>
          </p:nvSpPr>
          <p:spPr>
            <a:xfrm>
              <a:off x="4368547" y="1023779"/>
              <a:ext cx="39484" cy="41122"/>
            </a:xfrm>
            <a:custGeom>
              <a:avLst/>
              <a:gdLst/>
              <a:ahLst/>
              <a:cxnLst/>
              <a:rect l="l" t="t" r="r" b="b"/>
              <a:pathLst>
                <a:path w="602" h="627" extrusionOk="0">
                  <a:moveTo>
                    <a:pt x="17" y="489"/>
                  </a:moveTo>
                  <a:lnTo>
                    <a:pt x="65" y="537"/>
                  </a:lnTo>
                  <a:cubicBezTo>
                    <a:pt x="61" y="526"/>
                    <a:pt x="57" y="515"/>
                    <a:pt x="53" y="505"/>
                  </a:cubicBezTo>
                  <a:lnTo>
                    <a:pt x="53" y="505"/>
                  </a:lnTo>
                  <a:cubicBezTo>
                    <a:pt x="41" y="499"/>
                    <a:pt x="29" y="494"/>
                    <a:pt x="17" y="489"/>
                  </a:cubicBezTo>
                  <a:close/>
                  <a:moveTo>
                    <a:pt x="75" y="0"/>
                  </a:moveTo>
                  <a:cubicBezTo>
                    <a:pt x="21" y="170"/>
                    <a:pt x="1" y="349"/>
                    <a:pt x="53" y="505"/>
                  </a:cubicBezTo>
                  <a:lnTo>
                    <a:pt x="53" y="505"/>
                  </a:lnTo>
                  <a:cubicBezTo>
                    <a:pt x="147" y="545"/>
                    <a:pt x="240" y="579"/>
                    <a:pt x="333" y="613"/>
                  </a:cubicBezTo>
                  <a:cubicBezTo>
                    <a:pt x="354" y="620"/>
                    <a:pt x="369" y="627"/>
                    <a:pt x="387" y="627"/>
                  </a:cubicBezTo>
                  <a:cubicBezTo>
                    <a:pt x="394" y="627"/>
                    <a:pt x="402" y="626"/>
                    <a:pt x="410" y="623"/>
                  </a:cubicBezTo>
                  <a:cubicBezTo>
                    <a:pt x="429" y="613"/>
                    <a:pt x="448" y="584"/>
                    <a:pt x="458" y="565"/>
                  </a:cubicBezTo>
                  <a:cubicBezTo>
                    <a:pt x="515" y="431"/>
                    <a:pt x="563" y="278"/>
                    <a:pt x="602" y="134"/>
                  </a:cubicBezTo>
                  <a:lnTo>
                    <a:pt x="602" y="134"/>
                  </a:lnTo>
                  <a:cubicBezTo>
                    <a:pt x="496" y="240"/>
                    <a:pt x="381" y="374"/>
                    <a:pt x="314" y="508"/>
                  </a:cubicBezTo>
                  <a:cubicBezTo>
                    <a:pt x="305" y="345"/>
                    <a:pt x="314" y="192"/>
                    <a:pt x="353" y="48"/>
                  </a:cubicBezTo>
                  <a:lnTo>
                    <a:pt x="353" y="48"/>
                  </a:lnTo>
                  <a:cubicBezTo>
                    <a:pt x="276" y="172"/>
                    <a:pt x="209" y="287"/>
                    <a:pt x="142" y="422"/>
                  </a:cubicBezTo>
                  <a:cubicBezTo>
                    <a:pt x="123" y="278"/>
                    <a:pt x="94" y="144"/>
                    <a:pt x="75"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7"/>
            <p:cNvSpPr/>
            <p:nvPr/>
          </p:nvSpPr>
          <p:spPr>
            <a:xfrm>
              <a:off x="4295484" y="1049882"/>
              <a:ext cx="128879" cy="168816"/>
            </a:xfrm>
            <a:custGeom>
              <a:avLst/>
              <a:gdLst/>
              <a:ahLst/>
              <a:cxnLst/>
              <a:rect l="l" t="t" r="r" b="b"/>
              <a:pathLst>
                <a:path w="1965" h="2574" extrusionOk="0">
                  <a:moveTo>
                    <a:pt x="1244" y="0"/>
                  </a:moveTo>
                  <a:cubicBezTo>
                    <a:pt x="868" y="0"/>
                    <a:pt x="434" y="430"/>
                    <a:pt x="231" y="1039"/>
                  </a:cubicBezTo>
                  <a:cubicBezTo>
                    <a:pt x="1" y="1738"/>
                    <a:pt x="145" y="2419"/>
                    <a:pt x="566" y="2553"/>
                  </a:cubicBezTo>
                  <a:cubicBezTo>
                    <a:pt x="611" y="2567"/>
                    <a:pt x="658" y="2573"/>
                    <a:pt x="705" y="2573"/>
                  </a:cubicBezTo>
                  <a:cubicBezTo>
                    <a:pt x="1083" y="2573"/>
                    <a:pt x="1521" y="2149"/>
                    <a:pt x="1725" y="1528"/>
                  </a:cubicBezTo>
                  <a:cubicBezTo>
                    <a:pt x="1965" y="828"/>
                    <a:pt x="1811" y="158"/>
                    <a:pt x="1390" y="24"/>
                  </a:cubicBezTo>
                  <a:cubicBezTo>
                    <a:pt x="1343" y="8"/>
                    <a:pt x="1294" y="0"/>
                    <a:pt x="1244"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7"/>
            <p:cNvSpPr/>
            <p:nvPr/>
          </p:nvSpPr>
          <p:spPr>
            <a:xfrm>
              <a:off x="4078722" y="1498163"/>
              <a:ext cx="40927" cy="39023"/>
            </a:xfrm>
            <a:custGeom>
              <a:avLst/>
              <a:gdLst/>
              <a:ahLst/>
              <a:cxnLst/>
              <a:rect l="l" t="t" r="r" b="b"/>
              <a:pathLst>
                <a:path w="624" h="595" extrusionOk="0">
                  <a:moveTo>
                    <a:pt x="537" y="0"/>
                  </a:moveTo>
                  <a:cubicBezTo>
                    <a:pt x="489" y="144"/>
                    <a:pt x="470" y="297"/>
                    <a:pt x="470" y="450"/>
                  </a:cubicBezTo>
                  <a:cubicBezTo>
                    <a:pt x="384" y="326"/>
                    <a:pt x="307" y="182"/>
                    <a:pt x="278" y="38"/>
                  </a:cubicBezTo>
                  <a:cubicBezTo>
                    <a:pt x="259" y="163"/>
                    <a:pt x="259" y="307"/>
                    <a:pt x="278" y="450"/>
                  </a:cubicBezTo>
                  <a:cubicBezTo>
                    <a:pt x="183" y="335"/>
                    <a:pt x="96" y="230"/>
                    <a:pt x="1" y="115"/>
                  </a:cubicBezTo>
                  <a:lnTo>
                    <a:pt x="1" y="115"/>
                  </a:lnTo>
                  <a:cubicBezTo>
                    <a:pt x="29" y="297"/>
                    <a:pt x="125" y="470"/>
                    <a:pt x="250" y="585"/>
                  </a:cubicBezTo>
                  <a:lnTo>
                    <a:pt x="202" y="594"/>
                  </a:lnTo>
                  <a:cubicBezTo>
                    <a:pt x="326" y="575"/>
                    <a:pt x="432" y="565"/>
                    <a:pt x="556" y="537"/>
                  </a:cubicBezTo>
                  <a:cubicBezTo>
                    <a:pt x="575" y="537"/>
                    <a:pt x="604" y="537"/>
                    <a:pt x="614" y="517"/>
                  </a:cubicBezTo>
                  <a:cubicBezTo>
                    <a:pt x="623" y="489"/>
                    <a:pt x="623" y="470"/>
                    <a:pt x="623" y="441"/>
                  </a:cubicBezTo>
                  <a:cubicBezTo>
                    <a:pt x="614" y="297"/>
                    <a:pt x="585" y="144"/>
                    <a:pt x="537" y="0"/>
                  </a:cubicBezTo>
                  <a:close/>
                </a:path>
              </a:pathLst>
            </a:custGeom>
            <a:solidFill>
              <a:srgbClr val="BE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7"/>
            <p:cNvSpPr/>
            <p:nvPr/>
          </p:nvSpPr>
          <p:spPr>
            <a:xfrm>
              <a:off x="4059243" y="1522561"/>
              <a:ext cx="120747" cy="171636"/>
            </a:xfrm>
            <a:custGeom>
              <a:avLst/>
              <a:gdLst/>
              <a:ahLst/>
              <a:cxnLst/>
              <a:rect l="l" t="t" r="r" b="b"/>
              <a:pathLst>
                <a:path w="1841" h="2617" extrusionOk="0">
                  <a:moveTo>
                    <a:pt x="776" y="0"/>
                  </a:moveTo>
                  <a:cubicBezTo>
                    <a:pt x="741" y="0"/>
                    <a:pt x="706" y="4"/>
                    <a:pt x="671" y="11"/>
                  </a:cubicBezTo>
                  <a:cubicBezTo>
                    <a:pt x="240" y="98"/>
                    <a:pt x="1" y="739"/>
                    <a:pt x="144" y="1458"/>
                  </a:cubicBezTo>
                  <a:cubicBezTo>
                    <a:pt x="278" y="2124"/>
                    <a:pt x="674" y="2617"/>
                    <a:pt x="1075" y="2617"/>
                  </a:cubicBezTo>
                  <a:cubicBezTo>
                    <a:pt x="1106" y="2617"/>
                    <a:pt x="1138" y="2614"/>
                    <a:pt x="1169" y="2608"/>
                  </a:cubicBezTo>
                  <a:cubicBezTo>
                    <a:pt x="1601" y="2531"/>
                    <a:pt x="1840" y="1880"/>
                    <a:pt x="1696" y="1161"/>
                  </a:cubicBezTo>
                  <a:cubicBezTo>
                    <a:pt x="1582" y="499"/>
                    <a:pt x="1183" y="0"/>
                    <a:pt x="77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7"/>
            <p:cNvSpPr/>
            <p:nvPr/>
          </p:nvSpPr>
          <p:spPr>
            <a:xfrm>
              <a:off x="4790005" y="878440"/>
              <a:ext cx="71097" cy="136548"/>
            </a:xfrm>
            <a:custGeom>
              <a:avLst/>
              <a:gdLst/>
              <a:ahLst/>
              <a:cxnLst/>
              <a:rect l="l" t="t" r="r" b="b"/>
              <a:pathLst>
                <a:path w="1084" h="2082" extrusionOk="0">
                  <a:moveTo>
                    <a:pt x="1060" y="0"/>
                  </a:moveTo>
                  <a:cubicBezTo>
                    <a:pt x="1053" y="0"/>
                    <a:pt x="1044" y="4"/>
                    <a:pt x="1035" y="13"/>
                  </a:cubicBezTo>
                  <a:cubicBezTo>
                    <a:pt x="805" y="319"/>
                    <a:pt x="614" y="674"/>
                    <a:pt x="451" y="1018"/>
                  </a:cubicBezTo>
                  <a:cubicBezTo>
                    <a:pt x="278" y="1354"/>
                    <a:pt x="115" y="1699"/>
                    <a:pt x="1" y="2072"/>
                  </a:cubicBezTo>
                  <a:cubicBezTo>
                    <a:pt x="1" y="2082"/>
                    <a:pt x="20" y="2082"/>
                    <a:pt x="20" y="2082"/>
                  </a:cubicBezTo>
                  <a:cubicBezTo>
                    <a:pt x="173" y="1737"/>
                    <a:pt x="326" y="1373"/>
                    <a:pt x="499" y="1038"/>
                  </a:cubicBezTo>
                  <a:cubicBezTo>
                    <a:pt x="671" y="693"/>
                    <a:pt x="882" y="386"/>
                    <a:pt x="1064" y="32"/>
                  </a:cubicBezTo>
                  <a:cubicBezTo>
                    <a:pt x="1084" y="18"/>
                    <a:pt x="1076" y="0"/>
                    <a:pt x="1060"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7"/>
            <p:cNvSpPr/>
            <p:nvPr/>
          </p:nvSpPr>
          <p:spPr>
            <a:xfrm>
              <a:off x="4780888" y="1066738"/>
              <a:ext cx="161608" cy="113134"/>
            </a:xfrm>
            <a:custGeom>
              <a:avLst/>
              <a:gdLst/>
              <a:ahLst/>
              <a:cxnLst/>
              <a:rect l="l" t="t" r="r" b="b"/>
              <a:pathLst>
                <a:path w="2464" h="1725" extrusionOk="0">
                  <a:moveTo>
                    <a:pt x="2430" y="1"/>
                  </a:moveTo>
                  <a:cubicBezTo>
                    <a:pt x="2424" y="1"/>
                    <a:pt x="2417" y="2"/>
                    <a:pt x="2410" y="6"/>
                  </a:cubicBezTo>
                  <a:cubicBezTo>
                    <a:pt x="2180" y="92"/>
                    <a:pt x="1979" y="236"/>
                    <a:pt x="1759" y="361"/>
                  </a:cubicBezTo>
                  <a:cubicBezTo>
                    <a:pt x="1548" y="495"/>
                    <a:pt x="1347" y="638"/>
                    <a:pt x="1136" y="782"/>
                  </a:cubicBezTo>
                  <a:cubicBezTo>
                    <a:pt x="944" y="916"/>
                    <a:pt x="753" y="1060"/>
                    <a:pt x="571" y="1204"/>
                  </a:cubicBezTo>
                  <a:cubicBezTo>
                    <a:pt x="379" y="1357"/>
                    <a:pt x="168" y="1510"/>
                    <a:pt x="15" y="1702"/>
                  </a:cubicBezTo>
                  <a:cubicBezTo>
                    <a:pt x="1" y="1716"/>
                    <a:pt x="7" y="1725"/>
                    <a:pt x="16" y="1725"/>
                  </a:cubicBezTo>
                  <a:cubicBezTo>
                    <a:pt x="19" y="1725"/>
                    <a:pt x="22" y="1723"/>
                    <a:pt x="25" y="1721"/>
                  </a:cubicBezTo>
                  <a:cubicBezTo>
                    <a:pt x="216" y="1587"/>
                    <a:pt x="398" y="1424"/>
                    <a:pt x="571" y="1290"/>
                  </a:cubicBezTo>
                  <a:cubicBezTo>
                    <a:pt x="781" y="1127"/>
                    <a:pt x="983" y="974"/>
                    <a:pt x="1203" y="830"/>
                  </a:cubicBezTo>
                  <a:cubicBezTo>
                    <a:pt x="1395" y="696"/>
                    <a:pt x="1596" y="571"/>
                    <a:pt x="1797" y="437"/>
                  </a:cubicBezTo>
                  <a:cubicBezTo>
                    <a:pt x="2008" y="303"/>
                    <a:pt x="2238" y="198"/>
                    <a:pt x="2448" y="44"/>
                  </a:cubicBezTo>
                  <a:cubicBezTo>
                    <a:pt x="2464" y="29"/>
                    <a:pt x="2454" y="1"/>
                    <a:pt x="243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7"/>
            <p:cNvSpPr/>
            <p:nvPr/>
          </p:nvSpPr>
          <p:spPr>
            <a:xfrm>
              <a:off x="4704087" y="1056506"/>
              <a:ext cx="31351" cy="144353"/>
            </a:xfrm>
            <a:custGeom>
              <a:avLst/>
              <a:gdLst/>
              <a:ahLst/>
              <a:cxnLst/>
              <a:rect l="l" t="t" r="r" b="b"/>
              <a:pathLst>
                <a:path w="478" h="2201" extrusionOk="0">
                  <a:moveTo>
                    <a:pt x="31" y="1"/>
                  </a:moveTo>
                  <a:cubicBezTo>
                    <a:pt x="17" y="1"/>
                    <a:pt x="1" y="12"/>
                    <a:pt x="8" y="18"/>
                  </a:cubicBezTo>
                  <a:cubicBezTo>
                    <a:pt x="27" y="105"/>
                    <a:pt x="55" y="181"/>
                    <a:pt x="84" y="267"/>
                  </a:cubicBezTo>
                  <a:cubicBezTo>
                    <a:pt x="103" y="354"/>
                    <a:pt x="132" y="421"/>
                    <a:pt x="151" y="507"/>
                  </a:cubicBezTo>
                  <a:cubicBezTo>
                    <a:pt x="199" y="689"/>
                    <a:pt x="247" y="861"/>
                    <a:pt x="295" y="1053"/>
                  </a:cubicBezTo>
                  <a:cubicBezTo>
                    <a:pt x="381" y="1427"/>
                    <a:pt x="429" y="1810"/>
                    <a:pt x="458" y="2193"/>
                  </a:cubicBezTo>
                  <a:cubicBezTo>
                    <a:pt x="458" y="2198"/>
                    <a:pt x="463" y="2200"/>
                    <a:pt x="467" y="2200"/>
                  </a:cubicBezTo>
                  <a:cubicBezTo>
                    <a:pt x="472" y="2200"/>
                    <a:pt x="477" y="2198"/>
                    <a:pt x="477" y="2193"/>
                  </a:cubicBezTo>
                  <a:cubicBezTo>
                    <a:pt x="477" y="1810"/>
                    <a:pt x="439" y="1436"/>
                    <a:pt x="372" y="1072"/>
                  </a:cubicBezTo>
                  <a:cubicBezTo>
                    <a:pt x="333" y="852"/>
                    <a:pt x="285" y="660"/>
                    <a:pt x="228" y="488"/>
                  </a:cubicBezTo>
                  <a:cubicBezTo>
                    <a:pt x="180" y="325"/>
                    <a:pt x="142" y="124"/>
                    <a:pt x="46" y="9"/>
                  </a:cubicBezTo>
                  <a:cubicBezTo>
                    <a:pt x="43" y="3"/>
                    <a:pt x="37" y="1"/>
                    <a:pt x="3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7"/>
            <p:cNvSpPr/>
            <p:nvPr/>
          </p:nvSpPr>
          <p:spPr>
            <a:xfrm>
              <a:off x="4671884" y="1277597"/>
              <a:ext cx="229753" cy="51025"/>
            </a:xfrm>
            <a:custGeom>
              <a:avLst/>
              <a:gdLst/>
              <a:ahLst/>
              <a:cxnLst/>
              <a:rect l="l" t="t" r="r" b="b"/>
              <a:pathLst>
                <a:path w="3503" h="778" extrusionOk="0">
                  <a:moveTo>
                    <a:pt x="3468" y="0"/>
                  </a:moveTo>
                  <a:cubicBezTo>
                    <a:pt x="3181" y="68"/>
                    <a:pt x="2894" y="163"/>
                    <a:pt x="2625" y="250"/>
                  </a:cubicBezTo>
                  <a:cubicBezTo>
                    <a:pt x="2338" y="336"/>
                    <a:pt x="2051" y="403"/>
                    <a:pt x="1754" y="460"/>
                  </a:cubicBezTo>
                  <a:cubicBezTo>
                    <a:pt x="1476" y="527"/>
                    <a:pt x="1198" y="585"/>
                    <a:pt x="911" y="633"/>
                  </a:cubicBezTo>
                  <a:cubicBezTo>
                    <a:pt x="604" y="681"/>
                    <a:pt x="297" y="690"/>
                    <a:pt x="10" y="767"/>
                  </a:cubicBezTo>
                  <a:cubicBezTo>
                    <a:pt x="0" y="767"/>
                    <a:pt x="0" y="776"/>
                    <a:pt x="10" y="776"/>
                  </a:cubicBezTo>
                  <a:cubicBezTo>
                    <a:pt x="31" y="777"/>
                    <a:pt x="53" y="778"/>
                    <a:pt x="74" y="778"/>
                  </a:cubicBezTo>
                  <a:cubicBezTo>
                    <a:pt x="342" y="778"/>
                    <a:pt x="616" y="725"/>
                    <a:pt x="882" y="681"/>
                  </a:cubicBezTo>
                  <a:cubicBezTo>
                    <a:pt x="1179" y="633"/>
                    <a:pt x="1485" y="585"/>
                    <a:pt x="1782" y="508"/>
                  </a:cubicBezTo>
                  <a:cubicBezTo>
                    <a:pt x="2070" y="451"/>
                    <a:pt x="2357" y="384"/>
                    <a:pt x="2645" y="297"/>
                  </a:cubicBezTo>
                  <a:cubicBezTo>
                    <a:pt x="2932" y="211"/>
                    <a:pt x="3229" y="144"/>
                    <a:pt x="3497" y="20"/>
                  </a:cubicBezTo>
                  <a:cubicBezTo>
                    <a:pt x="3499" y="23"/>
                    <a:pt x="3500" y="25"/>
                    <a:pt x="3501" y="25"/>
                  </a:cubicBezTo>
                  <a:cubicBezTo>
                    <a:pt x="3502" y="25"/>
                    <a:pt x="3491" y="0"/>
                    <a:pt x="346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7"/>
            <p:cNvSpPr/>
            <p:nvPr/>
          </p:nvSpPr>
          <p:spPr>
            <a:xfrm>
              <a:off x="4551861" y="1184137"/>
              <a:ext cx="27809" cy="177998"/>
            </a:xfrm>
            <a:custGeom>
              <a:avLst/>
              <a:gdLst/>
              <a:ahLst/>
              <a:cxnLst/>
              <a:rect l="l" t="t" r="r" b="b"/>
              <a:pathLst>
                <a:path w="424" h="2714" extrusionOk="0">
                  <a:moveTo>
                    <a:pt x="388" y="0"/>
                  </a:moveTo>
                  <a:cubicBezTo>
                    <a:pt x="372" y="0"/>
                    <a:pt x="354" y="9"/>
                    <a:pt x="345" y="27"/>
                  </a:cubicBezTo>
                  <a:cubicBezTo>
                    <a:pt x="259" y="228"/>
                    <a:pt x="211" y="477"/>
                    <a:pt x="173" y="688"/>
                  </a:cubicBezTo>
                  <a:cubicBezTo>
                    <a:pt x="125" y="908"/>
                    <a:pt x="96" y="1119"/>
                    <a:pt x="68" y="1349"/>
                  </a:cubicBezTo>
                  <a:cubicBezTo>
                    <a:pt x="48" y="1579"/>
                    <a:pt x="20" y="1790"/>
                    <a:pt x="20" y="2019"/>
                  </a:cubicBezTo>
                  <a:cubicBezTo>
                    <a:pt x="10" y="2240"/>
                    <a:pt x="1" y="2479"/>
                    <a:pt x="48" y="2700"/>
                  </a:cubicBezTo>
                  <a:cubicBezTo>
                    <a:pt x="48" y="2709"/>
                    <a:pt x="53" y="2714"/>
                    <a:pt x="58" y="2714"/>
                  </a:cubicBezTo>
                  <a:cubicBezTo>
                    <a:pt x="63" y="2714"/>
                    <a:pt x="68" y="2709"/>
                    <a:pt x="68" y="2700"/>
                  </a:cubicBezTo>
                  <a:cubicBezTo>
                    <a:pt x="96" y="2489"/>
                    <a:pt x="77" y="2249"/>
                    <a:pt x="96" y="2029"/>
                  </a:cubicBezTo>
                  <a:cubicBezTo>
                    <a:pt x="106" y="1809"/>
                    <a:pt x="125" y="1588"/>
                    <a:pt x="154" y="1368"/>
                  </a:cubicBezTo>
                  <a:cubicBezTo>
                    <a:pt x="173" y="1138"/>
                    <a:pt x="211" y="908"/>
                    <a:pt x="259" y="697"/>
                  </a:cubicBezTo>
                  <a:cubicBezTo>
                    <a:pt x="307" y="477"/>
                    <a:pt x="384" y="266"/>
                    <a:pt x="413" y="46"/>
                  </a:cubicBezTo>
                  <a:cubicBezTo>
                    <a:pt x="423" y="14"/>
                    <a:pt x="407" y="0"/>
                    <a:pt x="388"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7"/>
            <p:cNvSpPr/>
            <p:nvPr/>
          </p:nvSpPr>
          <p:spPr>
            <a:xfrm>
              <a:off x="4407112" y="1446613"/>
              <a:ext cx="151114" cy="70045"/>
            </a:xfrm>
            <a:custGeom>
              <a:avLst/>
              <a:gdLst/>
              <a:ahLst/>
              <a:cxnLst/>
              <a:rect l="l" t="t" r="r" b="b"/>
              <a:pathLst>
                <a:path w="2304" h="1068" extrusionOk="0">
                  <a:moveTo>
                    <a:pt x="2265" y="1"/>
                  </a:moveTo>
                  <a:cubicBezTo>
                    <a:pt x="2035" y="48"/>
                    <a:pt x="1815" y="116"/>
                    <a:pt x="1594" y="183"/>
                  </a:cubicBezTo>
                  <a:cubicBezTo>
                    <a:pt x="1384" y="250"/>
                    <a:pt x="1173" y="317"/>
                    <a:pt x="981" y="393"/>
                  </a:cubicBezTo>
                  <a:cubicBezTo>
                    <a:pt x="608" y="537"/>
                    <a:pt x="263" y="738"/>
                    <a:pt x="14" y="1054"/>
                  </a:cubicBezTo>
                  <a:cubicBezTo>
                    <a:pt x="0" y="1061"/>
                    <a:pt x="6" y="1068"/>
                    <a:pt x="14" y="1068"/>
                  </a:cubicBezTo>
                  <a:cubicBezTo>
                    <a:pt x="17" y="1068"/>
                    <a:pt x="20" y="1067"/>
                    <a:pt x="23" y="1064"/>
                  </a:cubicBezTo>
                  <a:cubicBezTo>
                    <a:pt x="311" y="777"/>
                    <a:pt x="665" y="575"/>
                    <a:pt x="1039" y="422"/>
                  </a:cubicBezTo>
                  <a:cubicBezTo>
                    <a:pt x="1240" y="345"/>
                    <a:pt x="1460" y="278"/>
                    <a:pt x="1671" y="221"/>
                  </a:cubicBezTo>
                  <a:cubicBezTo>
                    <a:pt x="1882" y="163"/>
                    <a:pt x="2093" y="116"/>
                    <a:pt x="2284" y="29"/>
                  </a:cubicBezTo>
                  <a:cubicBezTo>
                    <a:pt x="2303" y="20"/>
                    <a:pt x="2284" y="1"/>
                    <a:pt x="2265"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7"/>
            <p:cNvSpPr/>
            <p:nvPr/>
          </p:nvSpPr>
          <p:spPr>
            <a:xfrm>
              <a:off x="4293648" y="1421624"/>
              <a:ext cx="66899" cy="182326"/>
            </a:xfrm>
            <a:custGeom>
              <a:avLst/>
              <a:gdLst/>
              <a:ahLst/>
              <a:cxnLst/>
              <a:rect l="l" t="t" r="r" b="b"/>
              <a:pathLst>
                <a:path w="1020" h="2780" extrusionOk="0">
                  <a:moveTo>
                    <a:pt x="10" y="1"/>
                  </a:moveTo>
                  <a:cubicBezTo>
                    <a:pt x="5" y="1"/>
                    <a:pt x="0" y="3"/>
                    <a:pt x="0" y="8"/>
                  </a:cubicBezTo>
                  <a:cubicBezTo>
                    <a:pt x="0" y="506"/>
                    <a:pt x="115" y="1014"/>
                    <a:pt x="278" y="1474"/>
                  </a:cubicBezTo>
                  <a:cubicBezTo>
                    <a:pt x="364" y="1704"/>
                    <a:pt x="460" y="1934"/>
                    <a:pt x="565" y="2144"/>
                  </a:cubicBezTo>
                  <a:cubicBezTo>
                    <a:pt x="623" y="2269"/>
                    <a:pt x="690" y="2374"/>
                    <a:pt x="757" y="2480"/>
                  </a:cubicBezTo>
                  <a:cubicBezTo>
                    <a:pt x="814" y="2575"/>
                    <a:pt x="881" y="2700"/>
                    <a:pt x="977" y="2767"/>
                  </a:cubicBezTo>
                  <a:cubicBezTo>
                    <a:pt x="983" y="2776"/>
                    <a:pt x="990" y="2779"/>
                    <a:pt x="996" y="2779"/>
                  </a:cubicBezTo>
                  <a:cubicBezTo>
                    <a:pt x="1009" y="2779"/>
                    <a:pt x="1019" y="2761"/>
                    <a:pt x="1006" y="2748"/>
                  </a:cubicBezTo>
                  <a:cubicBezTo>
                    <a:pt x="977" y="2643"/>
                    <a:pt x="881" y="2547"/>
                    <a:pt x="814" y="2441"/>
                  </a:cubicBezTo>
                  <a:cubicBezTo>
                    <a:pt x="757" y="2346"/>
                    <a:pt x="699" y="2231"/>
                    <a:pt x="642" y="2135"/>
                  </a:cubicBezTo>
                  <a:cubicBezTo>
                    <a:pt x="517" y="1914"/>
                    <a:pt x="412" y="1675"/>
                    <a:pt x="326" y="1435"/>
                  </a:cubicBezTo>
                  <a:cubicBezTo>
                    <a:pt x="163" y="976"/>
                    <a:pt x="77" y="497"/>
                    <a:pt x="19" y="8"/>
                  </a:cubicBezTo>
                  <a:cubicBezTo>
                    <a:pt x="19" y="3"/>
                    <a:pt x="14" y="1"/>
                    <a:pt x="1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7"/>
            <p:cNvSpPr/>
            <p:nvPr/>
          </p:nvSpPr>
          <p:spPr>
            <a:xfrm>
              <a:off x="4387633" y="1206305"/>
              <a:ext cx="58570" cy="137794"/>
            </a:xfrm>
            <a:custGeom>
              <a:avLst/>
              <a:gdLst/>
              <a:ahLst/>
              <a:cxnLst/>
              <a:rect l="l" t="t" r="r" b="b"/>
              <a:pathLst>
                <a:path w="893" h="2101" extrusionOk="0">
                  <a:moveTo>
                    <a:pt x="17" y="1"/>
                  </a:moveTo>
                  <a:cubicBezTo>
                    <a:pt x="9" y="1"/>
                    <a:pt x="1" y="5"/>
                    <a:pt x="14" y="5"/>
                  </a:cubicBezTo>
                  <a:cubicBezTo>
                    <a:pt x="23" y="196"/>
                    <a:pt x="81" y="388"/>
                    <a:pt x="129" y="570"/>
                  </a:cubicBezTo>
                  <a:cubicBezTo>
                    <a:pt x="177" y="752"/>
                    <a:pt x="234" y="944"/>
                    <a:pt x="301" y="1116"/>
                  </a:cubicBezTo>
                  <a:cubicBezTo>
                    <a:pt x="416" y="1452"/>
                    <a:pt x="589" y="1825"/>
                    <a:pt x="838" y="2093"/>
                  </a:cubicBezTo>
                  <a:cubicBezTo>
                    <a:pt x="843" y="2099"/>
                    <a:pt x="849" y="2101"/>
                    <a:pt x="856" y="2101"/>
                  </a:cubicBezTo>
                  <a:cubicBezTo>
                    <a:pt x="874" y="2101"/>
                    <a:pt x="893" y="2083"/>
                    <a:pt x="886" y="2055"/>
                  </a:cubicBezTo>
                  <a:cubicBezTo>
                    <a:pt x="761" y="1902"/>
                    <a:pt x="656" y="1748"/>
                    <a:pt x="569" y="1576"/>
                  </a:cubicBezTo>
                  <a:cubicBezTo>
                    <a:pt x="493" y="1404"/>
                    <a:pt x="406" y="1231"/>
                    <a:pt x="349" y="1049"/>
                  </a:cubicBezTo>
                  <a:cubicBezTo>
                    <a:pt x="282" y="867"/>
                    <a:pt x="224" y="704"/>
                    <a:pt x="177" y="522"/>
                  </a:cubicBezTo>
                  <a:cubicBezTo>
                    <a:pt x="129" y="350"/>
                    <a:pt x="90" y="177"/>
                    <a:pt x="23" y="5"/>
                  </a:cubicBezTo>
                  <a:cubicBezTo>
                    <a:pt x="23" y="2"/>
                    <a:pt x="20" y="1"/>
                    <a:pt x="17"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7"/>
            <p:cNvSpPr/>
            <p:nvPr/>
          </p:nvSpPr>
          <p:spPr>
            <a:xfrm>
              <a:off x="4206877" y="994593"/>
              <a:ext cx="122386" cy="38695"/>
            </a:xfrm>
            <a:custGeom>
              <a:avLst/>
              <a:gdLst/>
              <a:ahLst/>
              <a:cxnLst/>
              <a:rect l="l" t="t" r="r" b="b"/>
              <a:pathLst>
                <a:path w="1866" h="590" extrusionOk="0">
                  <a:moveTo>
                    <a:pt x="129" y="1"/>
                  </a:moveTo>
                  <a:cubicBezTo>
                    <a:pt x="90" y="1"/>
                    <a:pt x="50" y="2"/>
                    <a:pt x="11" y="4"/>
                  </a:cubicBezTo>
                  <a:cubicBezTo>
                    <a:pt x="1" y="4"/>
                    <a:pt x="1" y="23"/>
                    <a:pt x="11" y="23"/>
                  </a:cubicBezTo>
                  <a:cubicBezTo>
                    <a:pt x="662" y="43"/>
                    <a:pt x="1237" y="301"/>
                    <a:pt x="1793" y="589"/>
                  </a:cubicBezTo>
                  <a:cubicBezTo>
                    <a:pt x="1796" y="590"/>
                    <a:pt x="1799" y="590"/>
                    <a:pt x="1803" y="590"/>
                  </a:cubicBezTo>
                  <a:cubicBezTo>
                    <a:pt x="1837" y="590"/>
                    <a:pt x="1866" y="549"/>
                    <a:pt x="1831" y="531"/>
                  </a:cubicBezTo>
                  <a:cubicBezTo>
                    <a:pt x="1300" y="270"/>
                    <a:pt x="735" y="1"/>
                    <a:pt x="129"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7"/>
            <p:cNvSpPr/>
            <p:nvPr/>
          </p:nvSpPr>
          <p:spPr>
            <a:xfrm>
              <a:off x="4437479" y="787472"/>
              <a:ext cx="14036" cy="126448"/>
            </a:xfrm>
            <a:custGeom>
              <a:avLst/>
              <a:gdLst/>
              <a:ahLst/>
              <a:cxnLst/>
              <a:rect l="l" t="t" r="r" b="b"/>
              <a:pathLst>
                <a:path w="214" h="1928" extrusionOk="0">
                  <a:moveTo>
                    <a:pt x="58" y="1"/>
                  </a:moveTo>
                  <a:cubicBezTo>
                    <a:pt x="20" y="327"/>
                    <a:pt x="1" y="671"/>
                    <a:pt x="20" y="988"/>
                  </a:cubicBezTo>
                  <a:cubicBezTo>
                    <a:pt x="30" y="1294"/>
                    <a:pt x="39" y="1639"/>
                    <a:pt x="173" y="1917"/>
                  </a:cubicBezTo>
                  <a:cubicBezTo>
                    <a:pt x="177" y="1924"/>
                    <a:pt x="185" y="1927"/>
                    <a:pt x="192" y="1927"/>
                  </a:cubicBezTo>
                  <a:cubicBezTo>
                    <a:pt x="204" y="1927"/>
                    <a:pt x="214" y="1919"/>
                    <a:pt x="202" y="1907"/>
                  </a:cubicBezTo>
                  <a:cubicBezTo>
                    <a:pt x="183" y="1744"/>
                    <a:pt x="135" y="1601"/>
                    <a:pt x="106" y="1447"/>
                  </a:cubicBezTo>
                  <a:cubicBezTo>
                    <a:pt x="87" y="1285"/>
                    <a:pt x="78" y="1122"/>
                    <a:pt x="58" y="959"/>
                  </a:cubicBezTo>
                  <a:cubicBezTo>
                    <a:pt x="49" y="643"/>
                    <a:pt x="78" y="327"/>
                    <a:pt x="78" y="10"/>
                  </a:cubicBezTo>
                  <a:cubicBezTo>
                    <a:pt x="78" y="1"/>
                    <a:pt x="58" y="1"/>
                    <a:pt x="58"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7"/>
            <p:cNvSpPr/>
            <p:nvPr/>
          </p:nvSpPr>
          <p:spPr>
            <a:xfrm>
              <a:off x="4468894" y="918644"/>
              <a:ext cx="50174" cy="135040"/>
            </a:xfrm>
            <a:custGeom>
              <a:avLst/>
              <a:gdLst/>
              <a:ahLst/>
              <a:cxnLst/>
              <a:rect l="l" t="t" r="r" b="b"/>
              <a:pathLst>
                <a:path w="765" h="2059" extrusionOk="0">
                  <a:moveTo>
                    <a:pt x="743" y="1"/>
                  </a:moveTo>
                  <a:cubicBezTo>
                    <a:pt x="736" y="1"/>
                    <a:pt x="728" y="4"/>
                    <a:pt x="719" y="13"/>
                  </a:cubicBezTo>
                  <a:cubicBezTo>
                    <a:pt x="585" y="128"/>
                    <a:pt x="509" y="310"/>
                    <a:pt x="423" y="463"/>
                  </a:cubicBezTo>
                  <a:cubicBezTo>
                    <a:pt x="336" y="635"/>
                    <a:pt x="269" y="798"/>
                    <a:pt x="212" y="971"/>
                  </a:cubicBezTo>
                  <a:cubicBezTo>
                    <a:pt x="145" y="1153"/>
                    <a:pt x="97" y="1325"/>
                    <a:pt x="58" y="1507"/>
                  </a:cubicBezTo>
                  <a:cubicBezTo>
                    <a:pt x="30" y="1680"/>
                    <a:pt x="1" y="1871"/>
                    <a:pt x="20" y="2044"/>
                  </a:cubicBezTo>
                  <a:cubicBezTo>
                    <a:pt x="20" y="2053"/>
                    <a:pt x="25" y="2058"/>
                    <a:pt x="30" y="2058"/>
                  </a:cubicBezTo>
                  <a:cubicBezTo>
                    <a:pt x="35" y="2058"/>
                    <a:pt x="39" y="2053"/>
                    <a:pt x="39" y="2044"/>
                  </a:cubicBezTo>
                  <a:cubicBezTo>
                    <a:pt x="78" y="1881"/>
                    <a:pt x="87" y="1699"/>
                    <a:pt x="126" y="1536"/>
                  </a:cubicBezTo>
                  <a:cubicBezTo>
                    <a:pt x="164" y="1354"/>
                    <a:pt x="212" y="1181"/>
                    <a:pt x="269" y="1009"/>
                  </a:cubicBezTo>
                  <a:cubicBezTo>
                    <a:pt x="327" y="837"/>
                    <a:pt x="403" y="674"/>
                    <a:pt x="480" y="501"/>
                  </a:cubicBezTo>
                  <a:cubicBezTo>
                    <a:pt x="566" y="348"/>
                    <a:pt x="691" y="204"/>
                    <a:pt x="758" y="32"/>
                  </a:cubicBezTo>
                  <a:cubicBezTo>
                    <a:pt x="764" y="18"/>
                    <a:pt x="757" y="1"/>
                    <a:pt x="74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7"/>
            <p:cNvSpPr/>
            <p:nvPr/>
          </p:nvSpPr>
          <p:spPr>
            <a:xfrm>
              <a:off x="4129945" y="1295699"/>
              <a:ext cx="167970" cy="71619"/>
            </a:xfrm>
            <a:custGeom>
              <a:avLst/>
              <a:gdLst/>
              <a:ahLst/>
              <a:cxnLst/>
              <a:rect l="l" t="t" r="r" b="b"/>
              <a:pathLst>
                <a:path w="2561" h="1092" extrusionOk="0">
                  <a:moveTo>
                    <a:pt x="163" y="1"/>
                  </a:moveTo>
                  <a:cubicBezTo>
                    <a:pt x="100" y="1"/>
                    <a:pt x="35" y="10"/>
                    <a:pt x="15" y="79"/>
                  </a:cubicBezTo>
                  <a:cubicBezTo>
                    <a:pt x="1" y="100"/>
                    <a:pt x="12" y="115"/>
                    <a:pt x="26" y="115"/>
                  </a:cubicBezTo>
                  <a:cubicBezTo>
                    <a:pt x="32" y="115"/>
                    <a:pt x="38" y="113"/>
                    <a:pt x="44" y="108"/>
                  </a:cubicBezTo>
                  <a:cubicBezTo>
                    <a:pt x="89" y="71"/>
                    <a:pt x="149" y="61"/>
                    <a:pt x="211" y="61"/>
                  </a:cubicBezTo>
                  <a:cubicBezTo>
                    <a:pt x="281" y="61"/>
                    <a:pt x="352" y="74"/>
                    <a:pt x="408" y="79"/>
                  </a:cubicBezTo>
                  <a:cubicBezTo>
                    <a:pt x="523" y="89"/>
                    <a:pt x="647" y="117"/>
                    <a:pt x="762" y="146"/>
                  </a:cubicBezTo>
                  <a:cubicBezTo>
                    <a:pt x="982" y="194"/>
                    <a:pt x="1193" y="251"/>
                    <a:pt x="1394" y="347"/>
                  </a:cubicBezTo>
                  <a:cubicBezTo>
                    <a:pt x="1605" y="433"/>
                    <a:pt x="1806" y="539"/>
                    <a:pt x="1998" y="673"/>
                  </a:cubicBezTo>
                  <a:cubicBezTo>
                    <a:pt x="2094" y="730"/>
                    <a:pt x="2190" y="797"/>
                    <a:pt x="2276" y="874"/>
                  </a:cubicBezTo>
                  <a:cubicBezTo>
                    <a:pt x="2352" y="941"/>
                    <a:pt x="2439" y="1027"/>
                    <a:pt x="2525" y="1085"/>
                  </a:cubicBezTo>
                  <a:cubicBezTo>
                    <a:pt x="2527" y="1089"/>
                    <a:pt x="2531" y="1091"/>
                    <a:pt x="2534" y="1091"/>
                  </a:cubicBezTo>
                  <a:cubicBezTo>
                    <a:pt x="2546" y="1091"/>
                    <a:pt x="2561" y="1073"/>
                    <a:pt x="2554" y="1066"/>
                  </a:cubicBezTo>
                  <a:cubicBezTo>
                    <a:pt x="2486" y="941"/>
                    <a:pt x="2381" y="865"/>
                    <a:pt x="2285" y="788"/>
                  </a:cubicBezTo>
                  <a:cubicBezTo>
                    <a:pt x="2199" y="721"/>
                    <a:pt x="2103" y="644"/>
                    <a:pt x="2007" y="587"/>
                  </a:cubicBezTo>
                  <a:cubicBezTo>
                    <a:pt x="1797" y="443"/>
                    <a:pt x="1567" y="338"/>
                    <a:pt x="1337" y="242"/>
                  </a:cubicBezTo>
                  <a:cubicBezTo>
                    <a:pt x="1097" y="146"/>
                    <a:pt x="858" y="79"/>
                    <a:pt x="609" y="31"/>
                  </a:cubicBezTo>
                  <a:cubicBezTo>
                    <a:pt x="494" y="12"/>
                    <a:pt x="360" y="2"/>
                    <a:pt x="235" y="2"/>
                  </a:cubicBezTo>
                  <a:cubicBezTo>
                    <a:pt x="213" y="2"/>
                    <a:pt x="188" y="1"/>
                    <a:pt x="163"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7"/>
            <p:cNvSpPr/>
            <p:nvPr/>
          </p:nvSpPr>
          <p:spPr>
            <a:xfrm>
              <a:off x="3931677" y="1387126"/>
              <a:ext cx="175381" cy="22496"/>
            </a:xfrm>
            <a:custGeom>
              <a:avLst/>
              <a:gdLst/>
              <a:ahLst/>
              <a:cxnLst/>
              <a:rect l="l" t="t" r="r" b="b"/>
              <a:pathLst>
                <a:path w="2674" h="343" extrusionOk="0">
                  <a:moveTo>
                    <a:pt x="1620" y="1"/>
                  </a:moveTo>
                  <a:cubicBezTo>
                    <a:pt x="1521" y="1"/>
                    <a:pt x="1422" y="3"/>
                    <a:pt x="1323" y="7"/>
                  </a:cubicBezTo>
                  <a:cubicBezTo>
                    <a:pt x="1103" y="17"/>
                    <a:pt x="892" y="55"/>
                    <a:pt x="671" y="93"/>
                  </a:cubicBezTo>
                  <a:cubicBezTo>
                    <a:pt x="461" y="141"/>
                    <a:pt x="231" y="189"/>
                    <a:pt x="30" y="294"/>
                  </a:cubicBezTo>
                  <a:cubicBezTo>
                    <a:pt x="1" y="304"/>
                    <a:pt x="20" y="342"/>
                    <a:pt x="39" y="342"/>
                  </a:cubicBezTo>
                  <a:cubicBezTo>
                    <a:pt x="240" y="294"/>
                    <a:pt x="451" y="208"/>
                    <a:pt x="662" y="160"/>
                  </a:cubicBezTo>
                  <a:cubicBezTo>
                    <a:pt x="892" y="112"/>
                    <a:pt x="1122" y="74"/>
                    <a:pt x="1342" y="64"/>
                  </a:cubicBezTo>
                  <a:cubicBezTo>
                    <a:pt x="1433" y="61"/>
                    <a:pt x="1523" y="58"/>
                    <a:pt x="1612" y="58"/>
                  </a:cubicBezTo>
                  <a:cubicBezTo>
                    <a:pt x="1739" y="58"/>
                    <a:pt x="1864" y="63"/>
                    <a:pt x="1994" y="74"/>
                  </a:cubicBezTo>
                  <a:cubicBezTo>
                    <a:pt x="2204" y="103"/>
                    <a:pt x="2425" y="151"/>
                    <a:pt x="2655" y="170"/>
                  </a:cubicBezTo>
                  <a:cubicBezTo>
                    <a:pt x="2674" y="170"/>
                    <a:pt x="2674" y="151"/>
                    <a:pt x="2664" y="151"/>
                  </a:cubicBezTo>
                  <a:cubicBezTo>
                    <a:pt x="2463" y="64"/>
                    <a:pt x="2243" y="45"/>
                    <a:pt x="2032" y="17"/>
                  </a:cubicBezTo>
                  <a:cubicBezTo>
                    <a:pt x="1897" y="5"/>
                    <a:pt x="1759" y="1"/>
                    <a:pt x="1620"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7"/>
            <p:cNvSpPr/>
            <p:nvPr/>
          </p:nvSpPr>
          <p:spPr>
            <a:xfrm>
              <a:off x="3923545" y="1576670"/>
              <a:ext cx="45518" cy="161864"/>
            </a:xfrm>
            <a:custGeom>
              <a:avLst/>
              <a:gdLst/>
              <a:ahLst/>
              <a:cxnLst/>
              <a:rect l="l" t="t" r="r" b="b"/>
              <a:pathLst>
                <a:path w="694" h="2468" extrusionOk="0">
                  <a:moveTo>
                    <a:pt x="661" y="1"/>
                  </a:moveTo>
                  <a:cubicBezTo>
                    <a:pt x="653" y="1"/>
                    <a:pt x="645" y="4"/>
                    <a:pt x="642" y="10"/>
                  </a:cubicBezTo>
                  <a:cubicBezTo>
                    <a:pt x="460" y="393"/>
                    <a:pt x="336" y="805"/>
                    <a:pt x="211" y="1208"/>
                  </a:cubicBezTo>
                  <a:cubicBezTo>
                    <a:pt x="106" y="1620"/>
                    <a:pt x="19" y="2041"/>
                    <a:pt x="0" y="2453"/>
                  </a:cubicBezTo>
                  <a:cubicBezTo>
                    <a:pt x="0" y="2463"/>
                    <a:pt x="3" y="2468"/>
                    <a:pt x="5" y="2468"/>
                  </a:cubicBezTo>
                  <a:cubicBezTo>
                    <a:pt x="7" y="2468"/>
                    <a:pt x="10" y="2463"/>
                    <a:pt x="10" y="2453"/>
                  </a:cubicBezTo>
                  <a:cubicBezTo>
                    <a:pt x="77" y="2041"/>
                    <a:pt x="144" y="1620"/>
                    <a:pt x="259" y="1208"/>
                  </a:cubicBezTo>
                  <a:cubicBezTo>
                    <a:pt x="364" y="815"/>
                    <a:pt x="508" y="422"/>
                    <a:pt x="680" y="39"/>
                  </a:cubicBezTo>
                  <a:cubicBezTo>
                    <a:pt x="693" y="13"/>
                    <a:pt x="676" y="1"/>
                    <a:pt x="661"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7"/>
            <p:cNvSpPr/>
            <p:nvPr/>
          </p:nvSpPr>
          <p:spPr>
            <a:xfrm>
              <a:off x="4046060" y="1454155"/>
              <a:ext cx="18102" cy="112806"/>
            </a:xfrm>
            <a:custGeom>
              <a:avLst/>
              <a:gdLst/>
              <a:ahLst/>
              <a:cxnLst/>
              <a:rect l="l" t="t" r="r" b="b"/>
              <a:pathLst>
                <a:path w="276" h="1720" extrusionOk="0">
                  <a:moveTo>
                    <a:pt x="244" y="1"/>
                  </a:moveTo>
                  <a:cubicBezTo>
                    <a:pt x="236" y="1"/>
                    <a:pt x="227" y="4"/>
                    <a:pt x="221" y="10"/>
                  </a:cubicBezTo>
                  <a:cubicBezTo>
                    <a:pt x="29" y="537"/>
                    <a:pt x="0" y="1160"/>
                    <a:pt x="135" y="1715"/>
                  </a:cubicBezTo>
                  <a:cubicBezTo>
                    <a:pt x="135" y="1719"/>
                    <a:pt x="137" y="1720"/>
                    <a:pt x="140" y="1720"/>
                  </a:cubicBezTo>
                  <a:cubicBezTo>
                    <a:pt x="145" y="1720"/>
                    <a:pt x="154" y="1715"/>
                    <a:pt x="154" y="1715"/>
                  </a:cubicBezTo>
                  <a:cubicBezTo>
                    <a:pt x="115" y="1438"/>
                    <a:pt x="87" y="1150"/>
                    <a:pt x="115" y="863"/>
                  </a:cubicBezTo>
                  <a:cubicBezTo>
                    <a:pt x="125" y="575"/>
                    <a:pt x="202" y="298"/>
                    <a:pt x="269" y="39"/>
                  </a:cubicBezTo>
                  <a:cubicBezTo>
                    <a:pt x="275" y="13"/>
                    <a:pt x="260" y="1"/>
                    <a:pt x="244" y="1"/>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7"/>
            <p:cNvSpPr/>
            <p:nvPr/>
          </p:nvSpPr>
          <p:spPr>
            <a:xfrm>
              <a:off x="4135257" y="1381682"/>
              <a:ext cx="61652" cy="126448"/>
            </a:xfrm>
            <a:custGeom>
              <a:avLst/>
              <a:gdLst/>
              <a:ahLst/>
              <a:cxnLst/>
              <a:rect l="l" t="t" r="r" b="b"/>
              <a:pathLst>
                <a:path w="940" h="1928" extrusionOk="0">
                  <a:moveTo>
                    <a:pt x="889" y="0"/>
                  </a:moveTo>
                  <a:cubicBezTo>
                    <a:pt x="883" y="0"/>
                    <a:pt x="877" y="1"/>
                    <a:pt x="873" y="4"/>
                  </a:cubicBezTo>
                  <a:cubicBezTo>
                    <a:pt x="806" y="61"/>
                    <a:pt x="767" y="147"/>
                    <a:pt x="710" y="215"/>
                  </a:cubicBezTo>
                  <a:cubicBezTo>
                    <a:pt x="662" y="291"/>
                    <a:pt x="604" y="377"/>
                    <a:pt x="556" y="444"/>
                  </a:cubicBezTo>
                  <a:cubicBezTo>
                    <a:pt x="442" y="617"/>
                    <a:pt x="346" y="780"/>
                    <a:pt x="269" y="952"/>
                  </a:cubicBezTo>
                  <a:cubicBezTo>
                    <a:pt x="192" y="1106"/>
                    <a:pt x="135" y="1259"/>
                    <a:pt x="87" y="1431"/>
                  </a:cubicBezTo>
                  <a:cubicBezTo>
                    <a:pt x="49" y="1585"/>
                    <a:pt x="1" y="1767"/>
                    <a:pt x="30" y="1920"/>
                  </a:cubicBezTo>
                  <a:cubicBezTo>
                    <a:pt x="30" y="1925"/>
                    <a:pt x="32" y="1927"/>
                    <a:pt x="36" y="1927"/>
                  </a:cubicBezTo>
                  <a:cubicBezTo>
                    <a:pt x="39" y="1927"/>
                    <a:pt x="44" y="1925"/>
                    <a:pt x="49" y="1920"/>
                  </a:cubicBezTo>
                  <a:cubicBezTo>
                    <a:pt x="87" y="1767"/>
                    <a:pt x="97" y="1594"/>
                    <a:pt x="145" y="1431"/>
                  </a:cubicBezTo>
                  <a:cubicBezTo>
                    <a:pt x="192" y="1259"/>
                    <a:pt x="269" y="1096"/>
                    <a:pt x="346" y="943"/>
                  </a:cubicBezTo>
                  <a:cubicBezTo>
                    <a:pt x="432" y="780"/>
                    <a:pt x="528" y="626"/>
                    <a:pt x="624" y="473"/>
                  </a:cubicBezTo>
                  <a:cubicBezTo>
                    <a:pt x="671" y="397"/>
                    <a:pt x="719" y="330"/>
                    <a:pt x="777" y="253"/>
                  </a:cubicBezTo>
                  <a:cubicBezTo>
                    <a:pt x="825" y="186"/>
                    <a:pt x="901" y="109"/>
                    <a:pt x="940" y="33"/>
                  </a:cubicBezTo>
                  <a:cubicBezTo>
                    <a:pt x="925" y="11"/>
                    <a:pt x="906" y="0"/>
                    <a:pt x="889" y="0"/>
                  </a:cubicBezTo>
                  <a:close/>
                </a:path>
              </a:pathLst>
            </a:custGeom>
            <a:solidFill>
              <a:srgbClr val="E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 name="Google Shape;167;p7"/>
          <p:cNvGrpSpPr/>
          <p:nvPr/>
        </p:nvGrpSpPr>
        <p:grpSpPr>
          <a:xfrm>
            <a:off x="8076767" y="4026696"/>
            <a:ext cx="1459842" cy="1393239"/>
            <a:chOff x="3906558" y="2428503"/>
            <a:chExt cx="419170" cy="400069"/>
          </a:xfrm>
        </p:grpSpPr>
        <p:sp>
          <p:nvSpPr>
            <p:cNvPr id="168" name="Google Shape;168;p7"/>
            <p:cNvSpPr/>
            <p:nvPr/>
          </p:nvSpPr>
          <p:spPr>
            <a:xfrm>
              <a:off x="3906558" y="2428503"/>
              <a:ext cx="419170" cy="400069"/>
            </a:xfrm>
            <a:custGeom>
              <a:avLst/>
              <a:gdLst/>
              <a:ahLst/>
              <a:cxnLst/>
              <a:rect l="l" t="t" r="r" b="b"/>
              <a:pathLst>
                <a:path w="6391" h="6100" extrusionOk="0">
                  <a:moveTo>
                    <a:pt x="1141" y="1996"/>
                  </a:moveTo>
                  <a:cubicBezTo>
                    <a:pt x="1168" y="2005"/>
                    <a:pt x="1178" y="2014"/>
                    <a:pt x="1195" y="2023"/>
                  </a:cubicBezTo>
                  <a:lnTo>
                    <a:pt x="1195" y="2023"/>
                  </a:lnTo>
                  <a:cubicBezTo>
                    <a:pt x="1178" y="2014"/>
                    <a:pt x="1159" y="2005"/>
                    <a:pt x="1141" y="1996"/>
                  </a:cubicBezTo>
                  <a:close/>
                  <a:moveTo>
                    <a:pt x="3296" y="2830"/>
                  </a:moveTo>
                  <a:cubicBezTo>
                    <a:pt x="3296" y="2868"/>
                    <a:pt x="3306" y="2906"/>
                    <a:pt x="3344" y="2945"/>
                  </a:cubicBezTo>
                  <a:cubicBezTo>
                    <a:pt x="3354" y="2954"/>
                    <a:pt x="3382" y="2964"/>
                    <a:pt x="3402" y="2973"/>
                  </a:cubicBezTo>
                  <a:cubicBezTo>
                    <a:pt x="3392" y="3002"/>
                    <a:pt x="3392" y="3021"/>
                    <a:pt x="3392" y="3060"/>
                  </a:cubicBezTo>
                  <a:cubicBezTo>
                    <a:pt x="3392" y="3088"/>
                    <a:pt x="3402" y="3108"/>
                    <a:pt x="3421" y="3117"/>
                  </a:cubicBezTo>
                  <a:cubicBezTo>
                    <a:pt x="3392" y="3136"/>
                    <a:pt x="3373" y="3155"/>
                    <a:pt x="3354" y="3184"/>
                  </a:cubicBezTo>
                  <a:cubicBezTo>
                    <a:pt x="3344" y="3203"/>
                    <a:pt x="3344" y="3232"/>
                    <a:pt x="3344" y="3251"/>
                  </a:cubicBezTo>
                  <a:cubicBezTo>
                    <a:pt x="3325" y="3251"/>
                    <a:pt x="3287" y="3251"/>
                    <a:pt x="3258" y="3261"/>
                  </a:cubicBezTo>
                  <a:cubicBezTo>
                    <a:pt x="3239" y="3280"/>
                    <a:pt x="3229" y="3290"/>
                    <a:pt x="3210" y="3309"/>
                  </a:cubicBezTo>
                  <a:lnTo>
                    <a:pt x="3143" y="3280"/>
                  </a:lnTo>
                  <a:cubicBezTo>
                    <a:pt x="3114" y="3290"/>
                    <a:pt x="3095" y="3290"/>
                    <a:pt x="3066" y="3299"/>
                  </a:cubicBezTo>
                  <a:cubicBezTo>
                    <a:pt x="3057" y="3280"/>
                    <a:pt x="3047" y="3251"/>
                    <a:pt x="3018" y="3232"/>
                  </a:cubicBezTo>
                  <a:cubicBezTo>
                    <a:pt x="3009" y="3213"/>
                    <a:pt x="2990" y="3203"/>
                    <a:pt x="2961" y="3194"/>
                  </a:cubicBezTo>
                  <a:cubicBezTo>
                    <a:pt x="2970" y="3165"/>
                    <a:pt x="2970" y="3146"/>
                    <a:pt x="2961" y="3108"/>
                  </a:cubicBezTo>
                  <a:cubicBezTo>
                    <a:pt x="2961" y="3088"/>
                    <a:pt x="2951" y="3060"/>
                    <a:pt x="2923" y="3050"/>
                  </a:cubicBezTo>
                  <a:cubicBezTo>
                    <a:pt x="2951" y="3041"/>
                    <a:pt x="2961" y="3012"/>
                    <a:pt x="2970" y="2993"/>
                  </a:cubicBezTo>
                  <a:cubicBezTo>
                    <a:pt x="2990" y="2964"/>
                    <a:pt x="2990" y="2945"/>
                    <a:pt x="2990" y="2916"/>
                  </a:cubicBezTo>
                  <a:cubicBezTo>
                    <a:pt x="3009" y="2916"/>
                    <a:pt x="3038" y="2906"/>
                    <a:pt x="3066" y="2897"/>
                  </a:cubicBezTo>
                  <a:cubicBezTo>
                    <a:pt x="3095" y="2878"/>
                    <a:pt x="3105" y="2858"/>
                    <a:pt x="3114" y="2849"/>
                  </a:cubicBezTo>
                  <a:cubicBezTo>
                    <a:pt x="3143" y="2858"/>
                    <a:pt x="3162" y="2868"/>
                    <a:pt x="3200" y="2868"/>
                  </a:cubicBezTo>
                  <a:cubicBezTo>
                    <a:pt x="3239" y="2868"/>
                    <a:pt x="3277" y="2858"/>
                    <a:pt x="3296" y="2830"/>
                  </a:cubicBezTo>
                  <a:close/>
                  <a:moveTo>
                    <a:pt x="6257" y="3376"/>
                  </a:moveTo>
                  <a:cubicBezTo>
                    <a:pt x="6257" y="3397"/>
                    <a:pt x="6258" y="3404"/>
                    <a:pt x="6260" y="3404"/>
                  </a:cubicBezTo>
                  <a:cubicBezTo>
                    <a:pt x="6261" y="3404"/>
                    <a:pt x="6262" y="3387"/>
                    <a:pt x="6257" y="3376"/>
                  </a:cubicBezTo>
                  <a:close/>
                  <a:moveTo>
                    <a:pt x="3214" y="0"/>
                  </a:moveTo>
                  <a:cubicBezTo>
                    <a:pt x="3182" y="0"/>
                    <a:pt x="3145" y="7"/>
                    <a:pt x="3105" y="23"/>
                  </a:cubicBezTo>
                  <a:cubicBezTo>
                    <a:pt x="2999" y="51"/>
                    <a:pt x="2923" y="138"/>
                    <a:pt x="2875" y="233"/>
                  </a:cubicBezTo>
                  <a:cubicBezTo>
                    <a:pt x="2817" y="358"/>
                    <a:pt x="2779" y="483"/>
                    <a:pt x="2760" y="626"/>
                  </a:cubicBezTo>
                  <a:cubicBezTo>
                    <a:pt x="2693" y="435"/>
                    <a:pt x="2606" y="281"/>
                    <a:pt x="2434" y="186"/>
                  </a:cubicBezTo>
                  <a:cubicBezTo>
                    <a:pt x="2371" y="154"/>
                    <a:pt x="2307" y="135"/>
                    <a:pt x="2244" y="135"/>
                  </a:cubicBezTo>
                  <a:cubicBezTo>
                    <a:pt x="2230" y="135"/>
                    <a:pt x="2217" y="136"/>
                    <a:pt x="2204" y="138"/>
                  </a:cubicBezTo>
                  <a:cubicBezTo>
                    <a:pt x="2166" y="138"/>
                    <a:pt x="2147" y="147"/>
                    <a:pt x="2118" y="157"/>
                  </a:cubicBezTo>
                  <a:cubicBezTo>
                    <a:pt x="2089" y="186"/>
                    <a:pt x="2060" y="214"/>
                    <a:pt x="2041" y="243"/>
                  </a:cubicBezTo>
                  <a:cubicBezTo>
                    <a:pt x="2022" y="281"/>
                    <a:pt x="2012" y="320"/>
                    <a:pt x="2012" y="358"/>
                  </a:cubicBezTo>
                  <a:cubicBezTo>
                    <a:pt x="1993" y="502"/>
                    <a:pt x="2003" y="722"/>
                    <a:pt x="2099" y="1029"/>
                  </a:cubicBezTo>
                  <a:cubicBezTo>
                    <a:pt x="2105" y="1041"/>
                    <a:pt x="2107" y="1058"/>
                    <a:pt x="2111" y="1070"/>
                  </a:cubicBezTo>
                  <a:lnTo>
                    <a:pt x="2111" y="1070"/>
                  </a:lnTo>
                  <a:cubicBezTo>
                    <a:pt x="1985" y="805"/>
                    <a:pt x="1752" y="478"/>
                    <a:pt x="1544" y="478"/>
                  </a:cubicBezTo>
                  <a:cubicBezTo>
                    <a:pt x="1475" y="478"/>
                    <a:pt x="1410" y="514"/>
                    <a:pt x="1351" y="598"/>
                  </a:cubicBezTo>
                  <a:cubicBezTo>
                    <a:pt x="1294" y="674"/>
                    <a:pt x="1275" y="799"/>
                    <a:pt x="1294" y="904"/>
                  </a:cubicBezTo>
                  <a:cubicBezTo>
                    <a:pt x="1323" y="1038"/>
                    <a:pt x="1371" y="1172"/>
                    <a:pt x="1428" y="1297"/>
                  </a:cubicBezTo>
                  <a:cubicBezTo>
                    <a:pt x="1295" y="1197"/>
                    <a:pt x="1147" y="1119"/>
                    <a:pt x="985" y="1119"/>
                  </a:cubicBezTo>
                  <a:cubicBezTo>
                    <a:pt x="961" y="1119"/>
                    <a:pt x="936" y="1121"/>
                    <a:pt x="911" y="1124"/>
                  </a:cubicBezTo>
                  <a:cubicBezTo>
                    <a:pt x="825" y="1134"/>
                    <a:pt x="757" y="1172"/>
                    <a:pt x="700" y="1211"/>
                  </a:cubicBezTo>
                  <a:cubicBezTo>
                    <a:pt x="671" y="1239"/>
                    <a:pt x="652" y="1268"/>
                    <a:pt x="652" y="1287"/>
                  </a:cubicBezTo>
                  <a:cubicBezTo>
                    <a:pt x="642" y="1326"/>
                    <a:pt x="623" y="1354"/>
                    <a:pt x="642" y="1393"/>
                  </a:cubicBezTo>
                  <a:cubicBezTo>
                    <a:pt x="652" y="1431"/>
                    <a:pt x="662" y="1469"/>
                    <a:pt x="690" y="1489"/>
                  </a:cubicBezTo>
                  <a:cubicBezTo>
                    <a:pt x="748" y="1623"/>
                    <a:pt x="892" y="1805"/>
                    <a:pt x="1141" y="1996"/>
                  </a:cubicBezTo>
                  <a:lnTo>
                    <a:pt x="1141" y="1996"/>
                  </a:lnTo>
                  <a:cubicBezTo>
                    <a:pt x="957" y="1907"/>
                    <a:pt x="721" y="1817"/>
                    <a:pt x="543" y="1817"/>
                  </a:cubicBezTo>
                  <a:cubicBezTo>
                    <a:pt x="392" y="1817"/>
                    <a:pt x="283" y="1881"/>
                    <a:pt x="278" y="2063"/>
                  </a:cubicBezTo>
                  <a:cubicBezTo>
                    <a:pt x="278" y="2169"/>
                    <a:pt x="336" y="2284"/>
                    <a:pt x="413" y="2351"/>
                  </a:cubicBezTo>
                  <a:cubicBezTo>
                    <a:pt x="489" y="2447"/>
                    <a:pt x="614" y="2533"/>
                    <a:pt x="729" y="2600"/>
                  </a:cubicBezTo>
                  <a:cubicBezTo>
                    <a:pt x="710" y="2599"/>
                    <a:pt x="691" y="2598"/>
                    <a:pt x="673" y="2598"/>
                  </a:cubicBezTo>
                  <a:cubicBezTo>
                    <a:pt x="500" y="2598"/>
                    <a:pt x="332" y="2640"/>
                    <a:pt x="211" y="2744"/>
                  </a:cubicBezTo>
                  <a:cubicBezTo>
                    <a:pt x="144" y="2801"/>
                    <a:pt x="96" y="2878"/>
                    <a:pt x="87" y="2954"/>
                  </a:cubicBezTo>
                  <a:cubicBezTo>
                    <a:pt x="77" y="2973"/>
                    <a:pt x="77" y="3012"/>
                    <a:pt x="87" y="3041"/>
                  </a:cubicBezTo>
                  <a:cubicBezTo>
                    <a:pt x="96" y="3069"/>
                    <a:pt x="116" y="3108"/>
                    <a:pt x="135" y="3127"/>
                  </a:cubicBezTo>
                  <a:cubicBezTo>
                    <a:pt x="163" y="3155"/>
                    <a:pt x="192" y="3184"/>
                    <a:pt x="231" y="3194"/>
                  </a:cubicBezTo>
                  <a:cubicBezTo>
                    <a:pt x="365" y="3261"/>
                    <a:pt x="575" y="3318"/>
                    <a:pt x="892" y="3338"/>
                  </a:cubicBezTo>
                  <a:lnTo>
                    <a:pt x="959" y="3338"/>
                  </a:lnTo>
                  <a:cubicBezTo>
                    <a:pt x="575" y="3385"/>
                    <a:pt x="1" y="3539"/>
                    <a:pt x="231" y="3884"/>
                  </a:cubicBezTo>
                  <a:cubicBezTo>
                    <a:pt x="288" y="3979"/>
                    <a:pt x="393" y="4027"/>
                    <a:pt x="508" y="4056"/>
                  </a:cubicBezTo>
                  <a:cubicBezTo>
                    <a:pt x="581" y="4067"/>
                    <a:pt x="658" y="4072"/>
                    <a:pt x="737" y="4072"/>
                  </a:cubicBezTo>
                  <a:cubicBezTo>
                    <a:pt x="793" y="4072"/>
                    <a:pt x="851" y="4070"/>
                    <a:pt x="911" y="4066"/>
                  </a:cubicBezTo>
                  <a:lnTo>
                    <a:pt x="911" y="4066"/>
                  </a:lnTo>
                  <a:cubicBezTo>
                    <a:pt x="748" y="4171"/>
                    <a:pt x="614" y="4305"/>
                    <a:pt x="566" y="4497"/>
                  </a:cubicBezTo>
                  <a:cubicBezTo>
                    <a:pt x="537" y="4564"/>
                    <a:pt x="556" y="4660"/>
                    <a:pt x="585" y="4736"/>
                  </a:cubicBezTo>
                  <a:cubicBezTo>
                    <a:pt x="604" y="4755"/>
                    <a:pt x="614" y="4794"/>
                    <a:pt x="633" y="4803"/>
                  </a:cubicBezTo>
                  <a:cubicBezTo>
                    <a:pt x="662" y="4832"/>
                    <a:pt x="700" y="4851"/>
                    <a:pt x="729" y="4870"/>
                  </a:cubicBezTo>
                  <a:cubicBezTo>
                    <a:pt x="739" y="4873"/>
                    <a:pt x="749" y="4874"/>
                    <a:pt x="760" y="4874"/>
                  </a:cubicBezTo>
                  <a:cubicBezTo>
                    <a:pt x="788" y="4874"/>
                    <a:pt x="816" y="4865"/>
                    <a:pt x="844" y="4851"/>
                  </a:cubicBezTo>
                  <a:cubicBezTo>
                    <a:pt x="987" y="4842"/>
                    <a:pt x="1198" y="4775"/>
                    <a:pt x="1466" y="4593"/>
                  </a:cubicBezTo>
                  <a:cubicBezTo>
                    <a:pt x="1486" y="4583"/>
                    <a:pt x="1495" y="4564"/>
                    <a:pt x="1524" y="4554"/>
                  </a:cubicBezTo>
                  <a:lnTo>
                    <a:pt x="1524" y="4554"/>
                  </a:lnTo>
                  <a:cubicBezTo>
                    <a:pt x="1236" y="4803"/>
                    <a:pt x="853" y="5273"/>
                    <a:pt x="1246" y="5426"/>
                  </a:cubicBezTo>
                  <a:cubicBezTo>
                    <a:pt x="1286" y="5442"/>
                    <a:pt x="1331" y="5450"/>
                    <a:pt x="1378" y="5450"/>
                  </a:cubicBezTo>
                  <a:cubicBezTo>
                    <a:pt x="1442" y="5450"/>
                    <a:pt x="1510" y="5435"/>
                    <a:pt x="1572" y="5407"/>
                  </a:cubicBezTo>
                  <a:cubicBezTo>
                    <a:pt x="1687" y="5359"/>
                    <a:pt x="1811" y="5273"/>
                    <a:pt x="1917" y="5177"/>
                  </a:cubicBezTo>
                  <a:lnTo>
                    <a:pt x="1917" y="5177"/>
                  </a:lnTo>
                  <a:cubicBezTo>
                    <a:pt x="1850" y="5359"/>
                    <a:pt x="1811" y="5551"/>
                    <a:pt x="1888" y="5733"/>
                  </a:cubicBezTo>
                  <a:cubicBezTo>
                    <a:pt x="1907" y="5800"/>
                    <a:pt x="1965" y="5876"/>
                    <a:pt x="2041" y="5905"/>
                  </a:cubicBezTo>
                  <a:cubicBezTo>
                    <a:pt x="2060" y="5934"/>
                    <a:pt x="2089" y="5943"/>
                    <a:pt x="2127" y="5943"/>
                  </a:cubicBezTo>
                  <a:cubicBezTo>
                    <a:pt x="2136" y="5946"/>
                    <a:pt x="2145" y="5947"/>
                    <a:pt x="2155" y="5947"/>
                  </a:cubicBezTo>
                  <a:cubicBezTo>
                    <a:pt x="2179" y="5947"/>
                    <a:pt x="2206" y="5941"/>
                    <a:pt x="2233" y="5934"/>
                  </a:cubicBezTo>
                  <a:cubicBezTo>
                    <a:pt x="2262" y="5924"/>
                    <a:pt x="2290" y="5895"/>
                    <a:pt x="2319" y="5857"/>
                  </a:cubicBezTo>
                  <a:cubicBezTo>
                    <a:pt x="2434" y="5761"/>
                    <a:pt x="2559" y="5589"/>
                    <a:pt x="2683" y="5282"/>
                  </a:cubicBezTo>
                  <a:cubicBezTo>
                    <a:pt x="2702" y="5263"/>
                    <a:pt x="2702" y="5234"/>
                    <a:pt x="2712" y="5215"/>
                  </a:cubicBezTo>
                  <a:lnTo>
                    <a:pt x="2712" y="5215"/>
                  </a:lnTo>
                  <a:cubicBezTo>
                    <a:pt x="2624" y="5560"/>
                    <a:pt x="2584" y="6099"/>
                    <a:pt x="2901" y="6099"/>
                  </a:cubicBezTo>
                  <a:cubicBezTo>
                    <a:pt x="2928" y="6099"/>
                    <a:pt x="2957" y="6095"/>
                    <a:pt x="2990" y="6087"/>
                  </a:cubicBezTo>
                  <a:cubicBezTo>
                    <a:pt x="3095" y="6068"/>
                    <a:pt x="3181" y="5982"/>
                    <a:pt x="3239" y="5886"/>
                  </a:cubicBezTo>
                  <a:cubicBezTo>
                    <a:pt x="3306" y="5780"/>
                    <a:pt x="3354" y="5646"/>
                    <a:pt x="3392" y="5503"/>
                  </a:cubicBezTo>
                  <a:cubicBezTo>
                    <a:pt x="3440" y="5694"/>
                    <a:pt x="3517" y="5857"/>
                    <a:pt x="3670" y="5972"/>
                  </a:cubicBezTo>
                  <a:cubicBezTo>
                    <a:pt x="3718" y="6012"/>
                    <a:pt x="3792" y="6032"/>
                    <a:pt x="3855" y="6032"/>
                  </a:cubicBezTo>
                  <a:cubicBezTo>
                    <a:pt x="3867" y="6032"/>
                    <a:pt x="3879" y="6031"/>
                    <a:pt x="3890" y="6030"/>
                  </a:cubicBezTo>
                  <a:cubicBezTo>
                    <a:pt x="3929" y="6030"/>
                    <a:pt x="3957" y="6030"/>
                    <a:pt x="3976" y="6001"/>
                  </a:cubicBezTo>
                  <a:cubicBezTo>
                    <a:pt x="4015" y="5991"/>
                    <a:pt x="4043" y="5972"/>
                    <a:pt x="4063" y="5934"/>
                  </a:cubicBezTo>
                  <a:cubicBezTo>
                    <a:pt x="4091" y="5895"/>
                    <a:pt x="4091" y="5857"/>
                    <a:pt x="4101" y="5828"/>
                  </a:cubicBezTo>
                  <a:cubicBezTo>
                    <a:pt x="4130" y="5685"/>
                    <a:pt x="4130" y="5455"/>
                    <a:pt x="4072" y="5139"/>
                  </a:cubicBezTo>
                  <a:cubicBezTo>
                    <a:pt x="4072" y="5119"/>
                    <a:pt x="4063" y="5091"/>
                    <a:pt x="4063" y="5081"/>
                  </a:cubicBezTo>
                  <a:lnTo>
                    <a:pt x="4063" y="5081"/>
                  </a:lnTo>
                  <a:cubicBezTo>
                    <a:pt x="4175" y="5365"/>
                    <a:pt x="4386" y="5736"/>
                    <a:pt x="4605" y="5736"/>
                  </a:cubicBezTo>
                  <a:cubicBezTo>
                    <a:pt x="4667" y="5736"/>
                    <a:pt x="4730" y="5706"/>
                    <a:pt x="4791" y="5637"/>
                  </a:cubicBezTo>
                  <a:cubicBezTo>
                    <a:pt x="4867" y="5551"/>
                    <a:pt x="4887" y="5445"/>
                    <a:pt x="4877" y="5321"/>
                  </a:cubicBezTo>
                  <a:cubicBezTo>
                    <a:pt x="4867" y="5187"/>
                    <a:pt x="4829" y="5062"/>
                    <a:pt x="4781" y="4928"/>
                  </a:cubicBezTo>
                  <a:lnTo>
                    <a:pt x="4781" y="4928"/>
                  </a:lnTo>
                  <a:cubicBezTo>
                    <a:pt x="4925" y="5062"/>
                    <a:pt x="5097" y="5158"/>
                    <a:pt x="5289" y="5158"/>
                  </a:cubicBezTo>
                  <a:cubicBezTo>
                    <a:pt x="5366" y="5158"/>
                    <a:pt x="5452" y="5119"/>
                    <a:pt x="5509" y="5072"/>
                  </a:cubicBezTo>
                  <a:cubicBezTo>
                    <a:pt x="5538" y="5062"/>
                    <a:pt x="5557" y="5033"/>
                    <a:pt x="5576" y="4995"/>
                  </a:cubicBezTo>
                  <a:cubicBezTo>
                    <a:pt x="5596" y="4966"/>
                    <a:pt x="5605" y="4928"/>
                    <a:pt x="5596" y="4890"/>
                  </a:cubicBezTo>
                  <a:cubicBezTo>
                    <a:pt x="5596" y="4851"/>
                    <a:pt x="5586" y="4822"/>
                    <a:pt x="5557" y="4784"/>
                  </a:cubicBezTo>
                  <a:cubicBezTo>
                    <a:pt x="5509" y="4640"/>
                    <a:pt x="5385" y="4458"/>
                    <a:pt x="5155" y="4248"/>
                  </a:cubicBezTo>
                  <a:cubicBezTo>
                    <a:pt x="5151" y="4239"/>
                    <a:pt x="5143" y="4231"/>
                    <a:pt x="5134" y="4224"/>
                  </a:cubicBezTo>
                  <a:lnTo>
                    <a:pt x="5134" y="4224"/>
                  </a:lnTo>
                  <a:cubicBezTo>
                    <a:pt x="5323" y="4344"/>
                    <a:pt x="5580" y="4465"/>
                    <a:pt x="5767" y="4465"/>
                  </a:cubicBezTo>
                  <a:cubicBezTo>
                    <a:pt x="5897" y="4465"/>
                    <a:pt x="5992" y="4407"/>
                    <a:pt x="6007" y="4248"/>
                  </a:cubicBezTo>
                  <a:cubicBezTo>
                    <a:pt x="6017" y="4133"/>
                    <a:pt x="5969" y="4027"/>
                    <a:pt x="5892" y="3941"/>
                  </a:cubicBezTo>
                  <a:cubicBezTo>
                    <a:pt x="5816" y="3845"/>
                    <a:pt x="5701" y="3749"/>
                    <a:pt x="5586" y="3673"/>
                  </a:cubicBezTo>
                  <a:lnTo>
                    <a:pt x="5586" y="3673"/>
                  </a:lnTo>
                  <a:cubicBezTo>
                    <a:pt x="5633" y="3677"/>
                    <a:pt x="5679" y="3680"/>
                    <a:pt x="5726" y="3680"/>
                  </a:cubicBezTo>
                  <a:cubicBezTo>
                    <a:pt x="5869" y="3680"/>
                    <a:pt x="6007" y="3652"/>
                    <a:pt x="6122" y="3558"/>
                  </a:cubicBezTo>
                  <a:cubicBezTo>
                    <a:pt x="6179" y="3510"/>
                    <a:pt x="6246" y="3444"/>
                    <a:pt x="6256" y="3368"/>
                  </a:cubicBezTo>
                  <a:lnTo>
                    <a:pt x="6256" y="3368"/>
                  </a:lnTo>
                  <a:cubicBezTo>
                    <a:pt x="6256" y="3371"/>
                    <a:pt x="6257" y="3373"/>
                    <a:pt x="6257" y="3376"/>
                  </a:cubicBezTo>
                  <a:cubicBezTo>
                    <a:pt x="6257" y="3376"/>
                    <a:pt x="6257" y="3376"/>
                    <a:pt x="6257" y="3376"/>
                  </a:cubicBezTo>
                  <a:lnTo>
                    <a:pt x="6257" y="3376"/>
                  </a:lnTo>
                  <a:cubicBezTo>
                    <a:pt x="6257" y="3373"/>
                    <a:pt x="6257" y="3370"/>
                    <a:pt x="6257" y="3366"/>
                  </a:cubicBezTo>
                  <a:cubicBezTo>
                    <a:pt x="6256" y="3367"/>
                    <a:pt x="6256" y="3368"/>
                    <a:pt x="6256" y="3368"/>
                  </a:cubicBezTo>
                  <a:lnTo>
                    <a:pt x="6256" y="3368"/>
                  </a:lnTo>
                  <a:cubicBezTo>
                    <a:pt x="6254" y="3332"/>
                    <a:pt x="6236" y="3297"/>
                    <a:pt x="6218" y="3261"/>
                  </a:cubicBezTo>
                  <a:cubicBezTo>
                    <a:pt x="6199" y="3242"/>
                    <a:pt x="6161" y="3213"/>
                    <a:pt x="6132" y="3203"/>
                  </a:cubicBezTo>
                  <a:cubicBezTo>
                    <a:pt x="6017" y="3117"/>
                    <a:pt x="5797" y="3041"/>
                    <a:pt x="5490" y="3002"/>
                  </a:cubicBezTo>
                  <a:cubicBezTo>
                    <a:pt x="5461" y="3002"/>
                    <a:pt x="5442" y="3002"/>
                    <a:pt x="5413" y="2993"/>
                  </a:cubicBezTo>
                  <a:cubicBezTo>
                    <a:pt x="5797" y="2973"/>
                    <a:pt x="6391" y="2868"/>
                    <a:pt x="6180" y="2494"/>
                  </a:cubicBezTo>
                  <a:cubicBezTo>
                    <a:pt x="6132" y="2399"/>
                    <a:pt x="6027" y="2341"/>
                    <a:pt x="5921" y="2303"/>
                  </a:cubicBezTo>
                  <a:cubicBezTo>
                    <a:pt x="5797" y="2274"/>
                    <a:pt x="5653" y="2255"/>
                    <a:pt x="5509" y="2255"/>
                  </a:cubicBezTo>
                  <a:cubicBezTo>
                    <a:pt x="5682" y="2159"/>
                    <a:pt x="5835" y="2044"/>
                    <a:pt x="5892" y="1862"/>
                  </a:cubicBezTo>
                  <a:cubicBezTo>
                    <a:pt x="5921" y="1795"/>
                    <a:pt x="5921" y="1699"/>
                    <a:pt x="5892" y="1623"/>
                  </a:cubicBezTo>
                  <a:cubicBezTo>
                    <a:pt x="5883" y="1584"/>
                    <a:pt x="5873" y="1565"/>
                    <a:pt x="5845" y="1536"/>
                  </a:cubicBezTo>
                  <a:cubicBezTo>
                    <a:pt x="5825" y="1517"/>
                    <a:pt x="5787" y="1489"/>
                    <a:pt x="5749" y="1479"/>
                  </a:cubicBezTo>
                  <a:cubicBezTo>
                    <a:pt x="5734" y="1474"/>
                    <a:pt x="5718" y="1472"/>
                    <a:pt x="5700" y="1472"/>
                  </a:cubicBezTo>
                  <a:cubicBezTo>
                    <a:pt x="5682" y="1472"/>
                    <a:pt x="5663" y="1474"/>
                    <a:pt x="5643" y="1479"/>
                  </a:cubicBezTo>
                  <a:cubicBezTo>
                    <a:pt x="5500" y="1479"/>
                    <a:pt x="5289" y="1536"/>
                    <a:pt x="5002" y="1680"/>
                  </a:cubicBezTo>
                  <a:cubicBezTo>
                    <a:pt x="4973" y="1699"/>
                    <a:pt x="4963" y="1709"/>
                    <a:pt x="4934" y="1718"/>
                  </a:cubicBezTo>
                  <a:cubicBezTo>
                    <a:pt x="5251" y="1489"/>
                    <a:pt x="5672" y="1057"/>
                    <a:pt x="5289" y="866"/>
                  </a:cubicBezTo>
                  <a:cubicBezTo>
                    <a:pt x="5247" y="845"/>
                    <a:pt x="5199" y="837"/>
                    <a:pt x="5150" y="837"/>
                  </a:cubicBezTo>
                  <a:cubicBezTo>
                    <a:pt x="5087" y="837"/>
                    <a:pt x="5022" y="850"/>
                    <a:pt x="4963" y="866"/>
                  </a:cubicBezTo>
                  <a:cubicBezTo>
                    <a:pt x="4743" y="942"/>
                    <a:pt x="4532" y="1096"/>
                    <a:pt x="4360" y="1268"/>
                  </a:cubicBezTo>
                  <a:cubicBezTo>
                    <a:pt x="4740" y="733"/>
                    <a:pt x="4680" y="279"/>
                    <a:pt x="4440" y="279"/>
                  </a:cubicBezTo>
                  <a:cubicBezTo>
                    <a:pt x="4384" y="279"/>
                    <a:pt x="4317" y="304"/>
                    <a:pt x="4245" y="358"/>
                  </a:cubicBezTo>
                  <a:cubicBezTo>
                    <a:pt x="4235" y="329"/>
                    <a:pt x="4235" y="310"/>
                    <a:pt x="4216" y="281"/>
                  </a:cubicBezTo>
                  <a:cubicBezTo>
                    <a:pt x="4172" y="180"/>
                    <a:pt x="4068" y="89"/>
                    <a:pt x="3961" y="89"/>
                  </a:cubicBezTo>
                  <a:cubicBezTo>
                    <a:pt x="3928" y="89"/>
                    <a:pt x="3894" y="98"/>
                    <a:pt x="3861" y="119"/>
                  </a:cubicBezTo>
                  <a:cubicBezTo>
                    <a:pt x="3814" y="138"/>
                    <a:pt x="3775" y="195"/>
                    <a:pt x="3737" y="243"/>
                  </a:cubicBezTo>
                  <a:cubicBezTo>
                    <a:pt x="3603" y="473"/>
                    <a:pt x="3497" y="713"/>
                    <a:pt x="3430" y="981"/>
                  </a:cubicBezTo>
                  <a:cubicBezTo>
                    <a:pt x="3491" y="660"/>
                    <a:pt x="3528" y="0"/>
                    <a:pt x="3214"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7"/>
            <p:cNvSpPr/>
            <p:nvPr/>
          </p:nvSpPr>
          <p:spPr>
            <a:xfrm>
              <a:off x="4009003" y="2534359"/>
              <a:ext cx="208044" cy="200100"/>
            </a:xfrm>
            <a:custGeom>
              <a:avLst/>
              <a:gdLst/>
              <a:ahLst/>
              <a:cxnLst/>
              <a:rect l="l" t="t" r="r" b="b"/>
              <a:pathLst>
                <a:path w="3172" h="3051" extrusionOk="0">
                  <a:moveTo>
                    <a:pt x="1638" y="1398"/>
                  </a:moveTo>
                  <a:cubicBezTo>
                    <a:pt x="1638" y="1427"/>
                    <a:pt x="1648" y="1436"/>
                    <a:pt x="1667" y="1446"/>
                  </a:cubicBezTo>
                  <a:cubicBezTo>
                    <a:pt x="1677" y="1455"/>
                    <a:pt x="1686" y="1455"/>
                    <a:pt x="1686" y="1474"/>
                  </a:cubicBezTo>
                  <a:cubicBezTo>
                    <a:pt x="1686" y="1484"/>
                    <a:pt x="1677" y="1494"/>
                    <a:pt x="1686" y="1503"/>
                  </a:cubicBezTo>
                  <a:cubicBezTo>
                    <a:pt x="1686" y="1522"/>
                    <a:pt x="1696" y="1532"/>
                    <a:pt x="1696" y="1541"/>
                  </a:cubicBezTo>
                  <a:cubicBezTo>
                    <a:pt x="1686" y="1551"/>
                    <a:pt x="1677" y="1551"/>
                    <a:pt x="1677" y="1570"/>
                  </a:cubicBezTo>
                  <a:cubicBezTo>
                    <a:pt x="1677" y="1580"/>
                    <a:pt x="1667" y="1589"/>
                    <a:pt x="1667" y="1599"/>
                  </a:cubicBezTo>
                  <a:cubicBezTo>
                    <a:pt x="1648" y="1599"/>
                    <a:pt x="1638" y="1599"/>
                    <a:pt x="1629" y="1618"/>
                  </a:cubicBezTo>
                  <a:cubicBezTo>
                    <a:pt x="1619" y="1618"/>
                    <a:pt x="1600" y="1628"/>
                    <a:pt x="1600" y="1637"/>
                  </a:cubicBezTo>
                  <a:cubicBezTo>
                    <a:pt x="1591" y="1628"/>
                    <a:pt x="1581" y="1628"/>
                    <a:pt x="1571" y="1628"/>
                  </a:cubicBezTo>
                  <a:cubicBezTo>
                    <a:pt x="1568" y="1625"/>
                    <a:pt x="1565" y="1623"/>
                    <a:pt x="1562" y="1623"/>
                  </a:cubicBezTo>
                  <a:cubicBezTo>
                    <a:pt x="1555" y="1623"/>
                    <a:pt x="1549" y="1628"/>
                    <a:pt x="1543" y="1628"/>
                  </a:cubicBezTo>
                  <a:cubicBezTo>
                    <a:pt x="1543" y="1618"/>
                    <a:pt x="1533" y="1599"/>
                    <a:pt x="1523" y="1589"/>
                  </a:cubicBezTo>
                  <a:cubicBezTo>
                    <a:pt x="1504" y="1580"/>
                    <a:pt x="1495" y="1580"/>
                    <a:pt x="1485" y="1580"/>
                  </a:cubicBezTo>
                  <a:lnTo>
                    <a:pt x="1485" y="1541"/>
                  </a:lnTo>
                  <a:cubicBezTo>
                    <a:pt x="1485" y="1532"/>
                    <a:pt x="1476" y="1522"/>
                    <a:pt x="1476" y="1503"/>
                  </a:cubicBezTo>
                  <a:cubicBezTo>
                    <a:pt x="1485" y="1494"/>
                    <a:pt x="1495" y="1484"/>
                    <a:pt x="1495" y="1474"/>
                  </a:cubicBezTo>
                  <a:lnTo>
                    <a:pt x="1495" y="1436"/>
                  </a:lnTo>
                  <a:cubicBezTo>
                    <a:pt x="1504" y="1436"/>
                    <a:pt x="1523" y="1436"/>
                    <a:pt x="1533" y="1427"/>
                  </a:cubicBezTo>
                  <a:lnTo>
                    <a:pt x="1552" y="1398"/>
                  </a:lnTo>
                  <a:cubicBezTo>
                    <a:pt x="1571" y="1407"/>
                    <a:pt x="1581" y="1407"/>
                    <a:pt x="1591" y="1407"/>
                  </a:cubicBezTo>
                  <a:cubicBezTo>
                    <a:pt x="1600" y="1407"/>
                    <a:pt x="1629" y="1407"/>
                    <a:pt x="1638" y="1398"/>
                  </a:cubicBezTo>
                  <a:close/>
                  <a:moveTo>
                    <a:pt x="1583" y="0"/>
                  </a:moveTo>
                  <a:cubicBezTo>
                    <a:pt x="1568" y="0"/>
                    <a:pt x="1551" y="3"/>
                    <a:pt x="1533" y="9"/>
                  </a:cubicBezTo>
                  <a:cubicBezTo>
                    <a:pt x="1485" y="18"/>
                    <a:pt x="1447" y="66"/>
                    <a:pt x="1418" y="114"/>
                  </a:cubicBezTo>
                  <a:cubicBezTo>
                    <a:pt x="1399" y="181"/>
                    <a:pt x="1370" y="239"/>
                    <a:pt x="1361" y="306"/>
                  </a:cubicBezTo>
                  <a:cubicBezTo>
                    <a:pt x="1341" y="210"/>
                    <a:pt x="1294" y="133"/>
                    <a:pt x="1207" y="95"/>
                  </a:cubicBezTo>
                  <a:cubicBezTo>
                    <a:pt x="1169" y="66"/>
                    <a:pt x="1131" y="66"/>
                    <a:pt x="1083" y="66"/>
                  </a:cubicBezTo>
                  <a:cubicBezTo>
                    <a:pt x="1073" y="66"/>
                    <a:pt x="1064" y="66"/>
                    <a:pt x="1054" y="76"/>
                  </a:cubicBezTo>
                  <a:cubicBezTo>
                    <a:pt x="1044" y="95"/>
                    <a:pt x="1016" y="104"/>
                    <a:pt x="1016" y="114"/>
                  </a:cubicBezTo>
                  <a:cubicBezTo>
                    <a:pt x="1006" y="124"/>
                    <a:pt x="1006" y="152"/>
                    <a:pt x="1006" y="162"/>
                  </a:cubicBezTo>
                  <a:cubicBezTo>
                    <a:pt x="997" y="239"/>
                    <a:pt x="1006" y="344"/>
                    <a:pt x="1054" y="497"/>
                  </a:cubicBezTo>
                  <a:cubicBezTo>
                    <a:pt x="1054" y="507"/>
                    <a:pt x="1064" y="526"/>
                    <a:pt x="1064" y="536"/>
                  </a:cubicBezTo>
                  <a:cubicBezTo>
                    <a:pt x="998" y="405"/>
                    <a:pt x="884" y="236"/>
                    <a:pt x="778" y="236"/>
                  </a:cubicBezTo>
                  <a:cubicBezTo>
                    <a:pt x="744" y="236"/>
                    <a:pt x="711" y="254"/>
                    <a:pt x="680" y="296"/>
                  </a:cubicBezTo>
                  <a:cubicBezTo>
                    <a:pt x="642" y="344"/>
                    <a:pt x="642" y="392"/>
                    <a:pt x="652" y="449"/>
                  </a:cubicBezTo>
                  <a:cubicBezTo>
                    <a:pt x="671" y="507"/>
                    <a:pt x="690" y="583"/>
                    <a:pt x="719" y="641"/>
                  </a:cubicBezTo>
                  <a:cubicBezTo>
                    <a:pt x="650" y="589"/>
                    <a:pt x="566" y="553"/>
                    <a:pt x="487" y="553"/>
                  </a:cubicBezTo>
                  <a:cubicBezTo>
                    <a:pt x="478" y="553"/>
                    <a:pt x="469" y="554"/>
                    <a:pt x="460" y="555"/>
                  </a:cubicBezTo>
                  <a:cubicBezTo>
                    <a:pt x="431" y="555"/>
                    <a:pt x="383" y="583"/>
                    <a:pt x="355" y="603"/>
                  </a:cubicBezTo>
                  <a:cubicBezTo>
                    <a:pt x="345" y="622"/>
                    <a:pt x="336" y="631"/>
                    <a:pt x="336" y="641"/>
                  </a:cubicBezTo>
                  <a:cubicBezTo>
                    <a:pt x="316" y="651"/>
                    <a:pt x="316" y="679"/>
                    <a:pt x="316" y="698"/>
                  </a:cubicBezTo>
                  <a:cubicBezTo>
                    <a:pt x="316" y="727"/>
                    <a:pt x="336" y="737"/>
                    <a:pt x="345" y="746"/>
                  </a:cubicBezTo>
                  <a:cubicBezTo>
                    <a:pt x="383" y="823"/>
                    <a:pt x="441" y="909"/>
                    <a:pt x="575" y="1005"/>
                  </a:cubicBezTo>
                  <a:cubicBezTo>
                    <a:pt x="585" y="1015"/>
                    <a:pt x="594" y="1015"/>
                    <a:pt x="594" y="1024"/>
                  </a:cubicBezTo>
                  <a:cubicBezTo>
                    <a:pt x="505" y="971"/>
                    <a:pt x="380" y="919"/>
                    <a:pt x="285" y="919"/>
                  </a:cubicBezTo>
                  <a:cubicBezTo>
                    <a:pt x="207" y="919"/>
                    <a:pt x="148" y="954"/>
                    <a:pt x="144" y="1053"/>
                  </a:cubicBezTo>
                  <a:cubicBezTo>
                    <a:pt x="144" y="1101"/>
                    <a:pt x="163" y="1158"/>
                    <a:pt x="201" y="1197"/>
                  </a:cubicBezTo>
                  <a:cubicBezTo>
                    <a:pt x="249" y="1244"/>
                    <a:pt x="297" y="1273"/>
                    <a:pt x="364" y="1312"/>
                  </a:cubicBezTo>
                  <a:cubicBezTo>
                    <a:pt x="278" y="1312"/>
                    <a:pt x="173" y="1321"/>
                    <a:pt x="106" y="1388"/>
                  </a:cubicBezTo>
                  <a:cubicBezTo>
                    <a:pt x="77" y="1407"/>
                    <a:pt x="58" y="1446"/>
                    <a:pt x="48" y="1484"/>
                  </a:cubicBezTo>
                  <a:lnTo>
                    <a:pt x="48" y="1532"/>
                  </a:lnTo>
                  <a:cubicBezTo>
                    <a:pt x="48" y="1551"/>
                    <a:pt x="58" y="1561"/>
                    <a:pt x="67" y="1580"/>
                  </a:cubicBezTo>
                  <a:cubicBezTo>
                    <a:pt x="86" y="1589"/>
                    <a:pt x="96" y="1599"/>
                    <a:pt x="115" y="1599"/>
                  </a:cubicBezTo>
                  <a:cubicBezTo>
                    <a:pt x="173" y="1637"/>
                    <a:pt x="288" y="1676"/>
                    <a:pt x="441" y="1676"/>
                  </a:cubicBezTo>
                  <a:lnTo>
                    <a:pt x="479" y="1676"/>
                  </a:lnTo>
                  <a:cubicBezTo>
                    <a:pt x="288" y="1695"/>
                    <a:pt x="0" y="1781"/>
                    <a:pt x="115" y="1944"/>
                  </a:cubicBezTo>
                  <a:cubicBezTo>
                    <a:pt x="153" y="1992"/>
                    <a:pt x="201" y="2021"/>
                    <a:pt x="249" y="2030"/>
                  </a:cubicBezTo>
                  <a:cubicBezTo>
                    <a:pt x="307" y="2040"/>
                    <a:pt x="383" y="2040"/>
                    <a:pt x="450" y="2040"/>
                  </a:cubicBezTo>
                  <a:cubicBezTo>
                    <a:pt x="364" y="2088"/>
                    <a:pt x="307" y="2164"/>
                    <a:pt x="288" y="2260"/>
                  </a:cubicBezTo>
                  <a:cubicBezTo>
                    <a:pt x="278" y="2298"/>
                    <a:pt x="278" y="2346"/>
                    <a:pt x="297" y="2375"/>
                  </a:cubicBezTo>
                  <a:cubicBezTo>
                    <a:pt x="297" y="2394"/>
                    <a:pt x="307" y="2404"/>
                    <a:pt x="326" y="2413"/>
                  </a:cubicBezTo>
                  <a:cubicBezTo>
                    <a:pt x="336" y="2423"/>
                    <a:pt x="345" y="2442"/>
                    <a:pt x="374" y="2442"/>
                  </a:cubicBezTo>
                  <a:lnTo>
                    <a:pt x="431" y="2442"/>
                  </a:lnTo>
                  <a:cubicBezTo>
                    <a:pt x="497" y="2442"/>
                    <a:pt x="607" y="2397"/>
                    <a:pt x="728" y="2315"/>
                  </a:cubicBezTo>
                  <a:lnTo>
                    <a:pt x="728" y="2315"/>
                  </a:lnTo>
                  <a:cubicBezTo>
                    <a:pt x="594" y="2445"/>
                    <a:pt x="458" y="2649"/>
                    <a:pt x="632" y="2710"/>
                  </a:cubicBezTo>
                  <a:cubicBezTo>
                    <a:pt x="653" y="2722"/>
                    <a:pt x="674" y="2728"/>
                    <a:pt x="696" y="2728"/>
                  </a:cubicBezTo>
                  <a:cubicBezTo>
                    <a:pt x="727" y="2728"/>
                    <a:pt x="758" y="2717"/>
                    <a:pt x="786" y="2701"/>
                  </a:cubicBezTo>
                  <a:cubicBezTo>
                    <a:pt x="853" y="2682"/>
                    <a:pt x="910" y="2643"/>
                    <a:pt x="958" y="2595"/>
                  </a:cubicBezTo>
                  <a:lnTo>
                    <a:pt x="958" y="2595"/>
                  </a:lnTo>
                  <a:cubicBezTo>
                    <a:pt x="920" y="2682"/>
                    <a:pt x="910" y="2777"/>
                    <a:pt x="929" y="2873"/>
                  </a:cubicBezTo>
                  <a:cubicBezTo>
                    <a:pt x="949" y="2902"/>
                    <a:pt x="968" y="2940"/>
                    <a:pt x="1006" y="2969"/>
                  </a:cubicBezTo>
                  <a:cubicBezTo>
                    <a:pt x="1016" y="2979"/>
                    <a:pt x="1025" y="2979"/>
                    <a:pt x="1044" y="2979"/>
                  </a:cubicBezTo>
                  <a:lnTo>
                    <a:pt x="1102" y="2979"/>
                  </a:lnTo>
                  <a:cubicBezTo>
                    <a:pt x="1112" y="2969"/>
                    <a:pt x="1131" y="2950"/>
                    <a:pt x="1150" y="2940"/>
                  </a:cubicBezTo>
                  <a:cubicBezTo>
                    <a:pt x="1207" y="2892"/>
                    <a:pt x="1265" y="2806"/>
                    <a:pt x="1322" y="2653"/>
                  </a:cubicBezTo>
                  <a:cubicBezTo>
                    <a:pt x="1322" y="2646"/>
                    <a:pt x="1332" y="2639"/>
                    <a:pt x="1338" y="2628"/>
                  </a:cubicBezTo>
                  <a:lnTo>
                    <a:pt x="1338" y="2628"/>
                  </a:lnTo>
                  <a:cubicBezTo>
                    <a:pt x="1296" y="2797"/>
                    <a:pt x="1274" y="3051"/>
                    <a:pt x="1433" y="3051"/>
                  </a:cubicBezTo>
                  <a:cubicBezTo>
                    <a:pt x="1446" y="3051"/>
                    <a:pt x="1460" y="3049"/>
                    <a:pt x="1476" y="3046"/>
                  </a:cubicBezTo>
                  <a:cubicBezTo>
                    <a:pt x="1523" y="3036"/>
                    <a:pt x="1562" y="2998"/>
                    <a:pt x="1591" y="2950"/>
                  </a:cubicBezTo>
                  <a:cubicBezTo>
                    <a:pt x="1629" y="2892"/>
                    <a:pt x="1648" y="2835"/>
                    <a:pt x="1667" y="2758"/>
                  </a:cubicBezTo>
                  <a:cubicBezTo>
                    <a:pt x="1686" y="2854"/>
                    <a:pt x="1725" y="2940"/>
                    <a:pt x="1811" y="2988"/>
                  </a:cubicBezTo>
                  <a:cubicBezTo>
                    <a:pt x="1840" y="3017"/>
                    <a:pt x="1878" y="3026"/>
                    <a:pt x="1916" y="3026"/>
                  </a:cubicBezTo>
                  <a:cubicBezTo>
                    <a:pt x="1926" y="3026"/>
                    <a:pt x="1935" y="3026"/>
                    <a:pt x="1964" y="3017"/>
                  </a:cubicBezTo>
                  <a:cubicBezTo>
                    <a:pt x="1974" y="2998"/>
                    <a:pt x="2002" y="2988"/>
                    <a:pt x="2012" y="2979"/>
                  </a:cubicBezTo>
                  <a:cubicBezTo>
                    <a:pt x="2022" y="2969"/>
                    <a:pt x="2022" y="2940"/>
                    <a:pt x="2022" y="2931"/>
                  </a:cubicBezTo>
                  <a:cubicBezTo>
                    <a:pt x="2050" y="2854"/>
                    <a:pt x="2050" y="2749"/>
                    <a:pt x="2012" y="2595"/>
                  </a:cubicBezTo>
                  <a:cubicBezTo>
                    <a:pt x="2012" y="2591"/>
                    <a:pt x="2012" y="2586"/>
                    <a:pt x="2011" y="2580"/>
                  </a:cubicBezTo>
                  <a:lnTo>
                    <a:pt x="2011" y="2580"/>
                  </a:lnTo>
                  <a:cubicBezTo>
                    <a:pt x="2066" y="2719"/>
                    <a:pt x="2166" y="2883"/>
                    <a:pt x="2267" y="2883"/>
                  </a:cubicBezTo>
                  <a:cubicBezTo>
                    <a:pt x="2297" y="2883"/>
                    <a:pt x="2328" y="2868"/>
                    <a:pt x="2357" y="2835"/>
                  </a:cubicBezTo>
                  <a:cubicBezTo>
                    <a:pt x="2395" y="2797"/>
                    <a:pt x="2405" y="2739"/>
                    <a:pt x="2405" y="2682"/>
                  </a:cubicBezTo>
                  <a:cubicBezTo>
                    <a:pt x="2405" y="2614"/>
                    <a:pt x="2376" y="2547"/>
                    <a:pt x="2357" y="2490"/>
                  </a:cubicBezTo>
                  <a:lnTo>
                    <a:pt x="2357" y="2490"/>
                  </a:lnTo>
                  <a:cubicBezTo>
                    <a:pt x="2434" y="2547"/>
                    <a:pt x="2510" y="2595"/>
                    <a:pt x="2606" y="2595"/>
                  </a:cubicBezTo>
                  <a:cubicBezTo>
                    <a:pt x="2644" y="2595"/>
                    <a:pt x="2692" y="2586"/>
                    <a:pt x="2721" y="2557"/>
                  </a:cubicBezTo>
                  <a:cubicBezTo>
                    <a:pt x="2731" y="2547"/>
                    <a:pt x="2740" y="2538"/>
                    <a:pt x="2740" y="2528"/>
                  </a:cubicBezTo>
                  <a:cubicBezTo>
                    <a:pt x="2750" y="2509"/>
                    <a:pt x="2750" y="2490"/>
                    <a:pt x="2750" y="2461"/>
                  </a:cubicBezTo>
                  <a:cubicBezTo>
                    <a:pt x="2750" y="2442"/>
                    <a:pt x="2740" y="2432"/>
                    <a:pt x="2740" y="2413"/>
                  </a:cubicBezTo>
                  <a:cubicBezTo>
                    <a:pt x="2721" y="2346"/>
                    <a:pt x="2654" y="2260"/>
                    <a:pt x="2539" y="2155"/>
                  </a:cubicBezTo>
                  <a:cubicBezTo>
                    <a:pt x="2520" y="2145"/>
                    <a:pt x="2510" y="2145"/>
                    <a:pt x="2510" y="2126"/>
                  </a:cubicBezTo>
                  <a:lnTo>
                    <a:pt x="2510" y="2126"/>
                  </a:lnTo>
                  <a:cubicBezTo>
                    <a:pt x="2604" y="2190"/>
                    <a:pt x="2744" y="2262"/>
                    <a:pt x="2846" y="2262"/>
                  </a:cubicBezTo>
                  <a:cubicBezTo>
                    <a:pt x="2910" y="2262"/>
                    <a:pt x="2959" y="2233"/>
                    <a:pt x="2970" y="2155"/>
                  </a:cubicBezTo>
                  <a:cubicBezTo>
                    <a:pt x="2970" y="2107"/>
                    <a:pt x="2951" y="2040"/>
                    <a:pt x="2922" y="2011"/>
                  </a:cubicBezTo>
                  <a:cubicBezTo>
                    <a:pt x="2884" y="1963"/>
                    <a:pt x="2826" y="1915"/>
                    <a:pt x="2759" y="1877"/>
                  </a:cubicBezTo>
                  <a:lnTo>
                    <a:pt x="2759" y="1877"/>
                  </a:lnTo>
                  <a:cubicBezTo>
                    <a:pt x="2781" y="1879"/>
                    <a:pt x="2803" y="1880"/>
                    <a:pt x="2825" y="1880"/>
                  </a:cubicBezTo>
                  <a:cubicBezTo>
                    <a:pt x="2901" y="1880"/>
                    <a:pt x="2976" y="1866"/>
                    <a:pt x="3028" y="1829"/>
                  </a:cubicBezTo>
                  <a:cubicBezTo>
                    <a:pt x="3066" y="1800"/>
                    <a:pt x="3085" y="1771"/>
                    <a:pt x="3104" y="1733"/>
                  </a:cubicBezTo>
                  <a:cubicBezTo>
                    <a:pt x="3123" y="1685"/>
                    <a:pt x="3123" y="1676"/>
                    <a:pt x="3123" y="1666"/>
                  </a:cubicBezTo>
                  <a:cubicBezTo>
                    <a:pt x="3123" y="1637"/>
                    <a:pt x="3114" y="1628"/>
                    <a:pt x="3095" y="1618"/>
                  </a:cubicBezTo>
                  <a:cubicBezTo>
                    <a:pt x="3085" y="1599"/>
                    <a:pt x="3075" y="1589"/>
                    <a:pt x="3047" y="1580"/>
                  </a:cubicBezTo>
                  <a:cubicBezTo>
                    <a:pt x="2989" y="1532"/>
                    <a:pt x="2884" y="1494"/>
                    <a:pt x="2731" y="1484"/>
                  </a:cubicBezTo>
                  <a:lnTo>
                    <a:pt x="2692" y="1484"/>
                  </a:lnTo>
                  <a:cubicBezTo>
                    <a:pt x="2884" y="1484"/>
                    <a:pt x="3171" y="1427"/>
                    <a:pt x="3075" y="1244"/>
                  </a:cubicBezTo>
                  <a:cubicBezTo>
                    <a:pt x="3047" y="1197"/>
                    <a:pt x="2999" y="1168"/>
                    <a:pt x="2941" y="1149"/>
                  </a:cubicBezTo>
                  <a:cubicBezTo>
                    <a:pt x="2884" y="1139"/>
                    <a:pt x="2807" y="1120"/>
                    <a:pt x="2740" y="1120"/>
                  </a:cubicBezTo>
                  <a:cubicBezTo>
                    <a:pt x="2826" y="1072"/>
                    <a:pt x="2893" y="1015"/>
                    <a:pt x="2932" y="928"/>
                  </a:cubicBezTo>
                  <a:cubicBezTo>
                    <a:pt x="2941" y="900"/>
                    <a:pt x="2941" y="852"/>
                    <a:pt x="2932" y="813"/>
                  </a:cubicBezTo>
                  <a:cubicBezTo>
                    <a:pt x="2932" y="804"/>
                    <a:pt x="2922" y="785"/>
                    <a:pt x="2903" y="775"/>
                  </a:cubicBezTo>
                  <a:cubicBezTo>
                    <a:pt x="2893" y="765"/>
                    <a:pt x="2884" y="756"/>
                    <a:pt x="2855" y="737"/>
                  </a:cubicBezTo>
                  <a:lnTo>
                    <a:pt x="2798" y="737"/>
                  </a:lnTo>
                  <a:cubicBezTo>
                    <a:pt x="2733" y="737"/>
                    <a:pt x="2623" y="764"/>
                    <a:pt x="2485" y="826"/>
                  </a:cubicBezTo>
                  <a:lnTo>
                    <a:pt x="2485" y="826"/>
                  </a:lnTo>
                  <a:cubicBezTo>
                    <a:pt x="2632" y="708"/>
                    <a:pt x="2794" y="519"/>
                    <a:pt x="2616" y="430"/>
                  </a:cubicBezTo>
                  <a:cubicBezTo>
                    <a:pt x="2592" y="416"/>
                    <a:pt x="2565" y="409"/>
                    <a:pt x="2539" y="409"/>
                  </a:cubicBezTo>
                  <a:cubicBezTo>
                    <a:pt x="2513" y="409"/>
                    <a:pt x="2486" y="416"/>
                    <a:pt x="2462" y="430"/>
                  </a:cubicBezTo>
                  <a:cubicBezTo>
                    <a:pt x="2357" y="468"/>
                    <a:pt x="2252" y="536"/>
                    <a:pt x="2165" y="622"/>
                  </a:cubicBezTo>
                  <a:cubicBezTo>
                    <a:pt x="2351" y="359"/>
                    <a:pt x="2324" y="140"/>
                    <a:pt x="2207" y="140"/>
                  </a:cubicBezTo>
                  <a:cubicBezTo>
                    <a:pt x="2179" y="140"/>
                    <a:pt x="2145" y="153"/>
                    <a:pt x="2108" y="181"/>
                  </a:cubicBezTo>
                  <a:cubicBezTo>
                    <a:pt x="2108" y="162"/>
                    <a:pt x="2089" y="152"/>
                    <a:pt x="2089" y="143"/>
                  </a:cubicBezTo>
                  <a:cubicBezTo>
                    <a:pt x="2067" y="85"/>
                    <a:pt x="2012" y="43"/>
                    <a:pt x="1962" y="43"/>
                  </a:cubicBezTo>
                  <a:cubicBezTo>
                    <a:pt x="1946" y="43"/>
                    <a:pt x="1930" y="47"/>
                    <a:pt x="1916" y="57"/>
                  </a:cubicBezTo>
                  <a:cubicBezTo>
                    <a:pt x="1888" y="66"/>
                    <a:pt x="1868" y="95"/>
                    <a:pt x="1849" y="133"/>
                  </a:cubicBezTo>
                  <a:cubicBezTo>
                    <a:pt x="1782" y="239"/>
                    <a:pt x="1734" y="354"/>
                    <a:pt x="1696" y="488"/>
                  </a:cubicBezTo>
                  <a:cubicBezTo>
                    <a:pt x="1731" y="321"/>
                    <a:pt x="1750" y="0"/>
                    <a:pt x="1583"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7"/>
            <p:cNvSpPr/>
            <p:nvPr/>
          </p:nvSpPr>
          <p:spPr>
            <a:xfrm>
              <a:off x="4047962" y="2563151"/>
              <a:ext cx="127568" cy="123693"/>
            </a:xfrm>
            <a:custGeom>
              <a:avLst/>
              <a:gdLst/>
              <a:ahLst/>
              <a:cxnLst/>
              <a:rect l="l" t="t" r="r" b="b"/>
              <a:pathLst>
                <a:path w="1945" h="1886" extrusionOk="0">
                  <a:moveTo>
                    <a:pt x="1485" y="652"/>
                  </a:moveTo>
                  <a:cubicBezTo>
                    <a:pt x="1495" y="662"/>
                    <a:pt x="1523" y="662"/>
                    <a:pt x="1533" y="662"/>
                  </a:cubicBezTo>
                  <a:cubicBezTo>
                    <a:pt x="1514" y="710"/>
                    <a:pt x="1514" y="758"/>
                    <a:pt x="1523" y="805"/>
                  </a:cubicBezTo>
                  <a:cubicBezTo>
                    <a:pt x="1514" y="805"/>
                    <a:pt x="1495" y="815"/>
                    <a:pt x="1495" y="815"/>
                  </a:cubicBezTo>
                  <a:cubicBezTo>
                    <a:pt x="1466" y="825"/>
                    <a:pt x="1428" y="844"/>
                    <a:pt x="1380" y="853"/>
                  </a:cubicBezTo>
                  <a:cubicBezTo>
                    <a:pt x="1370" y="805"/>
                    <a:pt x="1341" y="777"/>
                    <a:pt x="1332" y="748"/>
                  </a:cubicBezTo>
                  <a:cubicBezTo>
                    <a:pt x="1380" y="710"/>
                    <a:pt x="1408" y="700"/>
                    <a:pt x="1437" y="671"/>
                  </a:cubicBezTo>
                  <a:cubicBezTo>
                    <a:pt x="1447" y="662"/>
                    <a:pt x="1476" y="652"/>
                    <a:pt x="1485" y="652"/>
                  </a:cubicBezTo>
                  <a:close/>
                  <a:moveTo>
                    <a:pt x="1552" y="853"/>
                  </a:moveTo>
                  <a:cubicBezTo>
                    <a:pt x="1571" y="873"/>
                    <a:pt x="1610" y="901"/>
                    <a:pt x="1658" y="901"/>
                  </a:cubicBezTo>
                  <a:cubicBezTo>
                    <a:pt x="1610" y="940"/>
                    <a:pt x="1600" y="997"/>
                    <a:pt x="1610" y="1055"/>
                  </a:cubicBezTo>
                  <a:cubicBezTo>
                    <a:pt x="1571" y="1064"/>
                    <a:pt x="1523" y="1064"/>
                    <a:pt x="1476" y="1064"/>
                  </a:cubicBezTo>
                  <a:cubicBezTo>
                    <a:pt x="1437" y="1064"/>
                    <a:pt x="1408" y="1064"/>
                    <a:pt x="1370" y="1055"/>
                  </a:cubicBezTo>
                  <a:cubicBezTo>
                    <a:pt x="1380" y="1016"/>
                    <a:pt x="1389" y="988"/>
                    <a:pt x="1389" y="949"/>
                  </a:cubicBezTo>
                  <a:cubicBezTo>
                    <a:pt x="1389" y="920"/>
                    <a:pt x="1389" y="901"/>
                    <a:pt x="1380" y="892"/>
                  </a:cubicBezTo>
                  <a:cubicBezTo>
                    <a:pt x="1418" y="892"/>
                    <a:pt x="1466" y="873"/>
                    <a:pt x="1504" y="863"/>
                  </a:cubicBezTo>
                  <a:cubicBezTo>
                    <a:pt x="1514" y="863"/>
                    <a:pt x="1533" y="853"/>
                    <a:pt x="1552" y="853"/>
                  </a:cubicBezTo>
                  <a:close/>
                  <a:moveTo>
                    <a:pt x="642" y="997"/>
                  </a:moveTo>
                  <a:cubicBezTo>
                    <a:pt x="642" y="1035"/>
                    <a:pt x="652" y="1055"/>
                    <a:pt x="661" y="1093"/>
                  </a:cubicBezTo>
                  <a:cubicBezTo>
                    <a:pt x="613" y="1102"/>
                    <a:pt x="575" y="1131"/>
                    <a:pt x="527" y="1141"/>
                  </a:cubicBezTo>
                  <a:lnTo>
                    <a:pt x="422" y="1189"/>
                  </a:lnTo>
                  <a:lnTo>
                    <a:pt x="412" y="1189"/>
                  </a:lnTo>
                  <a:cubicBezTo>
                    <a:pt x="383" y="1160"/>
                    <a:pt x="364" y="1150"/>
                    <a:pt x="335" y="1141"/>
                  </a:cubicBezTo>
                  <a:cubicBezTo>
                    <a:pt x="364" y="1112"/>
                    <a:pt x="383" y="1083"/>
                    <a:pt x="383" y="1045"/>
                  </a:cubicBezTo>
                  <a:cubicBezTo>
                    <a:pt x="412" y="1045"/>
                    <a:pt x="450" y="1035"/>
                    <a:pt x="470" y="1035"/>
                  </a:cubicBezTo>
                  <a:cubicBezTo>
                    <a:pt x="527" y="1016"/>
                    <a:pt x="575" y="1007"/>
                    <a:pt x="642" y="997"/>
                  </a:cubicBezTo>
                  <a:close/>
                  <a:moveTo>
                    <a:pt x="690" y="1131"/>
                  </a:moveTo>
                  <a:cubicBezTo>
                    <a:pt x="700" y="1150"/>
                    <a:pt x="709" y="1179"/>
                    <a:pt x="728" y="1198"/>
                  </a:cubicBezTo>
                  <a:cubicBezTo>
                    <a:pt x="727" y="1200"/>
                    <a:pt x="726" y="1202"/>
                    <a:pt x="725" y="1204"/>
                  </a:cubicBezTo>
                  <a:lnTo>
                    <a:pt x="725" y="1204"/>
                  </a:lnTo>
                  <a:lnTo>
                    <a:pt x="719" y="1198"/>
                  </a:lnTo>
                  <a:cubicBezTo>
                    <a:pt x="700" y="1244"/>
                    <a:pt x="664" y="1290"/>
                    <a:pt x="636" y="1336"/>
                  </a:cubicBezTo>
                  <a:lnTo>
                    <a:pt x="636" y="1336"/>
                  </a:lnTo>
                  <a:cubicBezTo>
                    <a:pt x="638" y="1335"/>
                    <a:pt x="640" y="1333"/>
                    <a:pt x="642" y="1332"/>
                  </a:cubicBezTo>
                  <a:cubicBezTo>
                    <a:pt x="660" y="1296"/>
                    <a:pt x="696" y="1250"/>
                    <a:pt x="725" y="1204"/>
                  </a:cubicBezTo>
                  <a:lnTo>
                    <a:pt x="725" y="1204"/>
                  </a:lnTo>
                  <a:lnTo>
                    <a:pt x="776" y="1256"/>
                  </a:lnTo>
                  <a:cubicBezTo>
                    <a:pt x="757" y="1294"/>
                    <a:pt x="747" y="1332"/>
                    <a:pt x="719" y="1371"/>
                  </a:cubicBezTo>
                  <a:cubicBezTo>
                    <a:pt x="709" y="1399"/>
                    <a:pt x="700" y="1438"/>
                    <a:pt x="690" y="1486"/>
                  </a:cubicBezTo>
                  <a:cubicBezTo>
                    <a:pt x="663" y="1486"/>
                    <a:pt x="644" y="1486"/>
                    <a:pt x="617" y="1494"/>
                  </a:cubicBezTo>
                  <a:lnTo>
                    <a:pt x="617" y="1494"/>
                  </a:lnTo>
                  <a:cubicBezTo>
                    <a:pt x="622" y="1462"/>
                    <a:pt x="619" y="1431"/>
                    <a:pt x="604" y="1399"/>
                  </a:cubicBezTo>
                  <a:cubicBezTo>
                    <a:pt x="613" y="1380"/>
                    <a:pt x="623" y="1371"/>
                    <a:pt x="632" y="1342"/>
                  </a:cubicBezTo>
                  <a:cubicBezTo>
                    <a:pt x="634" y="1340"/>
                    <a:pt x="635" y="1338"/>
                    <a:pt x="636" y="1336"/>
                  </a:cubicBezTo>
                  <a:lnTo>
                    <a:pt x="636" y="1336"/>
                  </a:lnTo>
                  <a:cubicBezTo>
                    <a:pt x="621" y="1346"/>
                    <a:pt x="612" y="1363"/>
                    <a:pt x="604" y="1380"/>
                  </a:cubicBezTo>
                  <a:cubicBezTo>
                    <a:pt x="562" y="1330"/>
                    <a:pt x="520" y="1302"/>
                    <a:pt x="478" y="1302"/>
                  </a:cubicBezTo>
                  <a:cubicBezTo>
                    <a:pt x="472" y="1302"/>
                    <a:pt x="466" y="1302"/>
                    <a:pt x="460" y="1304"/>
                  </a:cubicBezTo>
                  <a:cubicBezTo>
                    <a:pt x="460" y="1285"/>
                    <a:pt x="460" y="1256"/>
                    <a:pt x="450" y="1237"/>
                  </a:cubicBezTo>
                  <a:cubicBezTo>
                    <a:pt x="479" y="1227"/>
                    <a:pt x="518" y="1198"/>
                    <a:pt x="556" y="1189"/>
                  </a:cubicBezTo>
                  <a:cubicBezTo>
                    <a:pt x="604" y="1160"/>
                    <a:pt x="642" y="1141"/>
                    <a:pt x="690" y="1131"/>
                  </a:cubicBezTo>
                  <a:close/>
                  <a:moveTo>
                    <a:pt x="1236" y="1256"/>
                  </a:moveTo>
                  <a:cubicBezTo>
                    <a:pt x="1265" y="1294"/>
                    <a:pt x="1274" y="1323"/>
                    <a:pt x="1294" y="1352"/>
                  </a:cubicBezTo>
                  <a:cubicBezTo>
                    <a:pt x="1265" y="1390"/>
                    <a:pt x="1246" y="1438"/>
                    <a:pt x="1246" y="1486"/>
                  </a:cubicBezTo>
                  <a:cubicBezTo>
                    <a:pt x="1234" y="1483"/>
                    <a:pt x="1225" y="1482"/>
                    <a:pt x="1216" y="1482"/>
                  </a:cubicBezTo>
                  <a:cubicBezTo>
                    <a:pt x="1196" y="1482"/>
                    <a:pt x="1183" y="1489"/>
                    <a:pt x="1169" y="1495"/>
                  </a:cubicBezTo>
                  <a:lnTo>
                    <a:pt x="1131" y="1428"/>
                  </a:lnTo>
                  <a:lnTo>
                    <a:pt x="1092" y="1323"/>
                  </a:lnTo>
                  <a:cubicBezTo>
                    <a:pt x="1140" y="1304"/>
                    <a:pt x="1188" y="1285"/>
                    <a:pt x="1236" y="1256"/>
                  </a:cubicBezTo>
                  <a:close/>
                  <a:moveTo>
                    <a:pt x="617" y="1495"/>
                  </a:moveTo>
                  <a:cubicBezTo>
                    <a:pt x="623" y="1496"/>
                    <a:pt x="621" y="1498"/>
                    <a:pt x="613" y="1514"/>
                  </a:cubicBezTo>
                  <a:cubicBezTo>
                    <a:pt x="615" y="1508"/>
                    <a:pt x="616" y="1502"/>
                    <a:pt x="617" y="1495"/>
                  </a:cubicBezTo>
                  <a:close/>
                  <a:moveTo>
                    <a:pt x="805" y="1285"/>
                  </a:moveTo>
                  <a:cubicBezTo>
                    <a:pt x="853" y="1285"/>
                    <a:pt x="891" y="1304"/>
                    <a:pt x="929" y="1323"/>
                  </a:cubicBezTo>
                  <a:cubicBezTo>
                    <a:pt x="910" y="1352"/>
                    <a:pt x="901" y="1390"/>
                    <a:pt x="901" y="1438"/>
                  </a:cubicBezTo>
                  <a:cubicBezTo>
                    <a:pt x="901" y="1476"/>
                    <a:pt x="891" y="1514"/>
                    <a:pt x="891" y="1543"/>
                  </a:cubicBezTo>
                  <a:lnTo>
                    <a:pt x="891" y="1572"/>
                  </a:lnTo>
                  <a:cubicBezTo>
                    <a:pt x="872" y="1572"/>
                    <a:pt x="862" y="1572"/>
                    <a:pt x="853" y="1582"/>
                  </a:cubicBezTo>
                  <a:cubicBezTo>
                    <a:pt x="824" y="1534"/>
                    <a:pt x="795" y="1514"/>
                    <a:pt x="747" y="1495"/>
                  </a:cubicBezTo>
                  <a:cubicBezTo>
                    <a:pt x="757" y="1467"/>
                    <a:pt x="757" y="1428"/>
                    <a:pt x="767" y="1390"/>
                  </a:cubicBezTo>
                  <a:lnTo>
                    <a:pt x="805" y="1285"/>
                  </a:lnTo>
                  <a:close/>
                  <a:moveTo>
                    <a:pt x="949" y="1332"/>
                  </a:moveTo>
                  <a:cubicBezTo>
                    <a:pt x="977" y="1332"/>
                    <a:pt x="997" y="1342"/>
                    <a:pt x="1025" y="1342"/>
                  </a:cubicBezTo>
                  <a:lnTo>
                    <a:pt x="1073" y="1342"/>
                  </a:lnTo>
                  <a:cubicBezTo>
                    <a:pt x="1083" y="1380"/>
                    <a:pt x="1083" y="1428"/>
                    <a:pt x="1092" y="1467"/>
                  </a:cubicBezTo>
                  <a:cubicBezTo>
                    <a:pt x="1102" y="1486"/>
                    <a:pt x="1121" y="1524"/>
                    <a:pt x="1131" y="1543"/>
                  </a:cubicBezTo>
                  <a:cubicBezTo>
                    <a:pt x="1092" y="1543"/>
                    <a:pt x="1073" y="1582"/>
                    <a:pt x="1073" y="1629"/>
                  </a:cubicBezTo>
                  <a:cubicBezTo>
                    <a:pt x="1044" y="1582"/>
                    <a:pt x="987" y="1543"/>
                    <a:pt x="929" y="1543"/>
                  </a:cubicBezTo>
                  <a:lnTo>
                    <a:pt x="929" y="1534"/>
                  </a:lnTo>
                  <a:lnTo>
                    <a:pt x="929" y="1438"/>
                  </a:lnTo>
                  <a:cubicBezTo>
                    <a:pt x="929" y="1399"/>
                    <a:pt x="939" y="1371"/>
                    <a:pt x="949" y="1332"/>
                  </a:cubicBezTo>
                  <a:close/>
                  <a:moveTo>
                    <a:pt x="901" y="1"/>
                  </a:moveTo>
                  <a:cubicBezTo>
                    <a:pt x="814" y="1"/>
                    <a:pt x="728" y="77"/>
                    <a:pt x="728" y="173"/>
                  </a:cubicBezTo>
                  <a:cubicBezTo>
                    <a:pt x="728" y="250"/>
                    <a:pt x="795" y="317"/>
                    <a:pt x="862" y="326"/>
                  </a:cubicBezTo>
                  <a:cubicBezTo>
                    <a:pt x="862" y="365"/>
                    <a:pt x="862" y="394"/>
                    <a:pt x="882" y="422"/>
                  </a:cubicBezTo>
                  <a:cubicBezTo>
                    <a:pt x="891" y="470"/>
                    <a:pt x="891" y="528"/>
                    <a:pt x="901" y="576"/>
                  </a:cubicBezTo>
                  <a:cubicBezTo>
                    <a:pt x="834" y="585"/>
                    <a:pt x="767" y="623"/>
                    <a:pt x="719" y="671"/>
                  </a:cubicBezTo>
                  <a:cubicBezTo>
                    <a:pt x="709" y="662"/>
                    <a:pt x="700" y="633"/>
                    <a:pt x="690" y="623"/>
                  </a:cubicBezTo>
                  <a:cubicBezTo>
                    <a:pt x="661" y="585"/>
                    <a:pt x="652" y="566"/>
                    <a:pt x="623" y="528"/>
                  </a:cubicBezTo>
                  <a:cubicBezTo>
                    <a:pt x="652" y="509"/>
                    <a:pt x="671" y="461"/>
                    <a:pt x="671" y="422"/>
                  </a:cubicBezTo>
                  <a:cubicBezTo>
                    <a:pt x="671" y="336"/>
                    <a:pt x="604" y="250"/>
                    <a:pt x="508" y="250"/>
                  </a:cubicBezTo>
                  <a:cubicBezTo>
                    <a:pt x="422" y="250"/>
                    <a:pt x="335" y="326"/>
                    <a:pt x="335" y="422"/>
                  </a:cubicBezTo>
                  <a:cubicBezTo>
                    <a:pt x="335" y="518"/>
                    <a:pt x="412" y="585"/>
                    <a:pt x="508" y="585"/>
                  </a:cubicBezTo>
                  <a:cubicBezTo>
                    <a:pt x="546" y="585"/>
                    <a:pt x="565" y="576"/>
                    <a:pt x="594" y="566"/>
                  </a:cubicBezTo>
                  <a:cubicBezTo>
                    <a:pt x="613" y="595"/>
                    <a:pt x="642" y="633"/>
                    <a:pt x="661" y="662"/>
                  </a:cubicBezTo>
                  <a:cubicBezTo>
                    <a:pt x="671" y="681"/>
                    <a:pt x="690" y="691"/>
                    <a:pt x="709" y="710"/>
                  </a:cubicBezTo>
                  <a:cubicBezTo>
                    <a:pt x="671" y="748"/>
                    <a:pt x="652" y="777"/>
                    <a:pt x="642" y="825"/>
                  </a:cubicBezTo>
                  <a:cubicBezTo>
                    <a:pt x="604" y="805"/>
                    <a:pt x="565" y="767"/>
                    <a:pt x="527" y="748"/>
                  </a:cubicBezTo>
                  <a:cubicBezTo>
                    <a:pt x="508" y="729"/>
                    <a:pt x="470" y="710"/>
                    <a:pt x="431" y="691"/>
                  </a:cubicBezTo>
                  <a:lnTo>
                    <a:pt x="431" y="671"/>
                  </a:lnTo>
                  <a:cubicBezTo>
                    <a:pt x="431" y="585"/>
                    <a:pt x="364" y="499"/>
                    <a:pt x="268" y="499"/>
                  </a:cubicBezTo>
                  <a:cubicBezTo>
                    <a:pt x="182" y="499"/>
                    <a:pt x="96" y="576"/>
                    <a:pt x="96" y="671"/>
                  </a:cubicBezTo>
                  <a:cubicBezTo>
                    <a:pt x="96" y="767"/>
                    <a:pt x="173" y="834"/>
                    <a:pt x="268" y="834"/>
                  </a:cubicBezTo>
                  <a:cubicBezTo>
                    <a:pt x="326" y="834"/>
                    <a:pt x="383" y="805"/>
                    <a:pt x="412" y="748"/>
                  </a:cubicBezTo>
                  <a:cubicBezTo>
                    <a:pt x="431" y="758"/>
                    <a:pt x="470" y="767"/>
                    <a:pt x="498" y="777"/>
                  </a:cubicBezTo>
                  <a:cubicBezTo>
                    <a:pt x="546" y="805"/>
                    <a:pt x="575" y="825"/>
                    <a:pt x="613" y="853"/>
                  </a:cubicBezTo>
                  <a:cubicBezTo>
                    <a:pt x="604" y="882"/>
                    <a:pt x="594" y="920"/>
                    <a:pt x="594" y="959"/>
                  </a:cubicBezTo>
                  <a:lnTo>
                    <a:pt x="594" y="988"/>
                  </a:lnTo>
                  <a:cubicBezTo>
                    <a:pt x="527" y="997"/>
                    <a:pt x="470" y="997"/>
                    <a:pt x="412" y="1007"/>
                  </a:cubicBezTo>
                  <a:cubicBezTo>
                    <a:pt x="383" y="1007"/>
                    <a:pt x="364" y="1016"/>
                    <a:pt x="335" y="1016"/>
                  </a:cubicBezTo>
                  <a:cubicBezTo>
                    <a:pt x="335" y="1007"/>
                    <a:pt x="335" y="988"/>
                    <a:pt x="326" y="968"/>
                  </a:cubicBezTo>
                  <a:cubicBezTo>
                    <a:pt x="300" y="910"/>
                    <a:pt x="244" y="882"/>
                    <a:pt x="189" y="882"/>
                  </a:cubicBezTo>
                  <a:cubicBezTo>
                    <a:pt x="163" y="882"/>
                    <a:pt x="137" y="889"/>
                    <a:pt x="115" y="901"/>
                  </a:cubicBezTo>
                  <a:cubicBezTo>
                    <a:pt x="29" y="930"/>
                    <a:pt x="0" y="1045"/>
                    <a:pt x="38" y="1112"/>
                  </a:cubicBezTo>
                  <a:cubicBezTo>
                    <a:pt x="67" y="1160"/>
                    <a:pt x="96" y="1189"/>
                    <a:pt x="144" y="1198"/>
                  </a:cubicBezTo>
                  <a:cubicBezTo>
                    <a:pt x="96" y="1246"/>
                    <a:pt x="77" y="1313"/>
                    <a:pt x="115" y="1390"/>
                  </a:cubicBezTo>
                  <a:cubicBezTo>
                    <a:pt x="134" y="1447"/>
                    <a:pt x="192" y="1476"/>
                    <a:pt x="259" y="1476"/>
                  </a:cubicBezTo>
                  <a:cubicBezTo>
                    <a:pt x="259" y="1495"/>
                    <a:pt x="259" y="1524"/>
                    <a:pt x="268" y="1543"/>
                  </a:cubicBezTo>
                  <a:cubicBezTo>
                    <a:pt x="296" y="1605"/>
                    <a:pt x="358" y="1632"/>
                    <a:pt x="415" y="1632"/>
                  </a:cubicBezTo>
                  <a:cubicBezTo>
                    <a:pt x="438" y="1632"/>
                    <a:pt x="460" y="1628"/>
                    <a:pt x="479" y="1620"/>
                  </a:cubicBezTo>
                  <a:lnTo>
                    <a:pt x="498" y="1601"/>
                  </a:lnTo>
                  <a:lnTo>
                    <a:pt x="498" y="1601"/>
                  </a:lnTo>
                  <a:cubicBezTo>
                    <a:pt x="479" y="1639"/>
                    <a:pt x="479" y="1687"/>
                    <a:pt x="508" y="1725"/>
                  </a:cubicBezTo>
                  <a:cubicBezTo>
                    <a:pt x="534" y="1783"/>
                    <a:pt x="590" y="1811"/>
                    <a:pt x="645" y="1811"/>
                  </a:cubicBezTo>
                  <a:cubicBezTo>
                    <a:pt x="671" y="1811"/>
                    <a:pt x="697" y="1805"/>
                    <a:pt x="719" y="1792"/>
                  </a:cubicBezTo>
                  <a:cubicBezTo>
                    <a:pt x="746" y="1853"/>
                    <a:pt x="807" y="1886"/>
                    <a:pt x="867" y="1886"/>
                  </a:cubicBezTo>
                  <a:cubicBezTo>
                    <a:pt x="892" y="1886"/>
                    <a:pt x="917" y="1880"/>
                    <a:pt x="939" y="1869"/>
                  </a:cubicBezTo>
                  <a:cubicBezTo>
                    <a:pt x="987" y="1840"/>
                    <a:pt x="1025" y="1783"/>
                    <a:pt x="1025" y="1735"/>
                  </a:cubicBezTo>
                  <a:cubicBezTo>
                    <a:pt x="1047" y="1792"/>
                    <a:pt x="1105" y="1822"/>
                    <a:pt x="1169" y="1822"/>
                  </a:cubicBezTo>
                  <a:cubicBezTo>
                    <a:pt x="1191" y="1822"/>
                    <a:pt x="1214" y="1819"/>
                    <a:pt x="1236" y="1811"/>
                  </a:cubicBezTo>
                  <a:cubicBezTo>
                    <a:pt x="1294" y="1773"/>
                    <a:pt x="1332" y="1716"/>
                    <a:pt x="1322" y="1639"/>
                  </a:cubicBezTo>
                  <a:cubicBezTo>
                    <a:pt x="1361" y="1639"/>
                    <a:pt x="1380" y="1639"/>
                    <a:pt x="1418" y="1629"/>
                  </a:cubicBezTo>
                  <a:cubicBezTo>
                    <a:pt x="1476" y="1591"/>
                    <a:pt x="1514" y="1534"/>
                    <a:pt x="1504" y="1476"/>
                  </a:cubicBezTo>
                  <a:lnTo>
                    <a:pt x="1504" y="1476"/>
                  </a:lnTo>
                  <a:cubicBezTo>
                    <a:pt x="1535" y="1495"/>
                    <a:pt x="1575" y="1509"/>
                    <a:pt x="1614" y="1509"/>
                  </a:cubicBezTo>
                  <a:cubicBezTo>
                    <a:pt x="1635" y="1509"/>
                    <a:pt x="1657" y="1505"/>
                    <a:pt x="1677" y="1495"/>
                  </a:cubicBezTo>
                  <a:cubicBezTo>
                    <a:pt x="1763" y="1457"/>
                    <a:pt x="1792" y="1352"/>
                    <a:pt x="1753" y="1285"/>
                  </a:cubicBezTo>
                  <a:cubicBezTo>
                    <a:pt x="1726" y="1223"/>
                    <a:pt x="1665" y="1191"/>
                    <a:pt x="1605" y="1191"/>
                  </a:cubicBezTo>
                  <a:cubicBezTo>
                    <a:pt x="1580" y="1191"/>
                    <a:pt x="1555" y="1197"/>
                    <a:pt x="1533" y="1208"/>
                  </a:cubicBezTo>
                  <a:cubicBezTo>
                    <a:pt x="1504" y="1217"/>
                    <a:pt x="1485" y="1256"/>
                    <a:pt x="1466" y="1285"/>
                  </a:cubicBezTo>
                  <a:cubicBezTo>
                    <a:pt x="1457" y="1280"/>
                    <a:pt x="1448" y="1276"/>
                    <a:pt x="1441" y="1272"/>
                  </a:cubicBezTo>
                  <a:lnTo>
                    <a:pt x="1441" y="1272"/>
                  </a:lnTo>
                  <a:cubicBezTo>
                    <a:pt x="1459" y="1283"/>
                    <a:pt x="1477" y="1292"/>
                    <a:pt x="1495" y="1304"/>
                  </a:cubicBezTo>
                  <a:lnTo>
                    <a:pt x="1514" y="1304"/>
                  </a:lnTo>
                  <a:lnTo>
                    <a:pt x="1514" y="1332"/>
                  </a:lnTo>
                  <a:cubicBezTo>
                    <a:pt x="1482" y="1307"/>
                    <a:pt x="1437" y="1294"/>
                    <a:pt x="1394" y="1294"/>
                  </a:cubicBezTo>
                  <a:cubicBezTo>
                    <a:pt x="1372" y="1294"/>
                    <a:pt x="1351" y="1297"/>
                    <a:pt x="1332" y="1304"/>
                  </a:cubicBezTo>
                  <a:lnTo>
                    <a:pt x="1322" y="1304"/>
                  </a:lnTo>
                  <a:cubicBezTo>
                    <a:pt x="1322" y="1294"/>
                    <a:pt x="1303" y="1294"/>
                    <a:pt x="1303" y="1285"/>
                  </a:cubicBezTo>
                  <a:cubicBezTo>
                    <a:pt x="1294" y="1256"/>
                    <a:pt x="1274" y="1237"/>
                    <a:pt x="1255" y="1208"/>
                  </a:cubicBezTo>
                  <a:cubicBezTo>
                    <a:pt x="1272" y="1202"/>
                    <a:pt x="1283" y="1193"/>
                    <a:pt x="1295" y="1180"/>
                  </a:cubicBezTo>
                  <a:lnTo>
                    <a:pt x="1295" y="1180"/>
                  </a:lnTo>
                  <a:cubicBezTo>
                    <a:pt x="1318" y="1203"/>
                    <a:pt x="1337" y="1220"/>
                    <a:pt x="1370" y="1237"/>
                  </a:cubicBezTo>
                  <a:cubicBezTo>
                    <a:pt x="1399" y="1251"/>
                    <a:pt x="1417" y="1260"/>
                    <a:pt x="1441" y="1272"/>
                  </a:cubicBezTo>
                  <a:lnTo>
                    <a:pt x="1441" y="1272"/>
                  </a:lnTo>
                  <a:cubicBezTo>
                    <a:pt x="1430" y="1265"/>
                    <a:pt x="1419" y="1257"/>
                    <a:pt x="1408" y="1246"/>
                  </a:cubicBezTo>
                  <a:cubicBezTo>
                    <a:pt x="1370" y="1237"/>
                    <a:pt x="1341" y="1208"/>
                    <a:pt x="1322" y="1150"/>
                  </a:cubicBezTo>
                  <a:cubicBezTo>
                    <a:pt x="1311" y="1162"/>
                    <a:pt x="1302" y="1172"/>
                    <a:pt x="1295" y="1180"/>
                  </a:cubicBezTo>
                  <a:lnTo>
                    <a:pt x="1295" y="1180"/>
                  </a:lnTo>
                  <a:cubicBezTo>
                    <a:pt x="1291" y="1177"/>
                    <a:pt x="1288" y="1173"/>
                    <a:pt x="1284" y="1170"/>
                  </a:cubicBezTo>
                  <a:cubicBezTo>
                    <a:pt x="1284" y="1170"/>
                    <a:pt x="1274" y="1170"/>
                    <a:pt x="1274" y="1160"/>
                  </a:cubicBezTo>
                  <a:cubicBezTo>
                    <a:pt x="1284" y="1150"/>
                    <a:pt x="1284" y="1141"/>
                    <a:pt x="1294" y="1122"/>
                  </a:cubicBezTo>
                  <a:cubicBezTo>
                    <a:pt x="1332" y="1141"/>
                    <a:pt x="1380" y="1141"/>
                    <a:pt x="1418" y="1150"/>
                  </a:cubicBezTo>
                  <a:cubicBezTo>
                    <a:pt x="1466" y="1150"/>
                    <a:pt x="1514" y="1150"/>
                    <a:pt x="1552" y="1141"/>
                  </a:cubicBezTo>
                  <a:lnTo>
                    <a:pt x="1571" y="1141"/>
                  </a:lnTo>
                  <a:cubicBezTo>
                    <a:pt x="1604" y="1180"/>
                    <a:pt x="1655" y="1206"/>
                    <a:pt x="1705" y="1206"/>
                  </a:cubicBezTo>
                  <a:cubicBezTo>
                    <a:pt x="1729" y="1206"/>
                    <a:pt x="1751" y="1201"/>
                    <a:pt x="1773" y="1189"/>
                  </a:cubicBezTo>
                  <a:cubicBezTo>
                    <a:pt x="1916" y="1112"/>
                    <a:pt x="1945" y="1016"/>
                    <a:pt x="1907" y="940"/>
                  </a:cubicBezTo>
                  <a:cubicBezTo>
                    <a:pt x="1887" y="892"/>
                    <a:pt x="1820" y="853"/>
                    <a:pt x="1773" y="853"/>
                  </a:cubicBezTo>
                  <a:cubicBezTo>
                    <a:pt x="1840" y="805"/>
                    <a:pt x="1849" y="719"/>
                    <a:pt x="1811" y="662"/>
                  </a:cubicBezTo>
                  <a:cubicBezTo>
                    <a:pt x="1782" y="614"/>
                    <a:pt x="1734" y="576"/>
                    <a:pt x="1677" y="576"/>
                  </a:cubicBezTo>
                  <a:cubicBezTo>
                    <a:pt x="1705" y="528"/>
                    <a:pt x="1715" y="480"/>
                    <a:pt x="1677" y="422"/>
                  </a:cubicBezTo>
                  <a:cubicBezTo>
                    <a:pt x="1656" y="361"/>
                    <a:pt x="1591" y="333"/>
                    <a:pt x="1532" y="333"/>
                  </a:cubicBezTo>
                  <a:cubicBezTo>
                    <a:pt x="1508" y="333"/>
                    <a:pt x="1485" y="337"/>
                    <a:pt x="1466" y="346"/>
                  </a:cubicBezTo>
                  <a:cubicBezTo>
                    <a:pt x="1380" y="384"/>
                    <a:pt x="1361" y="489"/>
                    <a:pt x="1389" y="566"/>
                  </a:cubicBezTo>
                  <a:lnTo>
                    <a:pt x="1428" y="604"/>
                  </a:lnTo>
                  <a:cubicBezTo>
                    <a:pt x="1418" y="614"/>
                    <a:pt x="1399" y="614"/>
                    <a:pt x="1399" y="623"/>
                  </a:cubicBezTo>
                  <a:cubicBezTo>
                    <a:pt x="1370" y="652"/>
                    <a:pt x="1341" y="671"/>
                    <a:pt x="1303" y="710"/>
                  </a:cubicBezTo>
                  <a:lnTo>
                    <a:pt x="1294" y="719"/>
                  </a:lnTo>
                  <a:cubicBezTo>
                    <a:pt x="1255" y="681"/>
                    <a:pt x="1226" y="652"/>
                    <a:pt x="1179" y="623"/>
                  </a:cubicBezTo>
                  <a:cubicBezTo>
                    <a:pt x="1188" y="576"/>
                    <a:pt x="1198" y="537"/>
                    <a:pt x="1207" y="489"/>
                  </a:cubicBezTo>
                  <a:cubicBezTo>
                    <a:pt x="1226" y="441"/>
                    <a:pt x="1236" y="413"/>
                    <a:pt x="1246" y="365"/>
                  </a:cubicBezTo>
                  <a:cubicBezTo>
                    <a:pt x="1284" y="365"/>
                    <a:pt x="1322" y="365"/>
                    <a:pt x="1341" y="346"/>
                  </a:cubicBezTo>
                  <a:cubicBezTo>
                    <a:pt x="1428" y="317"/>
                    <a:pt x="1447" y="202"/>
                    <a:pt x="1418" y="135"/>
                  </a:cubicBezTo>
                  <a:cubicBezTo>
                    <a:pt x="1391" y="73"/>
                    <a:pt x="1329" y="46"/>
                    <a:pt x="1268" y="46"/>
                  </a:cubicBezTo>
                  <a:cubicBezTo>
                    <a:pt x="1244" y="46"/>
                    <a:pt x="1219" y="50"/>
                    <a:pt x="1198" y="58"/>
                  </a:cubicBezTo>
                  <a:cubicBezTo>
                    <a:pt x="1111" y="97"/>
                    <a:pt x="1092" y="202"/>
                    <a:pt x="1131" y="279"/>
                  </a:cubicBezTo>
                  <a:cubicBezTo>
                    <a:pt x="1140" y="317"/>
                    <a:pt x="1179" y="326"/>
                    <a:pt x="1198" y="346"/>
                  </a:cubicBezTo>
                  <a:cubicBezTo>
                    <a:pt x="1188" y="394"/>
                    <a:pt x="1179" y="432"/>
                    <a:pt x="1159" y="480"/>
                  </a:cubicBezTo>
                  <a:cubicBezTo>
                    <a:pt x="1150" y="528"/>
                    <a:pt x="1140" y="566"/>
                    <a:pt x="1131" y="614"/>
                  </a:cubicBezTo>
                  <a:cubicBezTo>
                    <a:pt x="1092" y="604"/>
                    <a:pt x="1044" y="585"/>
                    <a:pt x="997" y="585"/>
                  </a:cubicBezTo>
                  <a:lnTo>
                    <a:pt x="939" y="585"/>
                  </a:lnTo>
                  <a:cubicBezTo>
                    <a:pt x="939" y="528"/>
                    <a:pt x="920" y="480"/>
                    <a:pt x="920" y="422"/>
                  </a:cubicBezTo>
                  <a:lnTo>
                    <a:pt x="920" y="326"/>
                  </a:lnTo>
                  <a:cubicBezTo>
                    <a:pt x="1006" y="317"/>
                    <a:pt x="1064" y="250"/>
                    <a:pt x="1064" y="173"/>
                  </a:cubicBezTo>
                  <a:cubicBezTo>
                    <a:pt x="1064" y="87"/>
                    <a:pt x="997" y="1"/>
                    <a:pt x="901"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2055075" y="1603025"/>
            <a:ext cx="5034000" cy="997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5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5" name="Google Shape;175;p9"/>
          <p:cNvSpPr txBox="1">
            <a:spLocks noGrp="1"/>
          </p:cNvSpPr>
          <p:nvPr>
            <p:ph type="subTitle" idx="1"/>
          </p:nvPr>
        </p:nvSpPr>
        <p:spPr>
          <a:xfrm>
            <a:off x="2055025" y="2600600"/>
            <a:ext cx="5034000" cy="116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0" name="Google Shape;180;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2pPr>
            <a:lvl3pPr lvl="2"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3pPr>
            <a:lvl4pPr lvl="3"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4pPr>
            <a:lvl5pPr lvl="4"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5pPr>
            <a:lvl6pPr lvl="5"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6pPr>
            <a:lvl7pPr lvl="6"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7pPr>
            <a:lvl8pPr lvl="7"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8pPr>
            <a:lvl9pPr lvl="8"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hyperlink" Target="https://www.freepik.com/free-vector/cartoon-little-red-riding-hood-illustration_14669652.htm/?utm_source=slidesgo_template&amp;utm_medium=referral-link&amp;utm_campaign=sg_resources&amp;utm_content=freepi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Google Shape;515;p26"/>
          <p:cNvPicPr preferRelativeResize="0"/>
          <p:nvPr/>
        </p:nvPicPr>
        <p:blipFill rotWithShape="1">
          <a:blip r:embed="rId1"/>
          <a:srcRect l="14432" t="3648" r="14439" b="11891"/>
          <a:stretch>
            <a:fillRect/>
          </a:stretch>
        </p:blipFill>
        <p:spPr>
          <a:xfrm>
            <a:off x="4982000" y="169125"/>
            <a:ext cx="4090851" cy="4857350"/>
          </a:xfrm>
          <a:prstGeom prst="rect">
            <a:avLst/>
          </a:prstGeom>
          <a:noFill/>
          <a:ln>
            <a:noFill/>
          </a:ln>
        </p:spPr>
      </p:pic>
      <p:sp>
        <p:nvSpPr>
          <p:cNvPr id="516" name="Google Shape;516;p26"/>
          <p:cNvSpPr txBox="1">
            <a:spLocks noGrp="1"/>
          </p:cNvSpPr>
          <p:nvPr>
            <p:ph type="ctrTitle"/>
          </p:nvPr>
        </p:nvSpPr>
        <p:spPr>
          <a:xfrm>
            <a:off x="695425" y="874035"/>
            <a:ext cx="4372200" cy="18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t>Book </a:t>
            </a:r>
            <a:r>
              <a:rPr lang="en-US" altLang="en-GB" sz="3600"/>
              <a:t>Blurb </a:t>
            </a:r>
            <a:br>
              <a:rPr lang="en-US" altLang="en-GB" sz="3600"/>
            </a:br>
            <a:r>
              <a:rPr lang="en-US" altLang="en-GB" sz="3600"/>
              <a:t>Recommendation System</a:t>
            </a:r>
            <a:endParaRPr lang="en-US" altLang="en-GB" sz="3600"/>
          </a:p>
        </p:txBody>
      </p:sp>
      <p:sp>
        <p:nvSpPr>
          <p:cNvPr id="517" name="Google Shape;517;p26"/>
          <p:cNvSpPr txBox="1">
            <a:spLocks noGrp="1"/>
          </p:cNvSpPr>
          <p:nvPr>
            <p:ph type="subTitle" idx="1"/>
          </p:nvPr>
        </p:nvSpPr>
        <p:spPr>
          <a:xfrm>
            <a:off x="695425" y="3533800"/>
            <a:ext cx="4372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This project develops an intelligent book recommender system using NLP to analyze book blurbs, addressing the challenge of finding the ideal book by leveraging this valuable yet often-overlooked information source.</a:t>
            </a:r>
            <a:endParaRPr lang="en-GB"/>
          </a:p>
        </p:txBody>
      </p:sp>
      <p:sp>
        <p:nvSpPr>
          <p:cNvPr id="518" name="Google Shape;518;p26"/>
          <p:cNvSpPr txBox="1">
            <a:spLocks noGrp="1"/>
          </p:cNvSpPr>
          <p:nvPr>
            <p:ph type="ctrTitle"/>
          </p:nvPr>
        </p:nvSpPr>
        <p:spPr>
          <a:xfrm>
            <a:off x="6009975" y="4217900"/>
            <a:ext cx="2034900" cy="3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900"/>
              <a:t>Find your Book</a:t>
            </a:r>
            <a:endParaRPr lang="en-US" sz="1900"/>
          </a:p>
        </p:txBody>
      </p:sp>
      <p:grpSp>
        <p:nvGrpSpPr>
          <p:cNvPr id="519" name="Google Shape;519;p26"/>
          <p:cNvGrpSpPr/>
          <p:nvPr/>
        </p:nvGrpSpPr>
        <p:grpSpPr>
          <a:xfrm>
            <a:off x="5929009" y="1174894"/>
            <a:ext cx="2034753" cy="2937262"/>
            <a:chOff x="2892975" y="-1133450"/>
            <a:chExt cx="3022957" cy="4363134"/>
          </a:xfrm>
        </p:grpSpPr>
        <p:sp>
          <p:nvSpPr>
            <p:cNvPr id="520" name="Google Shape;520;p26"/>
            <p:cNvSpPr/>
            <p:nvPr/>
          </p:nvSpPr>
          <p:spPr>
            <a:xfrm>
              <a:off x="4873119" y="117137"/>
              <a:ext cx="740357" cy="858600"/>
            </a:xfrm>
            <a:custGeom>
              <a:avLst/>
              <a:gdLst/>
              <a:ahLst/>
              <a:cxnLst/>
              <a:rect l="l" t="t" r="r" b="b"/>
              <a:pathLst>
                <a:path w="5679" h="6586" extrusionOk="0">
                  <a:moveTo>
                    <a:pt x="1768" y="0"/>
                  </a:moveTo>
                  <a:lnTo>
                    <a:pt x="1762" y="46"/>
                  </a:lnTo>
                  <a:cubicBezTo>
                    <a:pt x="1755" y="130"/>
                    <a:pt x="1586" y="1800"/>
                    <a:pt x="2210" y="2508"/>
                  </a:cubicBezTo>
                  <a:cubicBezTo>
                    <a:pt x="2210" y="2508"/>
                    <a:pt x="2405" y="2131"/>
                    <a:pt x="2756" y="2079"/>
                  </a:cubicBezTo>
                  <a:cubicBezTo>
                    <a:pt x="2793" y="2073"/>
                    <a:pt x="2831" y="2070"/>
                    <a:pt x="2868" y="2070"/>
                  </a:cubicBezTo>
                  <a:cubicBezTo>
                    <a:pt x="3172" y="2070"/>
                    <a:pt x="3450" y="2289"/>
                    <a:pt x="3444" y="2833"/>
                  </a:cubicBezTo>
                  <a:cubicBezTo>
                    <a:pt x="3438" y="3432"/>
                    <a:pt x="2755" y="3775"/>
                    <a:pt x="2331" y="3775"/>
                  </a:cubicBezTo>
                  <a:cubicBezTo>
                    <a:pt x="2323" y="3775"/>
                    <a:pt x="2315" y="3775"/>
                    <a:pt x="2307" y="3775"/>
                  </a:cubicBezTo>
                  <a:cubicBezTo>
                    <a:pt x="2307" y="3775"/>
                    <a:pt x="1359" y="4925"/>
                    <a:pt x="79" y="5211"/>
                  </a:cubicBezTo>
                  <a:cubicBezTo>
                    <a:pt x="79" y="5295"/>
                    <a:pt x="1" y="5717"/>
                    <a:pt x="287" y="6309"/>
                  </a:cubicBezTo>
                  <a:cubicBezTo>
                    <a:pt x="393" y="6530"/>
                    <a:pt x="1027" y="6586"/>
                    <a:pt x="1702" y="6586"/>
                  </a:cubicBezTo>
                  <a:cubicBezTo>
                    <a:pt x="2399" y="6586"/>
                    <a:pt x="3141" y="6526"/>
                    <a:pt x="3390" y="6526"/>
                  </a:cubicBezTo>
                  <a:cubicBezTo>
                    <a:pt x="3445" y="6526"/>
                    <a:pt x="3476" y="6529"/>
                    <a:pt x="3477" y="6536"/>
                  </a:cubicBezTo>
                  <a:cubicBezTo>
                    <a:pt x="3477" y="6536"/>
                    <a:pt x="3478" y="6537"/>
                    <a:pt x="3479" y="6537"/>
                  </a:cubicBezTo>
                  <a:cubicBezTo>
                    <a:pt x="3517" y="6537"/>
                    <a:pt x="3428" y="5626"/>
                    <a:pt x="3492" y="5626"/>
                  </a:cubicBezTo>
                  <a:cubicBezTo>
                    <a:pt x="3495" y="5626"/>
                    <a:pt x="3499" y="5629"/>
                    <a:pt x="3503" y="5633"/>
                  </a:cubicBezTo>
                  <a:cubicBezTo>
                    <a:pt x="3581" y="5737"/>
                    <a:pt x="4055" y="6542"/>
                    <a:pt x="4191" y="6542"/>
                  </a:cubicBezTo>
                  <a:cubicBezTo>
                    <a:pt x="4194" y="6542"/>
                    <a:pt x="4197" y="6542"/>
                    <a:pt x="4200" y="6542"/>
                  </a:cubicBezTo>
                  <a:cubicBezTo>
                    <a:pt x="4734" y="6542"/>
                    <a:pt x="5678" y="5950"/>
                    <a:pt x="5484" y="5769"/>
                  </a:cubicBezTo>
                  <a:cubicBezTo>
                    <a:pt x="4997" y="5315"/>
                    <a:pt x="4295" y="3411"/>
                    <a:pt x="4237" y="2079"/>
                  </a:cubicBezTo>
                  <a:cubicBezTo>
                    <a:pt x="4237" y="2014"/>
                    <a:pt x="4237" y="1956"/>
                    <a:pt x="4224" y="1904"/>
                  </a:cubicBezTo>
                  <a:cubicBezTo>
                    <a:pt x="4217" y="734"/>
                    <a:pt x="3808" y="364"/>
                    <a:pt x="3711" y="293"/>
                  </a:cubicBezTo>
                  <a:cubicBezTo>
                    <a:pt x="3119" y="195"/>
                    <a:pt x="2437" y="98"/>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6"/>
            <p:cNvSpPr/>
            <p:nvPr/>
          </p:nvSpPr>
          <p:spPr>
            <a:xfrm>
              <a:off x="4797898" y="814368"/>
              <a:ext cx="563318" cy="629675"/>
            </a:xfrm>
            <a:custGeom>
              <a:avLst/>
              <a:gdLst/>
              <a:ahLst/>
              <a:cxnLst/>
              <a:rect l="l" t="t" r="r" b="b"/>
              <a:pathLst>
                <a:path w="4321" h="4830" extrusionOk="0">
                  <a:moveTo>
                    <a:pt x="1216" y="1"/>
                  </a:moveTo>
                  <a:cubicBezTo>
                    <a:pt x="405" y="1"/>
                    <a:pt x="0" y="756"/>
                    <a:pt x="26" y="1444"/>
                  </a:cubicBezTo>
                  <a:cubicBezTo>
                    <a:pt x="39" y="2178"/>
                    <a:pt x="149" y="2906"/>
                    <a:pt x="331" y="3614"/>
                  </a:cubicBezTo>
                  <a:cubicBezTo>
                    <a:pt x="390" y="3835"/>
                    <a:pt x="455" y="4055"/>
                    <a:pt x="610" y="4224"/>
                  </a:cubicBezTo>
                  <a:cubicBezTo>
                    <a:pt x="779" y="4413"/>
                    <a:pt x="1033" y="4510"/>
                    <a:pt x="1273" y="4582"/>
                  </a:cubicBezTo>
                  <a:cubicBezTo>
                    <a:pt x="1828" y="4748"/>
                    <a:pt x="2401" y="4829"/>
                    <a:pt x="2977" y="4829"/>
                  </a:cubicBezTo>
                  <a:cubicBezTo>
                    <a:pt x="3076" y="4829"/>
                    <a:pt x="3175" y="4827"/>
                    <a:pt x="3274" y="4822"/>
                  </a:cubicBezTo>
                  <a:cubicBezTo>
                    <a:pt x="3573" y="4809"/>
                    <a:pt x="3904" y="4757"/>
                    <a:pt x="4119" y="4543"/>
                  </a:cubicBezTo>
                  <a:cubicBezTo>
                    <a:pt x="4262" y="4393"/>
                    <a:pt x="4320" y="4172"/>
                    <a:pt x="4320" y="3971"/>
                  </a:cubicBezTo>
                  <a:cubicBezTo>
                    <a:pt x="4320" y="3770"/>
                    <a:pt x="4255" y="3568"/>
                    <a:pt x="4184" y="3373"/>
                  </a:cubicBezTo>
                  <a:cubicBezTo>
                    <a:pt x="3800" y="2360"/>
                    <a:pt x="3540" y="1489"/>
                    <a:pt x="2819" y="677"/>
                  </a:cubicBezTo>
                  <a:cubicBezTo>
                    <a:pt x="2527" y="339"/>
                    <a:pt x="1715" y="15"/>
                    <a:pt x="1267" y="2"/>
                  </a:cubicBezTo>
                  <a:cubicBezTo>
                    <a:pt x="1249" y="1"/>
                    <a:pt x="1232" y="1"/>
                    <a:pt x="1216"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6"/>
            <p:cNvSpPr/>
            <p:nvPr/>
          </p:nvSpPr>
          <p:spPr>
            <a:xfrm>
              <a:off x="4192213" y="51041"/>
              <a:ext cx="579484" cy="922611"/>
            </a:xfrm>
            <a:custGeom>
              <a:avLst/>
              <a:gdLst/>
              <a:ahLst/>
              <a:cxnLst/>
              <a:rect l="l" t="t" r="r" b="b"/>
              <a:pathLst>
                <a:path w="4445" h="7077" extrusionOk="0">
                  <a:moveTo>
                    <a:pt x="1982" y="1"/>
                  </a:moveTo>
                  <a:cubicBezTo>
                    <a:pt x="1930" y="72"/>
                    <a:pt x="1651" y="494"/>
                    <a:pt x="1521" y="1066"/>
                  </a:cubicBezTo>
                  <a:cubicBezTo>
                    <a:pt x="1443" y="1391"/>
                    <a:pt x="1430" y="1683"/>
                    <a:pt x="1423" y="1956"/>
                  </a:cubicBezTo>
                  <a:cubicBezTo>
                    <a:pt x="1404" y="2378"/>
                    <a:pt x="1397" y="2762"/>
                    <a:pt x="1203" y="3138"/>
                  </a:cubicBezTo>
                  <a:cubicBezTo>
                    <a:pt x="878" y="3756"/>
                    <a:pt x="1" y="5230"/>
                    <a:pt x="59" y="6322"/>
                  </a:cubicBezTo>
                  <a:cubicBezTo>
                    <a:pt x="65" y="6505"/>
                    <a:pt x="1017" y="6793"/>
                    <a:pt x="1160" y="6793"/>
                  </a:cubicBezTo>
                  <a:cubicBezTo>
                    <a:pt x="1169" y="6793"/>
                    <a:pt x="1174" y="6792"/>
                    <a:pt x="1177" y="6790"/>
                  </a:cubicBezTo>
                  <a:cubicBezTo>
                    <a:pt x="1222" y="6751"/>
                    <a:pt x="1332" y="5900"/>
                    <a:pt x="1579" y="5588"/>
                  </a:cubicBezTo>
                  <a:cubicBezTo>
                    <a:pt x="1583" y="5583"/>
                    <a:pt x="1585" y="5581"/>
                    <a:pt x="1587" y="5581"/>
                  </a:cubicBezTo>
                  <a:cubicBezTo>
                    <a:pt x="1631" y="5581"/>
                    <a:pt x="1351" y="6690"/>
                    <a:pt x="1482" y="6796"/>
                  </a:cubicBezTo>
                  <a:cubicBezTo>
                    <a:pt x="1605" y="6907"/>
                    <a:pt x="2174" y="7077"/>
                    <a:pt x="2465" y="7077"/>
                  </a:cubicBezTo>
                  <a:cubicBezTo>
                    <a:pt x="2480" y="7077"/>
                    <a:pt x="2495" y="7076"/>
                    <a:pt x="2508" y="7075"/>
                  </a:cubicBezTo>
                  <a:cubicBezTo>
                    <a:pt x="2820" y="6686"/>
                    <a:pt x="3093" y="6341"/>
                    <a:pt x="3249" y="6231"/>
                  </a:cubicBezTo>
                  <a:cubicBezTo>
                    <a:pt x="3394" y="6121"/>
                    <a:pt x="3554" y="6085"/>
                    <a:pt x="3703" y="6085"/>
                  </a:cubicBezTo>
                  <a:cubicBezTo>
                    <a:pt x="3995" y="6085"/>
                    <a:pt x="4243" y="6224"/>
                    <a:pt x="4243" y="6224"/>
                  </a:cubicBezTo>
                  <a:cubicBezTo>
                    <a:pt x="4282" y="6245"/>
                    <a:pt x="4312" y="6253"/>
                    <a:pt x="4335" y="6253"/>
                  </a:cubicBezTo>
                  <a:cubicBezTo>
                    <a:pt x="4431" y="6253"/>
                    <a:pt x="4405" y="6114"/>
                    <a:pt x="4405" y="6114"/>
                  </a:cubicBezTo>
                  <a:lnTo>
                    <a:pt x="4444" y="5607"/>
                  </a:lnTo>
                  <a:cubicBezTo>
                    <a:pt x="3236" y="5380"/>
                    <a:pt x="2391" y="4620"/>
                    <a:pt x="2333" y="4113"/>
                  </a:cubicBezTo>
                  <a:cubicBezTo>
                    <a:pt x="2281" y="3645"/>
                    <a:pt x="2521" y="3379"/>
                    <a:pt x="2632" y="3197"/>
                  </a:cubicBezTo>
                  <a:cubicBezTo>
                    <a:pt x="2671" y="3138"/>
                    <a:pt x="2697" y="1956"/>
                    <a:pt x="2697" y="1956"/>
                  </a:cubicBezTo>
                  <a:cubicBezTo>
                    <a:pt x="2404" y="1950"/>
                    <a:pt x="1878" y="1839"/>
                    <a:pt x="1885" y="1748"/>
                  </a:cubicBezTo>
                  <a:cubicBezTo>
                    <a:pt x="1982" y="468"/>
                    <a:pt x="2827" y="40"/>
                    <a:pt x="2827" y="40"/>
                  </a:cubicBezTo>
                  <a:cubicBezTo>
                    <a:pt x="2567" y="27"/>
                    <a:pt x="2274" y="7"/>
                    <a:pt x="1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6"/>
            <p:cNvSpPr/>
            <p:nvPr/>
          </p:nvSpPr>
          <p:spPr>
            <a:xfrm>
              <a:off x="5018870" y="506440"/>
              <a:ext cx="375458" cy="294239"/>
            </a:xfrm>
            <a:custGeom>
              <a:avLst/>
              <a:gdLst/>
              <a:ahLst/>
              <a:cxnLst/>
              <a:rect l="l" t="t" r="r" b="b"/>
              <a:pathLst>
                <a:path w="2880" h="2257" extrusionOk="0">
                  <a:moveTo>
                    <a:pt x="2312" y="1"/>
                  </a:moveTo>
                  <a:cubicBezTo>
                    <a:pt x="2296" y="1"/>
                    <a:pt x="2279" y="2"/>
                    <a:pt x="2261" y="5"/>
                  </a:cubicBezTo>
                  <a:cubicBezTo>
                    <a:pt x="1865" y="83"/>
                    <a:pt x="403" y="720"/>
                    <a:pt x="449" y="1025"/>
                  </a:cubicBezTo>
                  <a:cubicBezTo>
                    <a:pt x="449" y="1025"/>
                    <a:pt x="0" y="1837"/>
                    <a:pt x="761" y="2149"/>
                  </a:cubicBezTo>
                  <a:cubicBezTo>
                    <a:pt x="937" y="2223"/>
                    <a:pt x="1131" y="2257"/>
                    <a:pt x="1326" y="2257"/>
                  </a:cubicBezTo>
                  <a:cubicBezTo>
                    <a:pt x="1975" y="2257"/>
                    <a:pt x="2644" y="1887"/>
                    <a:pt x="2749" y="1383"/>
                  </a:cubicBezTo>
                  <a:cubicBezTo>
                    <a:pt x="2879" y="742"/>
                    <a:pt x="2682" y="1"/>
                    <a:pt x="2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6"/>
            <p:cNvSpPr/>
            <p:nvPr/>
          </p:nvSpPr>
          <p:spPr>
            <a:xfrm>
              <a:off x="4345524" y="-18679"/>
              <a:ext cx="1090133" cy="785855"/>
            </a:xfrm>
            <a:custGeom>
              <a:avLst/>
              <a:gdLst/>
              <a:ahLst/>
              <a:cxnLst/>
              <a:rect l="l" t="t" r="r" b="b"/>
              <a:pathLst>
                <a:path w="8362" h="6028" extrusionOk="0">
                  <a:moveTo>
                    <a:pt x="4122" y="0"/>
                  </a:moveTo>
                  <a:cubicBezTo>
                    <a:pt x="2750" y="0"/>
                    <a:pt x="1391" y="177"/>
                    <a:pt x="728" y="577"/>
                  </a:cubicBezTo>
                  <a:cubicBezTo>
                    <a:pt x="728" y="577"/>
                    <a:pt x="384" y="1707"/>
                    <a:pt x="189" y="2487"/>
                  </a:cubicBezTo>
                  <a:cubicBezTo>
                    <a:pt x="1" y="3267"/>
                    <a:pt x="1215" y="4897"/>
                    <a:pt x="1625" y="5196"/>
                  </a:cubicBezTo>
                  <a:cubicBezTo>
                    <a:pt x="1927" y="5412"/>
                    <a:pt x="3372" y="6027"/>
                    <a:pt x="4831" y="6027"/>
                  </a:cubicBezTo>
                  <a:cubicBezTo>
                    <a:pt x="6319" y="6027"/>
                    <a:pt x="7823" y="5388"/>
                    <a:pt x="8147" y="3033"/>
                  </a:cubicBezTo>
                  <a:cubicBezTo>
                    <a:pt x="8264" y="2221"/>
                    <a:pt x="8362" y="1779"/>
                    <a:pt x="8082" y="882"/>
                  </a:cubicBezTo>
                  <a:cubicBezTo>
                    <a:pt x="7913" y="334"/>
                    <a:pt x="6005" y="0"/>
                    <a:pt x="4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6"/>
            <p:cNvSpPr/>
            <p:nvPr/>
          </p:nvSpPr>
          <p:spPr>
            <a:xfrm>
              <a:off x="5151844" y="420789"/>
              <a:ext cx="199332" cy="227622"/>
            </a:xfrm>
            <a:custGeom>
              <a:avLst/>
              <a:gdLst/>
              <a:ahLst/>
              <a:cxnLst/>
              <a:rect l="l" t="t" r="r" b="b"/>
              <a:pathLst>
                <a:path w="1529" h="1746" extrusionOk="0">
                  <a:moveTo>
                    <a:pt x="765" y="0"/>
                  </a:moveTo>
                  <a:cubicBezTo>
                    <a:pt x="552" y="0"/>
                    <a:pt x="377" y="58"/>
                    <a:pt x="377" y="58"/>
                  </a:cubicBezTo>
                  <a:lnTo>
                    <a:pt x="0" y="1247"/>
                  </a:lnTo>
                  <a:cubicBezTo>
                    <a:pt x="152" y="1569"/>
                    <a:pt x="467" y="1745"/>
                    <a:pt x="771" y="1745"/>
                  </a:cubicBezTo>
                  <a:cubicBezTo>
                    <a:pt x="1159" y="1745"/>
                    <a:pt x="1529" y="1459"/>
                    <a:pt x="1514" y="825"/>
                  </a:cubicBezTo>
                  <a:cubicBezTo>
                    <a:pt x="1506" y="136"/>
                    <a:pt x="1091" y="0"/>
                    <a:pt x="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6"/>
            <p:cNvSpPr/>
            <p:nvPr/>
          </p:nvSpPr>
          <p:spPr>
            <a:xfrm>
              <a:off x="4448905" y="-124407"/>
              <a:ext cx="861468" cy="918178"/>
            </a:xfrm>
            <a:custGeom>
              <a:avLst/>
              <a:gdLst/>
              <a:ahLst/>
              <a:cxnLst/>
              <a:rect l="l" t="t" r="r" b="b"/>
              <a:pathLst>
                <a:path w="6608" h="7043" extrusionOk="0">
                  <a:moveTo>
                    <a:pt x="2545" y="0"/>
                  </a:moveTo>
                  <a:cubicBezTo>
                    <a:pt x="1459" y="0"/>
                    <a:pt x="560" y="369"/>
                    <a:pt x="202" y="1382"/>
                  </a:cubicBezTo>
                  <a:cubicBezTo>
                    <a:pt x="202" y="1382"/>
                    <a:pt x="98" y="2713"/>
                    <a:pt x="39" y="4292"/>
                  </a:cubicBezTo>
                  <a:cubicBezTo>
                    <a:pt x="0" y="5578"/>
                    <a:pt x="624" y="6852"/>
                    <a:pt x="2540" y="7014"/>
                  </a:cubicBezTo>
                  <a:cubicBezTo>
                    <a:pt x="2754" y="7033"/>
                    <a:pt x="2957" y="7042"/>
                    <a:pt x="3150" y="7042"/>
                  </a:cubicBezTo>
                  <a:cubicBezTo>
                    <a:pt x="4724" y="7042"/>
                    <a:pt x="5606" y="6395"/>
                    <a:pt x="6081" y="4571"/>
                  </a:cubicBezTo>
                  <a:cubicBezTo>
                    <a:pt x="6607" y="2525"/>
                    <a:pt x="6341" y="816"/>
                    <a:pt x="4476" y="297"/>
                  </a:cubicBezTo>
                  <a:cubicBezTo>
                    <a:pt x="3815" y="115"/>
                    <a:pt x="3151" y="0"/>
                    <a:pt x="2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6"/>
            <p:cNvSpPr/>
            <p:nvPr/>
          </p:nvSpPr>
          <p:spPr>
            <a:xfrm>
              <a:off x="4763090" y="508005"/>
              <a:ext cx="93343" cy="44977"/>
            </a:xfrm>
            <a:custGeom>
              <a:avLst/>
              <a:gdLst/>
              <a:ahLst/>
              <a:cxnLst/>
              <a:rect l="l" t="t" r="r" b="b"/>
              <a:pathLst>
                <a:path w="716" h="345" extrusionOk="0">
                  <a:moveTo>
                    <a:pt x="688" y="1"/>
                  </a:moveTo>
                  <a:cubicBezTo>
                    <a:pt x="681" y="1"/>
                    <a:pt x="672" y="8"/>
                    <a:pt x="663" y="13"/>
                  </a:cubicBezTo>
                  <a:cubicBezTo>
                    <a:pt x="549" y="241"/>
                    <a:pt x="374" y="295"/>
                    <a:pt x="237" y="295"/>
                  </a:cubicBezTo>
                  <a:cubicBezTo>
                    <a:pt x="125" y="295"/>
                    <a:pt x="39" y="259"/>
                    <a:pt x="33" y="253"/>
                  </a:cubicBezTo>
                  <a:cubicBezTo>
                    <a:pt x="13" y="253"/>
                    <a:pt x="7" y="253"/>
                    <a:pt x="0" y="273"/>
                  </a:cubicBezTo>
                  <a:cubicBezTo>
                    <a:pt x="0" y="286"/>
                    <a:pt x="0" y="299"/>
                    <a:pt x="13" y="305"/>
                  </a:cubicBezTo>
                  <a:cubicBezTo>
                    <a:pt x="26" y="305"/>
                    <a:pt x="111" y="344"/>
                    <a:pt x="241" y="344"/>
                  </a:cubicBezTo>
                  <a:cubicBezTo>
                    <a:pt x="397" y="344"/>
                    <a:pt x="592" y="286"/>
                    <a:pt x="709" y="39"/>
                  </a:cubicBezTo>
                  <a:cubicBezTo>
                    <a:pt x="715" y="26"/>
                    <a:pt x="709" y="13"/>
                    <a:pt x="696" y="6"/>
                  </a:cubicBezTo>
                  <a:cubicBezTo>
                    <a:pt x="694" y="2"/>
                    <a:pt x="691" y="1"/>
                    <a:pt x="688"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6"/>
            <p:cNvSpPr/>
            <p:nvPr/>
          </p:nvSpPr>
          <p:spPr>
            <a:xfrm>
              <a:off x="4759700" y="5699"/>
              <a:ext cx="2607" cy="1825"/>
            </a:xfrm>
            <a:custGeom>
              <a:avLst/>
              <a:gdLst/>
              <a:ahLst/>
              <a:cxnLst/>
              <a:rect l="l" t="t" r="r" b="b"/>
              <a:pathLst>
                <a:path w="20" h="14" extrusionOk="0">
                  <a:moveTo>
                    <a:pt x="20" y="0"/>
                  </a:moveTo>
                  <a:cubicBezTo>
                    <a:pt x="20" y="0"/>
                    <a:pt x="7" y="0"/>
                    <a:pt x="0" y="13"/>
                  </a:cubicBezTo>
                  <a:lnTo>
                    <a:pt x="20" y="0"/>
                  </a:lnTo>
                  <a:close/>
                </a:path>
              </a:pathLst>
            </a:custGeom>
            <a:solidFill>
              <a:srgbClr val="4C3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6"/>
            <p:cNvSpPr/>
            <p:nvPr/>
          </p:nvSpPr>
          <p:spPr>
            <a:xfrm>
              <a:off x="4958770" y="207638"/>
              <a:ext cx="182123" cy="131541"/>
            </a:xfrm>
            <a:custGeom>
              <a:avLst/>
              <a:gdLst/>
              <a:ahLst/>
              <a:cxnLst/>
              <a:rect l="l" t="t" r="r" b="b"/>
              <a:pathLst>
                <a:path w="1397" h="1009" extrusionOk="0">
                  <a:moveTo>
                    <a:pt x="300" y="0"/>
                  </a:moveTo>
                  <a:cubicBezTo>
                    <a:pt x="189" y="0"/>
                    <a:pt x="125" y="60"/>
                    <a:pt x="85" y="140"/>
                  </a:cubicBezTo>
                  <a:cubicBezTo>
                    <a:pt x="0" y="303"/>
                    <a:pt x="117" y="543"/>
                    <a:pt x="409" y="758"/>
                  </a:cubicBezTo>
                  <a:cubicBezTo>
                    <a:pt x="635" y="915"/>
                    <a:pt x="816" y="1008"/>
                    <a:pt x="954" y="1008"/>
                  </a:cubicBezTo>
                  <a:cubicBezTo>
                    <a:pt x="1027" y="1008"/>
                    <a:pt x="1088" y="983"/>
                    <a:pt x="1137" y="926"/>
                  </a:cubicBezTo>
                  <a:cubicBezTo>
                    <a:pt x="1137" y="926"/>
                    <a:pt x="1397" y="654"/>
                    <a:pt x="877" y="270"/>
                  </a:cubicBezTo>
                  <a:cubicBezTo>
                    <a:pt x="605" y="73"/>
                    <a:pt x="423"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6"/>
            <p:cNvSpPr/>
            <p:nvPr/>
          </p:nvSpPr>
          <p:spPr>
            <a:xfrm>
              <a:off x="4516566" y="174655"/>
              <a:ext cx="188251" cy="108466"/>
            </a:xfrm>
            <a:custGeom>
              <a:avLst/>
              <a:gdLst/>
              <a:ahLst/>
              <a:cxnLst/>
              <a:rect l="l" t="t" r="r" b="b"/>
              <a:pathLst>
                <a:path w="1444" h="832" extrusionOk="0">
                  <a:moveTo>
                    <a:pt x="1127" y="0"/>
                  </a:moveTo>
                  <a:cubicBezTo>
                    <a:pt x="1007" y="0"/>
                    <a:pt x="837" y="37"/>
                    <a:pt x="599" y="127"/>
                  </a:cubicBezTo>
                  <a:cubicBezTo>
                    <a:pt x="1" y="361"/>
                    <a:pt x="176" y="692"/>
                    <a:pt x="176" y="692"/>
                  </a:cubicBezTo>
                  <a:cubicBezTo>
                    <a:pt x="225" y="790"/>
                    <a:pt x="313" y="832"/>
                    <a:pt x="439" y="832"/>
                  </a:cubicBezTo>
                  <a:cubicBezTo>
                    <a:pt x="564" y="832"/>
                    <a:pt x="729" y="790"/>
                    <a:pt x="930" y="718"/>
                  </a:cubicBezTo>
                  <a:cubicBezTo>
                    <a:pt x="1268" y="595"/>
                    <a:pt x="1443" y="387"/>
                    <a:pt x="1404" y="205"/>
                  </a:cubicBezTo>
                  <a:cubicBezTo>
                    <a:pt x="1381" y="87"/>
                    <a:pt x="1312" y="0"/>
                    <a:pt x="1127" y="0"/>
                  </a:cubicBezTo>
                  <a:close/>
                </a:path>
              </a:pathLst>
            </a:custGeom>
            <a:solidFill>
              <a:srgbClr val="E1D5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6"/>
            <p:cNvSpPr/>
            <p:nvPr/>
          </p:nvSpPr>
          <p:spPr>
            <a:xfrm>
              <a:off x="5167097" y="462115"/>
              <a:ext cx="161004" cy="127239"/>
            </a:xfrm>
            <a:custGeom>
              <a:avLst/>
              <a:gdLst/>
              <a:ahLst/>
              <a:cxnLst/>
              <a:rect l="l" t="t" r="r" b="b"/>
              <a:pathLst>
                <a:path w="1235" h="976" extrusionOk="0">
                  <a:moveTo>
                    <a:pt x="740" y="1"/>
                  </a:moveTo>
                  <a:cubicBezTo>
                    <a:pt x="636" y="1"/>
                    <a:pt x="531" y="32"/>
                    <a:pt x="423" y="98"/>
                  </a:cubicBezTo>
                  <a:cubicBezTo>
                    <a:pt x="0" y="358"/>
                    <a:pt x="247" y="943"/>
                    <a:pt x="247" y="949"/>
                  </a:cubicBezTo>
                  <a:cubicBezTo>
                    <a:pt x="247" y="975"/>
                    <a:pt x="254" y="975"/>
                    <a:pt x="260" y="975"/>
                  </a:cubicBezTo>
                  <a:cubicBezTo>
                    <a:pt x="280" y="962"/>
                    <a:pt x="286" y="956"/>
                    <a:pt x="286" y="943"/>
                  </a:cubicBezTo>
                  <a:cubicBezTo>
                    <a:pt x="286" y="930"/>
                    <a:pt x="59" y="378"/>
                    <a:pt x="449" y="144"/>
                  </a:cubicBezTo>
                  <a:cubicBezTo>
                    <a:pt x="550" y="86"/>
                    <a:pt x="647" y="53"/>
                    <a:pt x="743" y="53"/>
                  </a:cubicBezTo>
                  <a:cubicBezTo>
                    <a:pt x="777" y="53"/>
                    <a:pt x="811" y="57"/>
                    <a:pt x="845" y="66"/>
                  </a:cubicBezTo>
                  <a:cubicBezTo>
                    <a:pt x="1066" y="118"/>
                    <a:pt x="1189" y="332"/>
                    <a:pt x="1189" y="332"/>
                  </a:cubicBezTo>
                  <a:cubicBezTo>
                    <a:pt x="1194" y="337"/>
                    <a:pt x="1198" y="341"/>
                    <a:pt x="1208" y="341"/>
                  </a:cubicBezTo>
                  <a:cubicBezTo>
                    <a:pt x="1211" y="341"/>
                    <a:pt x="1216" y="341"/>
                    <a:pt x="1222" y="339"/>
                  </a:cubicBezTo>
                  <a:cubicBezTo>
                    <a:pt x="1228" y="332"/>
                    <a:pt x="1235" y="326"/>
                    <a:pt x="1228" y="306"/>
                  </a:cubicBezTo>
                  <a:cubicBezTo>
                    <a:pt x="1222" y="300"/>
                    <a:pt x="1092" y="79"/>
                    <a:pt x="858" y="14"/>
                  </a:cubicBezTo>
                  <a:cubicBezTo>
                    <a:pt x="819" y="5"/>
                    <a:pt x="780" y="1"/>
                    <a:pt x="740" y="1"/>
                  </a:cubicBezTo>
                  <a:close/>
                </a:path>
              </a:pathLst>
            </a:custGeom>
            <a:solidFill>
              <a:srgbClr val="5D4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6"/>
            <p:cNvSpPr/>
            <p:nvPr/>
          </p:nvSpPr>
          <p:spPr>
            <a:xfrm>
              <a:off x="5190824" y="510742"/>
              <a:ext cx="89041" cy="23597"/>
            </a:xfrm>
            <a:custGeom>
              <a:avLst/>
              <a:gdLst/>
              <a:ahLst/>
              <a:cxnLst/>
              <a:rect l="l" t="t" r="r" b="b"/>
              <a:pathLst>
                <a:path w="683" h="181" extrusionOk="0">
                  <a:moveTo>
                    <a:pt x="301" y="1"/>
                  </a:moveTo>
                  <a:cubicBezTo>
                    <a:pt x="205" y="1"/>
                    <a:pt x="101" y="31"/>
                    <a:pt x="7" y="122"/>
                  </a:cubicBezTo>
                  <a:cubicBezTo>
                    <a:pt x="0" y="128"/>
                    <a:pt x="0" y="141"/>
                    <a:pt x="7" y="154"/>
                  </a:cubicBezTo>
                  <a:cubicBezTo>
                    <a:pt x="10" y="157"/>
                    <a:pt x="16" y="159"/>
                    <a:pt x="23" y="159"/>
                  </a:cubicBezTo>
                  <a:cubicBezTo>
                    <a:pt x="29" y="159"/>
                    <a:pt x="36" y="157"/>
                    <a:pt x="39" y="154"/>
                  </a:cubicBezTo>
                  <a:cubicBezTo>
                    <a:pt x="122" y="75"/>
                    <a:pt x="214" y="48"/>
                    <a:pt x="301" y="48"/>
                  </a:cubicBezTo>
                  <a:cubicBezTo>
                    <a:pt x="485" y="48"/>
                    <a:pt x="648" y="171"/>
                    <a:pt x="656" y="180"/>
                  </a:cubicBezTo>
                  <a:cubicBezTo>
                    <a:pt x="663" y="180"/>
                    <a:pt x="676" y="180"/>
                    <a:pt x="676" y="167"/>
                  </a:cubicBezTo>
                  <a:cubicBezTo>
                    <a:pt x="682" y="161"/>
                    <a:pt x="682" y="148"/>
                    <a:pt x="676" y="135"/>
                  </a:cubicBezTo>
                  <a:cubicBezTo>
                    <a:pt x="676" y="135"/>
                    <a:pt x="503" y="1"/>
                    <a:pt x="301" y="1"/>
                  </a:cubicBezTo>
                  <a:close/>
                </a:path>
              </a:pathLst>
            </a:custGeom>
            <a:solidFill>
              <a:srgbClr val="5D4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6"/>
            <p:cNvSpPr/>
            <p:nvPr/>
          </p:nvSpPr>
          <p:spPr>
            <a:xfrm>
              <a:off x="4723311" y="175046"/>
              <a:ext cx="122937" cy="304147"/>
            </a:xfrm>
            <a:custGeom>
              <a:avLst/>
              <a:gdLst/>
              <a:ahLst/>
              <a:cxnLst/>
              <a:rect l="l" t="t" r="r" b="b"/>
              <a:pathLst>
                <a:path w="943" h="2333" extrusionOk="0">
                  <a:moveTo>
                    <a:pt x="871" y="1"/>
                  </a:moveTo>
                  <a:cubicBezTo>
                    <a:pt x="852" y="1"/>
                    <a:pt x="845" y="7"/>
                    <a:pt x="845" y="27"/>
                  </a:cubicBezTo>
                  <a:cubicBezTo>
                    <a:pt x="865" y="423"/>
                    <a:pt x="884" y="1488"/>
                    <a:pt x="800" y="1605"/>
                  </a:cubicBezTo>
                  <a:cubicBezTo>
                    <a:pt x="763" y="1657"/>
                    <a:pt x="716" y="1681"/>
                    <a:pt x="656" y="1681"/>
                  </a:cubicBezTo>
                  <a:cubicBezTo>
                    <a:pt x="587" y="1681"/>
                    <a:pt x="501" y="1648"/>
                    <a:pt x="397" y="1586"/>
                  </a:cubicBezTo>
                  <a:cubicBezTo>
                    <a:pt x="390" y="1586"/>
                    <a:pt x="390" y="1573"/>
                    <a:pt x="384" y="1573"/>
                  </a:cubicBezTo>
                  <a:cubicBezTo>
                    <a:pt x="339" y="1549"/>
                    <a:pt x="296" y="1538"/>
                    <a:pt x="256" y="1538"/>
                  </a:cubicBezTo>
                  <a:cubicBezTo>
                    <a:pt x="209" y="1538"/>
                    <a:pt x="166" y="1554"/>
                    <a:pt x="130" y="1586"/>
                  </a:cubicBezTo>
                  <a:cubicBezTo>
                    <a:pt x="27" y="1670"/>
                    <a:pt x="1" y="1891"/>
                    <a:pt x="65" y="2041"/>
                  </a:cubicBezTo>
                  <a:cubicBezTo>
                    <a:pt x="150" y="2216"/>
                    <a:pt x="332" y="2313"/>
                    <a:pt x="345" y="2313"/>
                  </a:cubicBezTo>
                  <a:cubicBezTo>
                    <a:pt x="332" y="2333"/>
                    <a:pt x="345" y="2333"/>
                    <a:pt x="345" y="2333"/>
                  </a:cubicBezTo>
                  <a:cubicBezTo>
                    <a:pt x="351" y="2333"/>
                    <a:pt x="358" y="2320"/>
                    <a:pt x="364" y="2313"/>
                  </a:cubicBezTo>
                  <a:cubicBezTo>
                    <a:pt x="371" y="2307"/>
                    <a:pt x="364" y="2287"/>
                    <a:pt x="358" y="2281"/>
                  </a:cubicBezTo>
                  <a:cubicBezTo>
                    <a:pt x="358" y="2281"/>
                    <a:pt x="182" y="2190"/>
                    <a:pt x="104" y="2021"/>
                  </a:cubicBezTo>
                  <a:cubicBezTo>
                    <a:pt x="53" y="1891"/>
                    <a:pt x="72" y="1703"/>
                    <a:pt x="163" y="1625"/>
                  </a:cubicBezTo>
                  <a:cubicBezTo>
                    <a:pt x="190" y="1598"/>
                    <a:pt x="222" y="1585"/>
                    <a:pt x="257" y="1585"/>
                  </a:cubicBezTo>
                  <a:cubicBezTo>
                    <a:pt x="291" y="1585"/>
                    <a:pt x="327" y="1596"/>
                    <a:pt x="364" y="1618"/>
                  </a:cubicBezTo>
                  <a:cubicBezTo>
                    <a:pt x="364" y="1618"/>
                    <a:pt x="377" y="1618"/>
                    <a:pt x="377" y="1625"/>
                  </a:cubicBezTo>
                  <a:cubicBezTo>
                    <a:pt x="501" y="1701"/>
                    <a:pt x="595" y="1730"/>
                    <a:pt x="666" y="1730"/>
                  </a:cubicBezTo>
                  <a:cubicBezTo>
                    <a:pt x="753" y="1730"/>
                    <a:pt x="807" y="1688"/>
                    <a:pt x="839" y="1638"/>
                  </a:cubicBezTo>
                  <a:cubicBezTo>
                    <a:pt x="943" y="1475"/>
                    <a:pt x="904" y="176"/>
                    <a:pt x="897" y="27"/>
                  </a:cubicBezTo>
                  <a:cubicBezTo>
                    <a:pt x="897" y="7"/>
                    <a:pt x="884" y="1"/>
                    <a:pt x="871"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6"/>
            <p:cNvSpPr/>
            <p:nvPr/>
          </p:nvSpPr>
          <p:spPr>
            <a:xfrm>
              <a:off x="4932436" y="496011"/>
              <a:ext cx="200896" cy="107423"/>
            </a:xfrm>
            <a:custGeom>
              <a:avLst/>
              <a:gdLst/>
              <a:ahLst/>
              <a:cxnLst/>
              <a:rect l="l" t="t" r="r" b="b"/>
              <a:pathLst>
                <a:path w="1541" h="824" extrusionOk="0">
                  <a:moveTo>
                    <a:pt x="935" y="0"/>
                  </a:moveTo>
                  <a:cubicBezTo>
                    <a:pt x="863" y="0"/>
                    <a:pt x="786" y="7"/>
                    <a:pt x="709" y="20"/>
                  </a:cubicBezTo>
                  <a:cubicBezTo>
                    <a:pt x="300" y="85"/>
                    <a:pt x="1" y="313"/>
                    <a:pt x="33" y="534"/>
                  </a:cubicBezTo>
                  <a:cubicBezTo>
                    <a:pt x="59" y="709"/>
                    <a:pt x="295" y="823"/>
                    <a:pt x="596" y="823"/>
                  </a:cubicBezTo>
                  <a:cubicBezTo>
                    <a:pt x="673" y="823"/>
                    <a:pt x="755" y="816"/>
                    <a:pt x="839" y="800"/>
                  </a:cubicBezTo>
                  <a:cubicBezTo>
                    <a:pt x="1242" y="735"/>
                    <a:pt x="1540" y="501"/>
                    <a:pt x="1508" y="293"/>
                  </a:cubicBezTo>
                  <a:cubicBezTo>
                    <a:pt x="1482" y="115"/>
                    <a:pt x="1240" y="0"/>
                    <a:pt x="935"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6"/>
            <p:cNvSpPr/>
            <p:nvPr/>
          </p:nvSpPr>
          <p:spPr>
            <a:xfrm>
              <a:off x="4500530" y="468764"/>
              <a:ext cx="202591" cy="113159"/>
            </a:xfrm>
            <a:custGeom>
              <a:avLst/>
              <a:gdLst/>
              <a:ahLst/>
              <a:cxnLst/>
              <a:rect l="l" t="t" r="r" b="b"/>
              <a:pathLst>
                <a:path w="1554" h="868" extrusionOk="0">
                  <a:moveTo>
                    <a:pt x="531" y="1"/>
                  </a:moveTo>
                  <a:cubicBezTo>
                    <a:pt x="286" y="1"/>
                    <a:pt x="95" y="86"/>
                    <a:pt x="59" y="229"/>
                  </a:cubicBezTo>
                  <a:cubicBezTo>
                    <a:pt x="0" y="444"/>
                    <a:pt x="267" y="704"/>
                    <a:pt x="663" y="814"/>
                  </a:cubicBezTo>
                  <a:cubicBezTo>
                    <a:pt x="787" y="850"/>
                    <a:pt x="909" y="867"/>
                    <a:pt x="1019" y="867"/>
                  </a:cubicBezTo>
                  <a:cubicBezTo>
                    <a:pt x="1265" y="867"/>
                    <a:pt x="1454" y="782"/>
                    <a:pt x="1495" y="639"/>
                  </a:cubicBezTo>
                  <a:cubicBezTo>
                    <a:pt x="1553" y="424"/>
                    <a:pt x="1280" y="164"/>
                    <a:pt x="884" y="54"/>
                  </a:cubicBezTo>
                  <a:cubicBezTo>
                    <a:pt x="762" y="18"/>
                    <a:pt x="641" y="1"/>
                    <a:pt x="531"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6"/>
            <p:cNvSpPr/>
            <p:nvPr/>
          </p:nvSpPr>
          <p:spPr>
            <a:xfrm>
              <a:off x="4354911" y="-179031"/>
              <a:ext cx="1055325" cy="546892"/>
            </a:xfrm>
            <a:custGeom>
              <a:avLst/>
              <a:gdLst/>
              <a:ahLst/>
              <a:cxnLst/>
              <a:rect l="l" t="t" r="r" b="b"/>
              <a:pathLst>
                <a:path w="8095" h="4195" extrusionOk="0">
                  <a:moveTo>
                    <a:pt x="3588" y="0"/>
                  </a:moveTo>
                  <a:cubicBezTo>
                    <a:pt x="2482" y="0"/>
                    <a:pt x="1526" y="352"/>
                    <a:pt x="1059" y="742"/>
                  </a:cubicBezTo>
                  <a:cubicBezTo>
                    <a:pt x="318" y="1352"/>
                    <a:pt x="0" y="3373"/>
                    <a:pt x="344" y="3568"/>
                  </a:cubicBezTo>
                  <a:cubicBezTo>
                    <a:pt x="359" y="3576"/>
                    <a:pt x="382" y="3580"/>
                    <a:pt x="413" y="3580"/>
                  </a:cubicBezTo>
                  <a:cubicBezTo>
                    <a:pt x="944" y="3580"/>
                    <a:pt x="3712" y="2341"/>
                    <a:pt x="4905" y="1905"/>
                  </a:cubicBezTo>
                  <a:cubicBezTo>
                    <a:pt x="4962" y="1884"/>
                    <a:pt x="5021" y="1874"/>
                    <a:pt x="5078" y="1874"/>
                  </a:cubicBezTo>
                  <a:cubicBezTo>
                    <a:pt x="5277" y="1874"/>
                    <a:pt x="5462" y="1988"/>
                    <a:pt x="5522" y="2164"/>
                  </a:cubicBezTo>
                  <a:cubicBezTo>
                    <a:pt x="5880" y="3184"/>
                    <a:pt x="6406" y="3782"/>
                    <a:pt x="6776" y="4087"/>
                  </a:cubicBezTo>
                  <a:cubicBezTo>
                    <a:pt x="6867" y="4160"/>
                    <a:pt x="6981" y="4194"/>
                    <a:pt x="7093" y="4194"/>
                  </a:cubicBezTo>
                  <a:cubicBezTo>
                    <a:pt x="7253" y="4194"/>
                    <a:pt x="7408" y="4124"/>
                    <a:pt x="7484" y="3990"/>
                  </a:cubicBezTo>
                  <a:cubicBezTo>
                    <a:pt x="7744" y="3535"/>
                    <a:pt x="8095" y="2762"/>
                    <a:pt x="7984" y="2047"/>
                  </a:cubicBezTo>
                  <a:cubicBezTo>
                    <a:pt x="7842" y="1040"/>
                    <a:pt x="6055" y="553"/>
                    <a:pt x="5756" y="482"/>
                  </a:cubicBezTo>
                  <a:cubicBezTo>
                    <a:pt x="5730" y="475"/>
                    <a:pt x="5698" y="469"/>
                    <a:pt x="5672" y="449"/>
                  </a:cubicBezTo>
                  <a:cubicBezTo>
                    <a:pt x="4972" y="127"/>
                    <a:pt x="4253" y="0"/>
                    <a:pt x="3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6"/>
            <p:cNvSpPr/>
            <p:nvPr/>
          </p:nvSpPr>
          <p:spPr>
            <a:xfrm>
              <a:off x="5054460" y="-229874"/>
              <a:ext cx="177952" cy="164524"/>
            </a:xfrm>
            <a:custGeom>
              <a:avLst/>
              <a:gdLst/>
              <a:ahLst/>
              <a:cxnLst/>
              <a:rect l="l" t="t" r="r" b="b"/>
              <a:pathLst>
                <a:path w="1365" h="1262" extrusionOk="0">
                  <a:moveTo>
                    <a:pt x="454" y="1"/>
                  </a:moveTo>
                  <a:cubicBezTo>
                    <a:pt x="435" y="1"/>
                    <a:pt x="414" y="5"/>
                    <a:pt x="390" y="14"/>
                  </a:cubicBezTo>
                  <a:cubicBezTo>
                    <a:pt x="0" y="157"/>
                    <a:pt x="52" y="1028"/>
                    <a:pt x="345" y="1216"/>
                  </a:cubicBezTo>
                  <a:lnTo>
                    <a:pt x="682" y="1262"/>
                  </a:lnTo>
                  <a:cubicBezTo>
                    <a:pt x="682" y="1262"/>
                    <a:pt x="1365" y="612"/>
                    <a:pt x="1085" y="501"/>
                  </a:cubicBezTo>
                  <a:cubicBezTo>
                    <a:pt x="1062" y="492"/>
                    <a:pt x="1040" y="487"/>
                    <a:pt x="1017" y="487"/>
                  </a:cubicBezTo>
                  <a:cubicBezTo>
                    <a:pt x="771" y="487"/>
                    <a:pt x="552" y="1028"/>
                    <a:pt x="552" y="1028"/>
                  </a:cubicBezTo>
                  <a:cubicBezTo>
                    <a:pt x="552" y="1028"/>
                    <a:pt x="753" y="1"/>
                    <a:pt x="454"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6"/>
            <p:cNvSpPr/>
            <p:nvPr/>
          </p:nvSpPr>
          <p:spPr>
            <a:xfrm>
              <a:off x="4614862" y="387676"/>
              <a:ext cx="52668" cy="64402"/>
            </a:xfrm>
            <a:custGeom>
              <a:avLst/>
              <a:gdLst/>
              <a:ahLst/>
              <a:cxnLst/>
              <a:rect l="l" t="t" r="r" b="b"/>
              <a:pathLst>
                <a:path w="404" h="494" extrusionOk="0">
                  <a:moveTo>
                    <a:pt x="202" y="0"/>
                  </a:moveTo>
                  <a:cubicBezTo>
                    <a:pt x="91" y="0"/>
                    <a:pt x="0" y="104"/>
                    <a:pt x="0" y="247"/>
                  </a:cubicBezTo>
                  <a:cubicBezTo>
                    <a:pt x="0" y="384"/>
                    <a:pt x="91" y="494"/>
                    <a:pt x="202" y="494"/>
                  </a:cubicBezTo>
                  <a:cubicBezTo>
                    <a:pt x="319" y="494"/>
                    <a:pt x="403" y="390"/>
                    <a:pt x="403" y="254"/>
                  </a:cubicBezTo>
                  <a:cubicBezTo>
                    <a:pt x="403" y="117"/>
                    <a:pt x="319" y="0"/>
                    <a:pt x="202"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6"/>
            <p:cNvSpPr/>
            <p:nvPr/>
          </p:nvSpPr>
          <p:spPr>
            <a:xfrm>
              <a:off x="4940910" y="407100"/>
              <a:ext cx="52668" cy="64532"/>
            </a:xfrm>
            <a:custGeom>
              <a:avLst/>
              <a:gdLst/>
              <a:ahLst/>
              <a:cxnLst/>
              <a:rect l="l" t="t" r="r" b="b"/>
              <a:pathLst>
                <a:path w="404" h="495" extrusionOk="0">
                  <a:moveTo>
                    <a:pt x="202" y="1"/>
                  </a:moveTo>
                  <a:cubicBezTo>
                    <a:pt x="85" y="1"/>
                    <a:pt x="1" y="105"/>
                    <a:pt x="1" y="241"/>
                  </a:cubicBezTo>
                  <a:cubicBezTo>
                    <a:pt x="1" y="377"/>
                    <a:pt x="85" y="494"/>
                    <a:pt x="202" y="494"/>
                  </a:cubicBezTo>
                  <a:cubicBezTo>
                    <a:pt x="319" y="494"/>
                    <a:pt x="404" y="390"/>
                    <a:pt x="404" y="248"/>
                  </a:cubicBezTo>
                  <a:cubicBezTo>
                    <a:pt x="404" y="111"/>
                    <a:pt x="319" y="1"/>
                    <a:pt x="202"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6"/>
            <p:cNvSpPr/>
            <p:nvPr/>
          </p:nvSpPr>
          <p:spPr>
            <a:xfrm>
              <a:off x="4832575" y="271388"/>
              <a:ext cx="323572" cy="314707"/>
            </a:xfrm>
            <a:custGeom>
              <a:avLst/>
              <a:gdLst/>
              <a:ahLst/>
              <a:cxnLst/>
              <a:rect l="l" t="t" r="r" b="b"/>
              <a:pathLst>
                <a:path w="2482" h="2414" extrusionOk="0">
                  <a:moveTo>
                    <a:pt x="1263" y="54"/>
                  </a:moveTo>
                  <a:cubicBezTo>
                    <a:pt x="1275" y="54"/>
                    <a:pt x="1287" y="54"/>
                    <a:pt x="1299" y="54"/>
                  </a:cubicBezTo>
                  <a:cubicBezTo>
                    <a:pt x="1936" y="87"/>
                    <a:pt x="2423" y="626"/>
                    <a:pt x="2391" y="1256"/>
                  </a:cubicBezTo>
                  <a:cubicBezTo>
                    <a:pt x="2359" y="1873"/>
                    <a:pt x="1853" y="2349"/>
                    <a:pt x="1249" y="2349"/>
                  </a:cubicBezTo>
                  <a:cubicBezTo>
                    <a:pt x="1229" y="2349"/>
                    <a:pt x="1209" y="2349"/>
                    <a:pt x="1189" y="2347"/>
                  </a:cubicBezTo>
                  <a:cubicBezTo>
                    <a:pt x="552" y="2315"/>
                    <a:pt x="65" y="1776"/>
                    <a:pt x="98" y="1146"/>
                  </a:cubicBezTo>
                  <a:cubicBezTo>
                    <a:pt x="129" y="534"/>
                    <a:pt x="649" y="54"/>
                    <a:pt x="1263" y="54"/>
                  </a:cubicBezTo>
                  <a:close/>
                  <a:moveTo>
                    <a:pt x="1239" y="1"/>
                  </a:moveTo>
                  <a:cubicBezTo>
                    <a:pt x="603" y="1"/>
                    <a:pt x="64" y="497"/>
                    <a:pt x="33" y="1146"/>
                  </a:cubicBezTo>
                  <a:cubicBezTo>
                    <a:pt x="0" y="1808"/>
                    <a:pt x="520" y="2380"/>
                    <a:pt x="1183" y="2412"/>
                  </a:cubicBezTo>
                  <a:cubicBezTo>
                    <a:pt x="1202" y="2413"/>
                    <a:pt x="1222" y="2414"/>
                    <a:pt x="1242" y="2414"/>
                  </a:cubicBezTo>
                  <a:cubicBezTo>
                    <a:pt x="1879" y="2414"/>
                    <a:pt x="2411" y="1912"/>
                    <a:pt x="2443" y="1269"/>
                  </a:cubicBezTo>
                  <a:cubicBezTo>
                    <a:pt x="2482" y="600"/>
                    <a:pt x="1969" y="35"/>
                    <a:pt x="1299" y="2"/>
                  </a:cubicBezTo>
                  <a:cubicBezTo>
                    <a:pt x="1279" y="1"/>
                    <a:pt x="1259" y="1"/>
                    <a:pt x="1239"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6"/>
            <p:cNvSpPr/>
            <p:nvPr/>
          </p:nvSpPr>
          <p:spPr>
            <a:xfrm>
              <a:off x="4403146" y="250268"/>
              <a:ext cx="323703" cy="314707"/>
            </a:xfrm>
            <a:custGeom>
              <a:avLst/>
              <a:gdLst/>
              <a:ahLst/>
              <a:cxnLst/>
              <a:rect l="l" t="t" r="r" b="b"/>
              <a:pathLst>
                <a:path w="2483" h="2414" extrusionOk="0">
                  <a:moveTo>
                    <a:pt x="1263" y="53"/>
                  </a:moveTo>
                  <a:cubicBezTo>
                    <a:pt x="1275" y="53"/>
                    <a:pt x="1287" y="53"/>
                    <a:pt x="1300" y="54"/>
                  </a:cubicBezTo>
                  <a:cubicBezTo>
                    <a:pt x="1930" y="86"/>
                    <a:pt x="2417" y="625"/>
                    <a:pt x="2385" y="1256"/>
                  </a:cubicBezTo>
                  <a:cubicBezTo>
                    <a:pt x="2353" y="1872"/>
                    <a:pt x="1853" y="2349"/>
                    <a:pt x="1243" y="2349"/>
                  </a:cubicBezTo>
                  <a:cubicBezTo>
                    <a:pt x="1223" y="2349"/>
                    <a:pt x="1203" y="2348"/>
                    <a:pt x="1183" y="2347"/>
                  </a:cubicBezTo>
                  <a:cubicBezTo>
                    <a:pt x="553" y="2315"/>
                    <a:pt x="65" y="1775"/>
                    <a:pt x="98" y="1145"/>
                  </a:cubicBezTo>
                  <a:cubicBezTo>
                    <a:pt x="130" y="534"/>
                    <a:pt x="643" y="53"/>
                    <a:pt x="1263" y="53"/>
                  </a:cubicBezTo>
                  <a:close/>
                  <a:moveTo>
                    <a:pt x="1246" y="0"/>
                  </a:moveTo>
                  <a:cubicBezTo>
                    <a:pt x="609" y="0"/>
                    <a:pt x="71" y="496"/>
                    <a:pt x="39" y="1145"/>
                  </a:cubicBezTo>
                  <a:cubicBezTo>
                    <a:pt x="0" y="1808"/>
                    <a:pt x="520" y="2380"/>
                    <a:pt x="1183" y="2412"/>
                  </a:cubicBezTo>
                  <a:cubicBezTo>
                    <a:pt x="1203" y="2413"/>
                    <a:pt x="1223" y="2414"/>
                    <a:pt x="1243" y="2414"/>
                  </a:cubicBezTo>
                  <a:cubicBezTo>
                    <a:pt x="1885" y="2414"/>
                    <a:pt x="2418" y="1911"/>
                    <a:pt x="2450" y="1269"/>
                  </a:cubicBezTo>
                  <a:cubicBezTo>
                    <a:pt x="2482" y="599"/>
                    <a:pt x="1969" y="34"/>
                    <a:pt x="1306" y="2"/>
                  </a:cubicBezTo>
                  <a:cubicBezTo>
                    <a:pt x="1286" y="1"/>
                    <a:pt x="1266" y="0"/>
                    <a:pt x="1246"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6"/>
            <p:cNvSpPr/>
            <p:nvPr/>
          </p:nvSpPr>
          <p:spPr>
            <a:xfrm>
              <a:off x="4713159" y="377377"/>
              <a:ext cx="134800" cy="26986"/>
            </a:xfrm>
            <a:custGeom>
              <a:avLst/>
              <a:gdLst/>
              <a:ahLst/>
              <a:cxnLst/>
              <a:rect l="l" t="t" r="r" b="b"/>
              <a:pathLst>
                <a:path w="1034" h="207" extrusionOk="0">
                  <a:moveTo>
                    <a:pt x="457" y="0"/>
                  </a:moveTo>
                  <a:cubicBezTo>
                    <a:pt x="323" y="0"/>
                    <a:pt x="175" y="28"/>
                    <a:pt x="26" y="105"/>
                  </a:cubicBezTo>
                  <a:cubicBezTo>
                    <a:pt x="7" y="112"/>
                    <a:pt x="0" y="131"/>
                    <a:pt x="7" y="144"/>
                  </a:cubicBezTo>
                  <a:cubicBezTo>
                    <a:pt x="26" y="144"/>
                    <a:pt x="33" y="151"/>
                    <a:pt x="39" y="151"/>
                  </a:cubicBezTo>
                  <a:lnTo>
                    <a:pt x="59" y="151"/>
                  </a:lnTo>
                  <a:cubicBezTo>
                    <a:pt x="197" y="80"/>
                    <a:pt x="333" y="55"/>
                    <a:pt x="458" y="55"/>
                  </a:cubicBezTo>
                  <a:cubicBezTo>
                    <a:pt x="755" y="55"/>
                    <a:pt x="981" y="198"/>
                    <a:pt x="981" y="203"/>
                  </a:cubicBezTo>
                  <a:cubicBezTo>
                    <a:pt x="989" y="205"/>
                    <a:pt x="996" y="207"/>
                    <a:pt x="1002" y="207"/>
                  </a:cubicBezTo>
                  <a:cubicBezTo>
                    <a:pt x="1011" y="207"/>
                    <a:pt x="1019" y="204"/>
                    <a:pt x="1027" y="196"/>
                  </a:cubicBezTo>
                  <a:cubicBezTo>
                    <a:pt x="1033" y="177"/>
                    <a:pt x="1033" y="164"/>
                    <a:pt x="1014" y="151"/>
                  </a:cubicBezTo>
                  <a:cubicBezTo>
                    <a:pt x="1009" y="151"/>
                    <a:pt x="771" y="0"/>
                    <a:pt x="457"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6"/>
            <p:cNvSpPr/>
            <p:nvPr/>
          </p:nvSpPr>
          <p:spPr>
            <a:xfrm>
              <a:off x="5143370" y="430827"/>
              <a:ext cx="238964" cy="71311"/>
            </a:xfrm>
            <a:custGeom>
              <a:avLst/>
              <a:gdLst/>
              <a:ahLst/>
              <a:cxnLst/>
              <a:rect l="l" t="t" r="r" b="b"/>
              <a:pathLst>
                <a:path w="1833" h="547" extrusionOk="0">
                  <a:moveTo>
                    <a:pt x="33" y="1"/>
                  </a:moveTo>
                  <a:cubicBezTo>
                    <a:pt x="13" y="1"/>
                    <a:pt x="0" y="20"/>
                    <a:pt x="0" y="33"/>
                  </a:cubicBezTo>
                  <a:cubicBezTo>
                    <a:pt x="0" y="53"/>
                    <a:pt x="13" y="66"/>
                    <a:pt x="33" y="66"/>
                  </a:cubicBezTo>
                  <a:lnTo>
                    <a:pt x="1501" y="150"/>
                  </a:lnTo>
                  <a:cubicBezTo>
                    <a:pt x="1540" y="163"/>
                    <a:pt x="1768" y="286"/>
                    <a:pt x="1761" y="514"/>
                  </a:cubicBezTo>
                  <a:cubicBezTo>
                    <a:pt x="1761" y="533"/>
                    <a:pt x="1774" y="546"/>
                    <a:pt x="1794" y="546"/>
                  </a:cubicBezTo>
                  <a:cubicBezTo>
                    <a:pt x="1807" y="546"/>
                    <a:pt x="1826" y="533"/>
                    <a:pt x="1826" y="514"/>
                  </a:cubicBezTo>
                  <a:cubicBezTo>
                    <a:pt x="1832" y="228"/>
                    <a:pt x="1534" y="92"/>
                    <a:pt x="1514" y="85"/>
                  </a:cubicBezTo>
                  <a:lnTo>
                    <a:pt x="1508" y="85"/>
                  </a:lnTo>
                  <a:lnTo>
                    <a:pt x="33" y="1"/>
                  </a:lnTo>
                  <a:close/>
                </a:path>
              </a:pathLst>
            </a:custGeom>
            <a:solidFill>
              <a:srgbClr val="413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6"/>
            <p:cNvSpPr/>
            <p:nvPr/>
          </p:nvSpPr>
          <p:spPr>
            <a:xfrm>
              <a:off x="4937521" y="2333538"/>
              <a:ext cx="263603" cy="99601"/>
            </a:xfrm>
            <a:custGeom>
              <a:avLst/>
              <a:gdLst/>
              <a:ahLst/>
              <a:cxnLst/>
              <a:rect l="l" t="t" r="r" b="b"/>
              <a:pathLst>
                <a:path w="2022" h="764" extrusionOk="0">
                  <a:moveTo>
                    <a:pt x="1249" y="0"/>
                  </a:moveTo>
                  <a:cubicBezTo>
                    <a:pt x="929" y="0"/>
                    <a:pt x="634" y="60"/>
                    <a:pt x="321" y="60"/>
                  </a:cubicBezTo>
                  <a:cubicBezTo>
                    <a:pt x="217" y="60"/>
                    <a:pt x="111" y="54"/>
                    <a:pt x="1" y="36"/>
                  </a:cubicBezTo>
                  <a:lnTo>
                    <a:pt x="1" y="36"/>
                  </a:lnTo>
                  <a:lnTo>
                    <a:pt x="157" y="764"/>
                  </a:lnTo>
                  <a:cubicBezTo>
                    <a:pt x="183" y="764"/>
                    <a:pt x="1352" y="757"/>
                    <a:pt x="2021" y="491"/>
                  </a:cubicBezTo>
                  <a:lnTo>
                    <a:pt x="2008" y="166"/>
                  </a:lnTo>
                  <a:lnTo>
                    <a:pt x="2015" y="146"/>
                  </a:lnTo>
                  <a:cubicBezTo>
                    <a:pt x="1735" y="33"/>
                    <a:pt x="1485" y="0"/>
                    <a:pt x="1249"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6"/>
            <p:cNvSpPr/>
            <p:nvPr/>
          </p:nvSpPr>
          <p:spPr>
            <a:xfrm>
              <a:off x="4944300" y="2359350"/>
              <a:ext cx="256824" cy="73788"/>
            </a:xfrm>
            <a:custGeom>
              <a:avLst/>
              <a:gdLst/>
              <a:ahLst/>
              <a:cxnLst/>
              <a:rect l="l" t="t" r="r" b="b"/>
              <a:pathLst>
                <a:path w="1970" h="566" extrusionOk="0">
                  <a:moveTo>
                    <a:pt x="1963" y="0"/>
                  </a:moveTo>
                  <a:cubicBezTo>
                    <a:pt x="1568" y="112"/>
                    <a:pt x="1157" y="172"/>
                    <a:pt x="753" y="172"/>
                  </a:cubicBezTo>
                  <a:cubicBezTo>
                    <a:pt x="497" y="172"/>
                    <a:pt x="245" y="148"/>
                    <a:pt x="1" y="98"/>
                  </a:cubicBezTo>
                  <a:lnTo>
                    <a:pt x="1" y="98"/>
                  </a:lnTo>
                  <a:lnTo>
                    <a:pt x="105" y="566"/>
                  </a:lnTo>
                  <a:cubicBezTo>
                    <a:pt x="131" y="566"/>
                    <a:pt x="1300" y="566"/>
                    <a:pt x="1969" y="293"/>
                  </a:cubicBezTo>
                  <a:lnTo>
                    <a:pt x="1963" y="0"/>
                  </a:ln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6"/>
            <p:cNvSpPr/>
            <p:nvPr/>
          </p:nvSpPr>
          <p:spPr>
            <a:xfrm>
              <a:off x="5198385" y="2187396"/>
              <a:ext cx="467628" cy="240658"/>
            </a:xfrm>
            <a:custGeom>
              <a:avLst/>
              <a:gdLst/>
              <a:ahLst/>
              <a:cxnLst/>
              <a:rect l="l" t="t" r="r" b="b"/>
              <a:pathLst>
                <a:path w="3587" h="1846" extrusionOk="0">
                  <a:moveTo>
                    <a:pt x="3587" y="1"/>
                  </a:moveTo>
                  <a:cubicBezTo>
                    <a:pt x="3282" y="488"/>
                    <a:pt x="2521" y="27"/>
                    <a:pt x="1709" y="514"/>
                  </a:cubicBezTo>
                  <a:cubicBezTo>
                    <a:pt x="1170" y="845"/>
                    <a:pt x="670" y="1202"/>
                    <a:pt x="1" y="1261"/>
                  </a:cubicBezTo>
                  <a:lnTo>
                    <a:pt x="1" y="1287"/>
                  </a:lnTo>
                  <a:lnTo>
                    <a:pt x="14" y="1612"/>
                  </a:lnTo>
                  <a:lnTo>
                    <a:pt x="20" y="1846"/>
                  </a:lnTo>
                  <a:cubicBezTo>
                    <a:pt x="1904" y="1404"/>
                    <a:pt x="3093" y="806"/>
                    <a:pt x="3587" y="1"/>
                  </a:cubicBezTo>
                  <a:close/>
                </a:path>
              </a:pathLst>
            </a:custGeom>
            <a:solidFill>
              <a:srgbClr val="4048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6"/>
            <p:cNvSpPr/>
            <p:nvPr/>
          </p:nvSpPr>
          <p:spPr>
            <a:xfrm>
              <a:off x="3808542" y="832358"/>
              <a:ext cx="1119857" cy="560450"/>
            </a:xfrm>
            <a:custGeom>
              <a:avLst/>
              <a:gdLst/>
              <a:ahLst/>
              <a:cxnLst/>
              <a:rect l="l" t="t" r="r" b="b"/>
              <a:pathLst>
                <a:path w="8590" h="4299" extrusionOk="0">
                  <a:moveTo>
                    <a:pt x="8264" y="0"/>
                  </a:moveTo>
                  <a:cubicBezTo>
                    <a:pt x="8142" y="0"/>
                    <a:pt x="7644" y="133"/>
                    <a:pt x="7394" y="156"/>
                  </a:cubicBezTo>
                  <a:cubicBezTo>
                    <a:pt x="7356" y="159"/>
                    <a:pt x="7312" y="160"/>
                    <a:pt x="7267" y="160"/>
                  </a:cubicBezTo>
                  <a:cubicBezTo>
                    <a:pt x="7203" y="160"/>
                    <a:pt x="7138" y="157"/>
                    <a:pt x="7089" y="149"/>
                  </a:cubicBezTo>
                  <a:cubicBezTo>
                    <a:pt x="7002" y="127"/>
                    <a:pt x="6799" y="90"/>
                    <a:pt x="6576" y="90"/>
                  </a:cubicBezTo>
                  <a:cubicBezTo>
                    <a:pt x="6348" y="90"/>
                    <a:pt x="6100" y="129"/>
                    <a:pt x="5932" y="260"/>
                  </a:cubicBezTo>
                  <a:cubicBezTo>
                    <a:pt x="5776" y="377"/>
                    <a:pt x="5477" y="780"/>
                    <a:pt x="5172" y="1169"/>
                  </a:cubicBezTo>
                  <a:cubicBezTo>
                    <a:pt x="4626" y="1871"/>
                    <a:pt x="4133" y="2274"/>
                    <a:pt x="3957" y="2306"/>
                  </a:cubicBezTo>
                  <a:cubicBezTo>
                    <a:pt x="3954" y="2307"/>
                    <a:pt x="3950" y="2307"/>
                    <a:pt x="3946" y="2307"/>
                  </a:cubicBezTo>
                  <a:cubicBezTo>
                    <a:pt x="3623" y="2307"/>
                    <a:pt x="962" y="299"/>
                    <a:pt x="917" y="279"/>
                  </a:cubicBezTo>
                  <a:cubicBezTo>
                    <a:pt x="884" y="279"/>
                    <a:pt x="1" y="1429"/>
                    <a:pt x="1" y="1429"/>
                  </a:cubicBezTo>
                  <a:cubicBezTo>
                    <a:pt x="1" y="1429"/>
                    <a:pt x="2204" y="4299"/>
                    <a:pt x="3990" y="4299"/>
                  </a:cubicBezTo>
                  <a:cubicBezTo>
                    <a:pt x="4105" y="4299"/>
                    <a:pt x="4217" y="4287"/>
                    <a:pt x="4327" y="4262"/>
                  </a:cubicBezTo>
                  <a:cubicBezTo>
                    <a:pt x="5341" y="4028"/>
                    <a:pt x="5867" y="2917"/>
                    <a:pt x="5867" y="2917"/>
                  </a:cubicBezTo>
                  <a:lnTo>
                    <a:pt x="5952" y="3092"/>
                  </a:lnTo>
                  <a:cubicBezTo>
                    <a:pt x="6114" y="3508"/>
                    <a:pt x="6309" y="3710"/>
                    <a:pt x="6309" y="3710"/>
                  </a:cubicBezTo>
                  <a:cubicBezTo>
                    <a:pt x="6309" y="3710"/>
                    <a:pt x="6866" y="4154"/>
                    <a:pt x="7509" y="4154"/>
                  </a:cubicBezTo>
                  <a:cubicBezTo>
                    <a:pt x="7766" y="4154"/>
                    <a:pt x="8036" y="4083"/>
                    <a:pt x="8290" y="3885"/>
                  </a:cubicBezTo>
                  <a:cubicBezTo>
                    <a:pt x="8277" y="3852"/>
                    <a:pt x="8290" y="3814"/>
                    <a:pt x="8297" y="3794"/>
                  </a:cubicBezTo>
                  <a:cubicBezTo>
                    <a:pt x="8310" y="3768"/>
                    <a:pt x="8329" y="3755"/>
                    <a:pt x="8355" y="3755"/>
                  </a:cubicBezTo>
                  <a:cubicBezTo>
                    <a:pt x="8206" y="3190"/>
                    <a:pt x="8589" y="1942"/>
                    <a:pt x="8589" y="1942"/>
                  </a:cubicBezTo>
                  <a:cubicBezTo>
                    <a:pt x="8563" y="1923"/>
                    <a:pt x="8550" y="1916"/>
                    <a:pt x="8537" y="1903"/>
                  </a:cubicBezTo>
                  <a:cubicBezTo>
                    <a:pt x="8498" y="1813"/>
                    <a:pt x="8537" y="1585"/>
                    <a:pt x="8537" y="1585"/>
                  </a:cubicBezTo>
                  <a:cubicBezTo>
                    <a:pt x="7985" y="1423"/>
                    <a:pt x="8303" y="58"/>
                    <a:pt x="8290" y="6"/>
                  </a:cubicBezTo>
                  <a:cubicBezTo>
                    <a:pt x="8288" y="2"/>
                    <a:pt x="8279" y="0"/>
                    <a:pt x="8264"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6"/>
            <p:cNvSpPr/>
            <p:nvPr/>
          </p:nvSpPr>
          <p:spPr>
            <a:xfrm>
              <a:off x="4043203" y="1315108"/>
              <a:ext cx="1684739" cy="1037595"/>
            </a:xfrm>
            <a:custGeom>
              <a:avLst/>
              <a:gdLst/>
              <a:ahLst/>
              <a:cxnLst/>
              <a:rect l="l" t="t" r="r" b="b"/>
              <a:pathLst>
                <a:path w="12923" h="7959" extrusionOk="0">
                  <a:moveTo>
                    <a:pt x="4489" y="0"/>
                  </a:moveTo>
                  <a:cubicBezTo>
                    <a:pt x="4489" y="0"/>
                    <a:pt x="715" y="4190"/>
                    <a:pt x="0" y="6458"/>
                  </a:cubicBezTo>
                  <a:cubicBezTo>
                    <a:pt x="0" y="6458"/>
                    <a:pt x="146" y="6444"/>
                    <a:pt x="405" y="6444"/>
                  </a:cubicBezTo>
                  <a:cubicBezTo>
                    <a:pt x="828" y="6444"/>
                    <a:pt x="1552" y="6481"/>
                    <a:pt x="2430" y="6679"/>
                  </a:cubicBezTo>
                  <a:cubicBezTo>
                    <a:pt x="2729" y="6744"/>
                    <a:pt x="3145" y="6750"/>
                    <a:pt x="3456" y="6874"/>
                  </a:cubicBezTo>
                  <a:cubicBezTo>
                    <a:pt x="3742" y="6977"/>
                    <a:pt x="4067" y="7101"/>
                    <a:pt x="4411" y="7211"/>
                  </a:cubicBezTo>
                  <a:cubicBezTo>
                    <a:pt x="5146" y="7465"/>
                    <a:pt x="5990" y="7699"/>
                    <a:pt x="6848" y="7848"/>
                  </a:cubicBezTo>
                  <a:cubicBezTo>
                    <a:pt x="7530" y="7958"/>
                    <a:pt x="8212" y="7952"/>
                    <a:pt x="8862" y="7958"/>
                  </a:cubicBezTo>
                  <a:cubicBezTo>
                    <a:pt x="8879" y="7959"/>
                    <a:pt x="8897" y="7959"/>
                    <a:pt x="8914" y="7959"/>
                  </a:cubicBezTo>
                  <a:cubicBezTo>
                    <a:pt x="10354" y="7959"/>
                    <a:pt x="12146" y="7173"/>
                    <a:pt x="12448" y="6692"/>
                  </a:cubicBezTo>
                  <a:cubicBezTo>
                    <a:pt x="12831" y="6094"/>
                    <a:pt x="12922" y="5626"/>
                    <a:pt x="12922" y="5626"/>
                  </a:cubicBezTo>
                  <a:cubicBezTo>
                    <a:pt x="12922" y="5626"/>
                    <a:pt x="10583" y="2053"/>
                    <a:pt x="9609" y="1234"/>
                  </a:cubicBezTo>
                  <a:lnTo>
                    <a:pt x="9485" y="1403"/>
                  </a:lnTo>
                  <a:cubicBezTo>
                    <a:pt x="9226" y="1519"/>
                    <a:pt x="8910" y="1566"/>
                    <a:pt x="8588" y="1566"/>
                  </a:cubicBezTo>
                  <a:cubicBezTo>
                    <a:pt x="8152" y="1566"/>
                    <a:pt x="7704" y="1480"/>
                    <a:pt x="7367" y="1364"/>
                  </a:cubicBezTo>
                  <a:cubicBezTo>
                    <a:pt x="7283" y="1332"/>
                    <a:pt x="7212" y="1306"/>
                    <a:pt x="7147" y="1273"/>
                  </a:cubicBezTo>
                  <a:cubicBezTo>
                    <a:pt x="6640" y="1040"/>
                    <a:pt x="6315" y="513"/>
                    <a:pt x="6425" y="383"/>
                  </a:cubicBezTo>
                  <a:cubicBezTo>
                    <a:pt x="6432" y="374"/>
                    <a:pt x="6441" y="370"/>
                    <a:pt x="6452" y="370"/>
                  </a:cubicBezTo>
                  <a:cubicBezTo>
                    <a:pt x="6499" y="370"/>
                    <a:pt x="6579" y="443"/>
                    <a:pt x="6594" y="448"/>
                  </a:cubicBezTo>
                  <a:cubicBezTo>
                    <a:pt x="6529" y="351"/>
                    <a:pt x="6477" y="253"/>
                    <a:pt x="6471" y="169"/>
                  </a:cubicBezTo>
                  <a:cubicBezTo>
                    <a:pt x="6239" y="235"/>
                    <a:pt x="6006" y="261"/>
                    <a:pt x="5785" y="261"/>
                  </a:cubicBezTo>
                  <a:cubicBezTo>
                    <a:pt x="5075" y="261"/>
                    <a:pt x="4489" y="0"/>
                    <a:pt x="4489" y="0"/>
                  </a:cubicBezTo>
                  <a:close/>
                </a:path>
              </a:pathLst>
            </a:custGeom>
            <a:solidFill>
              <a:srgbClr val="4048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6"/>
            <p:cNvSpPr/>
            <p:nvPr/>
          </p:nvSpPr>
          <p:spPr>
            <a:xfrm>
              <a:off x="3958464" y="44940"/>
              <a:ext cx="493050" cy="259040"/>
            </a:xfrm>
            <a:custGeom>
              <a:avLst/>
              <a:gdLst/>
              <a:ahLst/>
              <a:cxnLst/>
              <a:rect l="l" t="t" r="r" b="b"/>
              <a:pathLst>
                <a:path w="3782" h="1987" extrusionOk="0">
                  <a:moveTo>
                    <a:pt x="2334" y="1"/>
                  </a:moveTo>
                  <a:cubicBezTo>
                    <a:pt x="1231" y="1"/>
                    <a:pt x="282" y="68"/>
                    <a:pt x="195" y="290"/>
                  </a:cubicBezTo>
                  <a:cubicBezTo>
                    <a:pt x="1" y="765"/>
                    <a:pt x="2762" y="1941"/>
                    <a:pt x="3190" y="1986"/>
                  </a:cubicBezTo>
                  <a:lnTo>
                    <a:pt x="3223" y="1986"/>
                  </a:lnTo>
                  <a:cubicBezTo>
                    <a:pt x="3229" y="1713"/>
                    <a:pt x="3249" y="1421"/>
                    <a:pt x="3320" y="1096"/>
                  </a:cubicBezTo>
                  <a:cubicBezTo>
                    <a:pt x="3444" y="524"/>
                    <a:pt x="3736" y="102"/>
                    <a:pt x="3782" y="31"/>
                  </a:cubicBezTo>
                  <a:cubicBezTo>
                    <a:pt x="3308" y="13"/>
                    <a:pt x="2807" y="1"/>
                    <a:pt x="2334"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6"/>
            <p:cNvSpPr/>
            <p:nvPr/>
          </p:nvSpPr>
          <p:spPr>
            <a:xfrm>
              <a:off x="5357694" y="150537"/>
              <a:ext cx="545458" cy="237399"/>
            </a:xfrm>
            <a:custGeom>
              <a:avLst/>
              <a:gdLst/>
              <a:ahLst/>
              <a:cxnLst/>
              <a:rect l="l" t="t" r="r" b="b"/>
              <a:pathLst>
                <a:path w="4184" h="1821" extrusionOk="0">
                  <a:moveTo>
                    <a:pt x="0" y="0"/>
                  </a:moveTo>
                  <a:lnTo>
                    <a:pt x="0" y="0"/>
                  </a:lnTo>
                  <a:cubicBezTo>
                    <a:pt x="98" y="72"/>
                    <a:pt x="513" y="448"/>
                    <a:pt x="513" y="1618"/>
                  </a:cubicBezTo>
                  <a:cubicBezTo>
                    <a:pt x="513" y="1676"/>
                    <a:pt x="520" y="1735"/>
                    <a:pt x="520" y="1793"/>
                  </a:cubicBezTo>
                  <a:cubicBezTo>
                    <a:pt x="893" y="1812"/>
                    <a:pt x="1234" y="1821"/>
                    <a:pt x="1543" y="1821"/>
                  </a:cubicBezTo>
                  <a:cubicBezTo>
                    <a:pt x="3466" y="1821"/>
                    <a:pt x="4184" y="1490"/>
                    <a:pt x="4184" y="1261"/>
                  </a:cubicBezTo>
                  <a:cubicBezTo>
                    <a:pt x="4184" y="1241"/>
                    <a:pt x="4177" y="1222"/>
                    <a:pt x="4158" y="1196"/>
                  </a:cubicBezTo>
                  <a:cubicBezTo>
                    <a:pt x="3976" y="929"/>
                    <a:pt x="2716" y="546"/>
                    <a:pt x="1683" y="299"/>
                  </a:cubicBezTo>
                  <a:cubicBezTo>
                    <a:pt x="1351" y="228"/>
                    <a:pt x="741" y="124"/>
                    <a:pt x="0"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6"/>
            <p:cNvSpPr/>
            <p:nvPr/>
          </p:nvSpPr>
          <p:spPr>
            <a:xfrm>
              <a:off x="4602217" y="-1133450"/>
              <a:ext cx="861468" cy="936821"/>
            </a:xfrm>
            <a:custGeom>
              <a:avLst/>
              <a:gdLst/>
              <a:ahLst/>
              <a:cxnLst/>
              <a:rect l="l" t="t" r="r" b="b"/>
              <a:pathLst>
                <a:path w="6608" h="7186" extrusionOk="0">
                  <a:moveTo>
                    <a:pt x="6438" y="0"/>
                  </a:moveTo>
                  <a:cubicBezTo>
                    <a:pt x="6087" y="0"/>
                    <a:pt x="3599" y="2144"/>
                    <a:pt x="2358" y="3197"/>
                  </a:cubicBezTo>
                  <a:cubicBezTo>
                    <a:pt x="1618" y="3833"/>
                    <a:pt x="650" y="5308"/>
                    <a:pt x="0" y="6393"/>
                  </a:cubicBezTo>
                  <a:cubicBezTo>
                    <a:pt x="0" y="6393"/>
                    <a:pt x="593" y="6249"/>
                    <a:pt x="1545" y="6249"/>
                  </a:cubicBezTo>
                  <a:cubicBezTo>
                    <a:pt x="2607" y="6249"/>
                    <a:pt x="4115" y="6428"/>
                    <a:pt x="5743" y="7186"/>
                  </a:cubicBezTo>
                  <a:cubicBezTo>
                    <a:pt x="5626" y="6101"/>
                    <a:pt x="5425" y="4788"/>
                    <a:pt x="5405" y="4353"/>
                  </a:cubicBezTo>
                  <a:cubicBezTo>
                    <a:pt x="5392" y="3736"/>
                    <a:pt x="5470" y="2735"/>
                    <a:pt x="5808" y="2073"/>
                  </a:cubicBezTo>
                  <a:cubicBezTo>
                    <a:pt x="6146" y="1404"/>
                    <a:pt x="6607" y="0"/>
                    <a:pt x="6438"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6"/>
            <p:cNvSpPr/>
            <p:nvPr/>
          </p:nvSpPr>
          <p:spPr>
            <a:xfrm>
              <a:off x="4508092" y="-318915"/>
              <a:ext cx="853125" cy="273902"/>
            </a:xfrm>
            <a:custGeom>
              <a:avLst/>
              <a:gdLst/>
              <a:ahLst/>
              <a:cxnLst/>
              <a:rect l="l" t="t" r="r" b="b"/>
              <a:pathLst>
                <a:path w="6544" h="2101" extrusionOk="0">
                  <a:moveTo>
                    <a:pt x="2258" y="0"/>
                  </a:moveTo>
                  <a:cubicBezTo>
                    <a:pt x="1322" y="0"/>
                    <a:pt x="735" y="139"/>
                    <a:pt x="722" y="139"/>
                  </a:cubicBezTo>
                  <a:cubicBezTo>
                    <a:pt x="722" y="139"/>
                    <a:pt x="722" y="139"/>
                    <a:pt x="722" y="138"/>
                  </a:cubicBezTo>
                  <a:cubicBezTo>
                    <a:pt x="293" y="853"/>
                    <a:pt x="1" y="1392"/>
                    <a:pt x="1" y="1392"/>
                  </a:cubicBezTo>
                  <a:cubicBezTo>
                    <a:pt x="1" y="1392"/>
                    <a:pt x="271" y="1372"/>
                    <a:pt x="757" y="1372"/>
                  </a:cubicBezTo>
                  <a:cubicBezTo>
                    <a:pt x="1827" y="1372"/>
                    <a:pt x="3947" y="1470"/>
                    <a:pt x="6543" y="2100"/>
                  </a:cubicBezTo>
                  <a:cubicBezTo>
                    <a:pt x="6543" y="1808"/>
                    <a:pt x="6511" y="1392"/>
                    <a:pt x="6465" y="938"/>
                  </a:cubicBezTo>
                  <a:cubicBezTo>
                    <a:pt x="4833" y="178"/>
                    <a:pt x="3321" y="0"/>
                    <a:pt x="2258"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6"/>
            <p:cNvSpPr/>
            <p:nvPr/>
          </p:nvSpPr>
          <p:spPr>
            <a:xfrm>
              <a:off x="4043203" y="2150111"/>
              <a:ext cx="329569" cy="220321"/>
            </a:xfrm>
            <a:custGeom>
              <a:avLst/>
              <a:gdLst/>
              <a:ahLst/>
              <a:cxnLst/>
              <a:rect l="l" t="t" r="r" b="b"/>
              <a:pathLst>
                <a:path w="2528" h="1690" extrusionOk="0">
                  <a:moveTo>
                    <a:pt x="878" y="0"/>
                  </a:moveTo>
                  <a:cubicBezTo>
                    <a:pt x="339" y="0"/>
                    <a:pt x="0" y="59"/>
                    <a:pt x="0" y="59"/>
                  </a:cubicBezTo>
                  <a:cubicBezTo>
                    <a:pt x="0" y="59"/>
                    <a:pt x="780" y="956"/>
                    <a:pt x="2177" y="1690"/>
                  </a:cubicBezTo>
                  <a:lnTo>
                    <a:pt x="2190" y="1690"/>
                  </a:lnTo>
                  <a:lnTo>
                    <a:pt x="2287" y="1255"/>
                  </a:lnTo>
                  <a:lnTo>
                    <a:pt x="2430" y="631"/>
                  </a:lnTo>
                  <a:lnTo>
                    <a:pt x="2527" y="183"/>
                  </a:lnTo>
                  <a:cubicBezTo>
                    <a:pt x="1894" y="40"/>
                    <a:pt x="1319" y="0"/>
                    <a:pt x="878" y="0"/>
                  </a:cubicBezTo>
                  <a:close/>
                </a:path>
              </a:pathLst>
            </a:custGeom>
            <a:solidFill>
              <a:srgbClr val="4048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6"/>
            <p:cNvSpPr/>
            <p:nvPr/>
          </p:nvSpPr>
          <p:spPr>
            <a:xfrm>
              <a:off x="4547071" y="2255187"/>
              <a:ext cx="422782" cy="238051"/>
            </a:xfrm>
            <a:custGeom>
              <a:avLst/>
              <a:gdLst/>
              <a:ahLst/>
              <a:cxnLst/>
              <a:rect l="l" t="t" r="r" b="b"/>
              <a:pathLst>
                <a:path w="3243" h="1826" extrusionOk="0">
                  <a:moveTo>
                    <a:pt x="553" y="0"/>
                  </a:moveTo>
                  <a:lnTo>
                    <a:pt x="391" y="449"/>
                  </a:lnTo>
                  <a:lnTo>
                    <a:pt x="176" y="1040"/>
                  </a:lnTo>
                  <a:lnTo>
                    <a:pt x="1" y="1547"/>
                  </a:lnTo>
                  <a:lnTo>
                    <a:pt x="33" y="1553"/>
                  </a:lnTo>
                  <a:cubicBezTo>
                    <a:pt x="631" y="1715"/>
                    <a:pt x="1281" y="1819"/>
                    <a:pt x="1995" y="1826"/>
                  </a:cubicBezTo>
                  <a:cubicBezTo>
                    <a:pt x="2450" y="1826"/>
                    <a:pt x="2833" y="1813"/>
                    <a:pt x="3243" y="1754"/>
                  </a:cubicBezTo>
                  <a:lnTo>
                    <a:pt x="3152" y="1358"/>
                  </a:lnTo>
                  <a:lnTo>
                    <a:pt x="2989" y="637"/>
                  </a:lnTo>
                  <a:cubicBezTo>
                    <a:pt x="2132" y="488"/>
                    <a:pt x="1287" y="254"/>
                    <a:pt x="553" y="0"/>
                  </a:cubicBezTo>
                  <a:close/>
                </a:path>
              </a:pathLst>
            </a:custGeom>
            <a:solidFill>
              <a:srgbClr val="4048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6"/>
            <p:cNvSpPr/>
            <p:nvPr/>
          </p:nvSpPr>
          <p:spPr>
            <a:xfrm>
              <a:off x="4988364" y="2683704"/>
              <a:ext cx="280420" cy="504001"/>
            </a:xfrm>
            <a:custGeom>
              <a:avLst/>
              <a:gdLst/>
              <a:ahLst/>
              <a:cxnLst/>
              <a:rect l="l" t="t" r="r" b="b"/>
              <a:pathLst>
                <a:path w="2151" h="3866" extrusionOk="0">
                  <a:moveTo>
                    <a:pt x="1943" y="1"/>
                  </a:moveTo>
                  <a:cubicBezTo>
                    <a:pt x="1943" y="53"/>
                    <a:pt x="1865" y="111"/>
                    <a:pt x="1722" y="163"/>
                  </a:cubicBezTo>
                  <a:cubicBezTo>
                    <a:pt x="1612" y="209"/>
                    <a:pt x="1436" y="261"/>
                    <a:pt x="1228" y="312"/>
                  </a:cubicBezTo>
                  <a:cubicBezTo>
                    <a:pt x="936" y="377"/>
                    <a:pt x="546" y="455"/>
                    <a:pt x="286" y="481"/>
                  </a:cubicBezTo>
                  <a:cubicBezTo>
                    <a:pt x="278" y="482"/>
                    <a:pt x="269" y="482"/>
                    <a:pt x="260" y="482"/>
                  </a:cubicBezTo>
                  <a:cubicBezTo>
                    <a:pt x="166" y="482"/>
                    <a:pt x="54" y="454"/>
                    <a:pt x="1" y="442"/>
                  </a:cubicBezTo>
                  <a:lnTo>
                    <a:pt x="1" y="442"/>
                  </a:lnTo>
                  <a:cubicBezTo>
                    <a:pt x="1" y="443"/>
                    <a:pt x="774" y="3100"/>
                    <a:pt x="754" y="3145"/>
                  </a:cubicBezTo>
                  <a:cubicBezTo>
                    <a:pt x="741" y="3197"/>
                    <a:pt x="384" y="3691"/>
                    <a:pt x="436" y="3847"/>
                  </a:cubicBezTo>
                  <a:cubicBezTo>
                    <a:pt x="441" y="3859"/>
                    <a:pt x="465" y="3865"/>
                    <a:pt x="502" y="3865"/>
                  </a:cubicBezTo>
                  <a:cubicBezTo>
                    <a:pt x="806" y="3865"/>
                    <a:pt x="2044" y="3477"/>
                    <a:pt x="2073" y="3372"/>
                  </a:cubicBezTo>
                  <a:cubicBezTo>
                    <a:pt x="2151" y="3132"/>
                    <a:pt x="1943" y="1"/>
                    <a:pt x="1943"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6"/>
            <p:cNvSpPr/>
            <p:nvPr/>
          </p:nvSpPr>
          <p:spPr>
            <a:xfrm>
              <a:off x="5212856" y="2680054"/>
              <a:ext cx="28942" cy="24118"/>
            </a:xfrm>
            <a:custGeom>
              <a:avLst/>
              <a:gdLst/>
              <a:ahLst/>
              <a:cxnLst/>
              <a:rect l="l" t="t" r="r" b="b"/>
              <a:pathLst>
                <a:path w="222" h="185" extrusionOk="0">
                  <a:moveTo>
                    <a:pt x="134" y="1"/>
                  </a:moveTo>
                  <a:cubicBezTo>
                    <a:pt x="72" y="1"/>
                    <a:pt x="0" y="9"/>
                    <a:pt x="0" y="9"/>
                  </a:cubicBezTo>
                  <a:lnTo>
                    <a:pt x="0" y="185"/>
                  </a:lnTo>
                  <a:cubicBezTo>
                    <a:pt x="150" y="120"/>
                    <a:pt x="221" y="61"/>
                    <a:pt x="221" y="22"/>
                  </a:cubicBezTo>
                  <a:cubicBezTo>
                    <a:pt x="221" y="5"/>
                    <a:pt x="180" y="1"/>
                    <a:pt x="134" y="1"/>
                  </a:cubicBezTo>
                  <a:close/>
                </a:path>
              </a:pathLst>
            </a:custGeom>
            <a:solidFill>
              <a:srgbClr val="250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6"/>
            <p:cNvSpPr/>
            <p:nvPr/>
          </p:nvSpPr>
          <p:spPr>
            <a:xfrm>
              <a:off x="5009483" y="2611742"/>
              <a:ext cx="204286" cy="133887"/>
            </a:xfrm>
            <a:custGeom>
              <a:avLst/>
              <a:gdLst/>
              <a:ahLst/>
              <a:cxnLst/>
              <a:rect l="l" t="t" r="r" b="b"/>
              <a:pathLst>
                <a:path w="1567" h="1027" extrusionOk="0">
                  <a:moveTo>
                    <a:pt x="1547" y="0"/>
                  </a:moveTo>
                  <a:cubicBezTo>
                    <a:pt x="897" y="416"/>
                    <a:pt x="33" y="423"/>
                    <a:pt x="1" y="423"/>
                  </a:cubicBezTo>
                  <a:lnTo>
                    <a:pt x="92" y="845"/>
                  </a:lnTo>
                  <a:lnTo>
                    <a:pt x="131" y="1027"/>
                  </a:lnTo>
                  <a:cubicBezTo>
                    <a:pt x="384" y="1001"/>
                    <a:pt x="781" y="929"/>
                    <a:pt x="1073" y="858"/>
                  </a:cubicBezTo>
                  <a:cubicBezTo>
                    <a:pt x="1287" y="806"/>
                    <a:pt x="1456" y="761"/>
                    <a:pt x="1567" y="709"/>
                  </a:cubicBezTo>
                  <a:lnTo>
                    <a:pt x="1560" y="533"/>
                  </a:lnTo>
                  <a:lnTo>
                    <a:pt x="1547" y="0"/>
                  </a:ln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6"/>
            <p:cNvSpPr/>
            <p:nvPr/>
          </p:nvSpPr>
          <p:spPr>
            <a:xfrm>
              <a:off x="4984192" y="2504971"/>
              <a:ext cx="225405" cy="163611"/>
            </a:xfrm>
            <a:custGeom>
              <a:avLst/>
              <a:gdLst/>
              <a:ahLst/>
              <a:cxnLst/>
              <a:rect l="l" t="t" r="r" b="b"/>
              <a:pathLst>
                <a:path w="1729" h="1255" extrusionOk="0">
                  <a:moveTo>
                    <a:pt x="1696" y="1"/>
                  </a:moveTo>
                  <a:cubicBezTo>
                    <a:pt x="1066" y="332"/>
                    <a:pt x="0" y="397"/>
                    <a:pt x="0" y="397"/>
                  </a:cubicBezTo>
                  <a:lnTo>
                    <a:pt x="188" y="1255"/>
                  </a:lnTo>
                  <a:cubicBezTo>
                    <a:pt x="221" y="1255"/>
                    <a:pt x="1079" y="1242"/>
                    <a:pt x="1728" y="832"/>
                  </a:cubicBezTo>
                  <a:lnTo>
                    <a:pt x="1696" y="1"/>
                  </a:ln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6"/>
            <p:cNvSpPr/>
            <p:nvPr/>
          </p:nvSpPr>
          <p:spPr>
            <a:xfrm>
              <a:off x="4957076" y="2397418"/>
              <a:ext cx="248220" cy="159439"/>
            </a:xfrm>
            <a:custGeom>
              <a:avLst/>
              <a:gdLst/>
              <a:ahLst/>
              <a:cxnLst/>
              <a:rect l="l" t="t" r="r" b="b"/>
              <a:pathLst>
                <a:path w="1904" h="1223" extrusionOk="0">
                  <a:moveTo>
                    <a:pt x="1865" y="1"/>
                  </a:moveTo>
                  <a:cubicBezTo>
                    <a:pt x="1189" y="274"/>
                    <a:pt x="20" y="274"/>
                    <a:pt x="0" y="274"/>
                  </a:cubicBezTo>
                  <a:lnTo>
                    <a:pt x="85" y="670"/>
                  </a:lnTo>
                  <a:lnTo>
                    <a:pt x="208" y="1222"/>
                  </a:lnTo>
                  <a:cubicBezTo>
                    <a:pt x="208" y="1222"/>
                    <a:pt x="1280" y="1157"/>
                    <a:pt x="1904" y="826"/>
                  </a:cubicBezTo>
                  <a:lnTo>
                    <a:pt x="1884" y="235"/>
                  </a:lnTo>
                  <a:lnTo>
                    <a:pt x="1865" y="1"/>
                  </a:ln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6"/>
            <p:cNvSpPr/>
            <p:nvPr/>
          </p:nvSpPr>
          <p:spPr>
            <a:xfrm>
              <a:off x="4437824" y="53153"/>
              <a:ext cx="668394" cy="249914"/>
            </a:xfrm>
            <a:custGeom>
              <a:avLst/>
              <a:gdLst/>
              <a:ahLst/>
              <a:cxnLst/>
              <a:rect l="l" t="t" r="r" b="b"/>
              <a:pathLst>
                <a:path w="5127" h="1917" extrusionOk="0">
                  <a:moveTo>
                    <a:pt x="949" y="0"/>
                  </a:moveTo>
                  <a:cubicBezTo>
                    <a:pt x="949" y="0"/>
                    <a:pt x="105" y="429"/>
                    <a:pt x="7" y="1709"/>
                  </a:cubicBezTo>
                  <a:cubicBezTo>
                    <a:pt x="1" y="1806"/>
                    <a:pt x="527" y="1910"/>
                    <a:pt x="819" y="1917"/>
                  </a:cubicBezTo>
                  <a:cubicBezTo>
                    <a:pt x="897" y="1917"/>
                    <a:pt x="949" y="1917"/>
                    <a:pt x="982" y="1904"/>
                  </a:cubicBezTo>
                  <a:cubicBezTo>
                    <a:pt x="1254" y="1780"/>
                    <a:pt x="1527" y="1241"/>
                    <a:pt x="1527" y="1241"/>
                  </a:cubicBezTo>
                  <a:lnTo>
                    <a:pt x="1527" y="1241"/>
                  </a:lnTo>
                  <a:cubicBezTo>
                    <a:pt x="1527" y="1241"/>
                    <a:pt x="1372" y="1787"/>
                    <a:pt x="1456" y="1826"/>
                  </a:cubicBezTo>
                  <a:cubicBezTo>
                    <a:pt x="1526" y="1863"/>
                    <a:pt x="1962" y="1910"/>
                    <a:pt x="2349" y="1910"/>
                  </a:cubicBezTo>
                  <a:cubicBezTo>
                    <a:pt x="2503" y="1910"/>
                    <a:pt x="2649" y="1903"/>
                    <a:pt x="2762" y="1884"/>
                  </a:cubicBezTo>
                  <a:cubicBezTo>
                    <a:pt x="3184" y="1813"/>
                    <a:pt x="3606" y="1098"/>
                    <a:pt x="3632" y="1059"/>
                  </a:cubicBezTo>
                  <a:lnTo>
                    <a:pt x="3632" y="1059"/>
                  </a:lnTo>
                  <a:cubicBezTo>
                    <a:pt x="3613" y="1092"/>
                    <a:pt x="3444" y="1689"/>
                    <a:pt x="3528" y="1696"/>
                  </a:cubicBezTo>
                  <a:cubicBezTo>
                    <a:pt x="3563" y="1708"/>
                    <a:pt x="3705" y="1730"/>
                    <a:pt x="3867" y="1730"/>
                  </a:cubicBezTo>
                  <a:cubicBezTo>
                    <a:pt x="4040" y="1730"/>
                    <a:pt x="4236" y="1705"/>
                    <a:pt x="4347" y="1618"/>
                  </a:cubicBezTo>
                  <a:cubicBezTo>
                    <a:pt x="4880" y="1169"/>
                    <a:pt x="5101" y="546"/>
                    <a:pt x="5120" y="494"/>
                  </a:cubicBezTo>
                  <a:lnTo>
                    <a:pt x="5127" y="448"/>
                  </a:lnTo>
                  <a:cubicBezTo>
                    <a:pt x="3808" y="260"/>
                    <a:pt x="2534" y="98"/>
                    <a:pt x="1976" y="59"/>
                  </a:cubicBezTo>
                  <a:cubicBezTo>
                    <a:pt x="1729" y="39"/>
                    <a:pt x="1371" y="26"/>
                    <a:pt x="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6"/>
            <p:cNvSpPr/>
            <p:nvPr/>
          </p:nvSpPr>
          <p:spPr>
            <a:xfrm>
              <a:off x="4990971" y="2723466"/>
              <a:ext cx="34808" cy="23727"/>
            </a:xfrm>
            <a:custGeom>
              <a:avLst/>
              <a:gdLst/>
              <a:ahLst/>
              <a:cxnLst/>
              <a:rect l="l" t="t" r="r" b="b"/>
              <a:pathLst>
                <a:path w="267" h="182" extrusionOk="0">
                  <a:moveTo>
                    <a:pt x="227" y="1"/>
                  </a:moveTo>
                  <a:cubicBezTo>
                    <a:pt x="227" y="1"/>
                    <a:pt x="0" y="72"/>
                    <a:pt x="0" y="144"/>
                  </a:cubicBezTo>
                  <a:cubicBezTo>
                    <a:pt x="0" y="163"/>
                    <a:pt x="13" y="170"/>
                    <a:pt x="46" y="176"/>
                  </a:cubicBezTo>
                  <a:cubicBezTo>
                    <a:pt x="65" y="180"/>
                    <a:pt x="96" y="181"/>
                    <a:pt x="134" y="181"/>
                  </a:cubicBezTo>
                  <a:cubicBezTo>
                    <a:pt x="172" y="181"/>
                    <a:pt x="218" y="180"/>
                    <a:pt x="266" y="176"/>
                  </a:cubicBezTo>
                  <a:lnTo>
                    <a:pt x="227" y="1"/>
                  </a:lnTo>
                  <a:close/>
                </a:path>
              </a:pathLst>
            </a:custGeom>
            <a:solidFill>
              <a:srgbClr val="250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6"/>
            <p:cNvSpPr/>
            <p:nvPr/>
          </p:nvSpPr>
          <p:spPr>
            <a:xfrm>
              <a:off x="4763090" y="779820"/>
              <a:ext cx="124631" cy="109248"/>
            </a:xfrm>
            <a:custGeom>
              <a:avLst/>
              <a:gdLst/>
              <a:ahLst/>
              <a:cxnLst/>
              <a:rect l="l" t="t" r="r" b="b"/>
              <a:pathLst>
                <a:path w="956" h="838" extrusionOk="0">
                  <a:moveTo>
                    <a:pt x="59" y="0"/>
                  </a:moveTo>
                  <a:lnTo>
                    <a:pt x="59" y="7"/>
                  </a:lnTo>
                  <a:lnTo>
                    <a:pt x="13" y="507"/>
                  </a:lnTo>
                  <a:lnTo>
                    <a:pt x="0" y="669"/>
                  </a:lnTo>
                  <a:cubicBezTo>
                    <a:pt x="0" y="669"/>
                    <a:pt x="281" y="837"/>
                    <a:pt x="565" y="837"/>
                  </a:cubicBezTo>
                  <a:cubicBezTo>
                    <a:pt x="647" y="837"/>
                    <a:pt x="730" y="823"/>
                    <a:pt x="806" y="786"/>
                  </a:cubicBezTo>
                  <a:lnTo>
                    <a:pt x="949" y="565"/>
                  </a:lnTo>
                  <a:cubicBezTo>
                    <a:pt x="916" y="435"/>
                    <a:pt x="923" y="241"/>
                    <a:pt x="955" y="65"/>
                  </a:cubicBezTo>
                  <a:lnTo>
                    <a:pt x="955" y="65"/>
                  </a:lnTo>
                  <a:cubicBezTo>
                    <a:pt x="902" y="67"/>
                    <a:pt x="849" y="68"/>
                    <a:pt x="796" y="68"/>
                  </a:cubicBezTo>
                  <a:cubicBezTo>
                    <a:pt x="540" y="68"/>
                    <a:pt x="290" y="43"/>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6"/>
            <p:cNvSpPr/>
            <p:nvPr/>
          </p:nvSpPr>
          <p:spPr>
            <a:xfrm>
              <a:off x="4359864" y="2173838"/>
              <a:ext cx="259301" cy="139884"/>
            </a:xfrm>
            <a:custGeom>
              <a:avLst/>
              <a:gdLst/>
              <a:ahLst/>
              <a:cxnLst/>
              <a:rect l="l" t="t" r="r" b="b"/>
              <a:pathLst>
                <a:path w="1989" h="1073" extrusionOk="0">
                  <a:moveTo>
                    <a:pt x="98" y="1"/>
                  </a:moveTo>
                  <a:lnTo>
                    <a:pt x="1" y="449"/>
                  </a:lnTo>
                  <a:cubicBezTo>
                    <a:pt x="1" y="449"/>
                    <a:pt x="1079" y="1053"/>
                    <a:pt x="1827" y="1073"/>
                  </a:cubicBezTo>
                  <a:lnTo>
                    <a:pt x="1989" y="624"/>
                  </a:lnTo>
                  <a:cubicBezTo>
                    <a:pt x="1645" y="514"/>
                    <a:pt x="1320" y="390"/>
                    <a:pt x="1027" y="287"/>
                  </a:cubicBezTo>
                  <a:cubicBezTo>
                    <a:pt x="716" y="163"/>
                    <a:pt x="397" y="66"/>
                    <a:pt x="98"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6"/>
            <p:cNvSpPr/>
            <p:nvPr/>
          </p:nvSpPr>
          <p:spPr>
            <a:xfrm>
              <a:off x="4359864" y="2203562"/>
              <a:ext cx="256824" cy="110161"/>
            </a:xfrm>
            <a:custGeom>
              <a:avLst/>
              <a:gdLst/>
              <a:ahLst/>
              <a:cxnLst/>
              <a:rect l="l" t="t" r="r" b="b"/>
              <a:pathLst>
                <a:path w="1970" h="845" extrusionOk="0">
                  <a:moveTo>
                    <a:pt x="46" y="0"/>
                  </a:moveTo>
                  <a:lnTo>
                    <a:pt x="1" y="221"/>
                  </a:lnTo>
                  <a:cubicBezTo>
                    <a:pt x="1" y="221"/>
                    <a:pt x="1073" y="825"/>
                    <a:pt x="1827" y="845"/>
                  </a:cubicBezTo>
                  <a:lnTo>
                    <a:pt x="1969" y="435"/>
                  </a:lnTo>
                  <a:lnTo>
                    <a:pt x="1969" y="435"/>
                  </a:lnTo>
                  <a:cubicBezTo>
                    <a:pt x="1914" y="443"/>
                    <a:pt x="1859" y="446"/>
                    <a:pt x="1803" y="446"/>
                  </a:cubicBezTo>
                  <a:cubicBezTo>
                    <a:pt x="1214" y="446"/>
                    <a:pt x="647" y="65"/>
                    <a:pt x="4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6"/>
            <p:cNvSpPr/>
            <p:nvPr/>
          </p:nvSpPr>
          <p:spPr>
            <a:xfrm>
              <a:off x="4341952" y="2232242"/>
              <a:ext cx="263473" cy="158527"/>
            </a:xfrm>
            <a:custGeom>
              <a:avLst/>
              <a:gdLst/>
              <a:ahLst/>
              <a:cxnLst/>
              <a:rect l="l" t="t" r="r" b="b"/>
              <a:pathLst>
                <a:path w="2021" h="1216" extrusionOk="0">
                  <a:moveTo>
                    <a:pt x="136" y="1"/>
                  </a:moveTo>
                  <a:lnTo>
                    <a:pt x="0" y="625"/>
                  </a:lnTo>
                  <a:cubicBezTo>
                    <a:pt x="0" y="625"/>
                    <a:pt x="923" y="1216"/>
                    <a:pt x="1741" y="1216"/>
                  </a:cubicBezTo>
                  <a:lnTo>
                    <a:pt x="1956" y="625"/>
                  </a:lnTo>
                  <a:lnTo>
                    <a:pt x="2021" y="469"/>
                  </a:lnTo>
                  <a:cubicBezTo>
                    <a:pt x="1059" y="365"/>
                    <a:pt x="136" y="1"/>
                    <a:pt x="136"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6"/>
            <p:cNvSpPr/>
            <p:nvPr/>
          </p:nvSpPr>
          <p:spPr>
            <a:xfrm>
              <a:off x="4315018" y="2313592"/>
              <a:ext cx="255129" cy="179646"/>
            </a:xfrm>
            <a:custGeom>
              <a:avLst/>
              <a:gdLst/>
              <a:ahLst/>
              <a:cxnLst/>
              <a:rect l="l" t="t" r="r" b="b"/>
              <a:pathLst>
                <a:path w="1957" h="1378" extrusionOk="0">
                  <a:moveTo>
                    <a:pt x="202" y="1"/>
                  </a:moveTo>
                  <a:lnTo>
                    <a:pt x="105" y="436"/>
                  </a:lnTo>
                  <a:lnTo>
                    <a:pt x="1" y="923"/>
                  </a:lnTo>
                  <a:cubicBezTo>
                    <a:pt x="1" y="923"/>
                    <a:pt x="1047" y="1378"/>
                    <a:pt x="1677" y="1378"/>
                  </a:cubicBezTo>
                  <a:lnTo>
                    <a:pt x="1781" y="1099"/>
                  </a:lnTo>
                  <a:lnTo>
                    <a:pt x="1956" y="592"/>
                  </a:lnTo>
                  <a:cubicBezTo>
                    <a:pt x="1131" y="592"/>
                    <a:pt x="202" y="1"/>
                    <a:pt x="202"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6"/>
            <p:cNvSpPr/>
            <p:nvPr/>
          </p:nvSpPr>
          <p:spPr>
            <a:xfrm>
              <a:off x="4288814" y="2433008"/>
              <a:ext cx="244830" cy="183166"/>
            </a:xfrm>
            <a:custGeom>
              <a:avLst/>
              <a:gdLst/>
              <a:ahLst/>
              <a:cxnLst/>
              <a:rect l="l" t="t" r="r" b="b"/>
              <a:pathLst>
                <a:path w="1878" h="1405" extrusionOk="0">
                  <a:moveTo>
                    <a:pt x="202" y="1"/>
                  </a:moveTo>
                  <a:lnTo>
                    <a:pt x="0" y="910"/>
                  </a:lnTo>
                  <a:cubicBezTo>
                    <a:pt x="0" y="910"/>
                    <a:pt x="970" y="1404"/>
                    <a:pt x="1504" y="1404"/>
                  </a:cubicBezTo>
                  <a:cubicBezTo>
                    <a:pt x="1514" y="1404"/>
                    <a:pt x="1524" y="1404"/>
                    <a:pt x="1533" y="1404"/>
                  </a:cubicBezTo>
                  <a:lnTo>
                    <a:pt x="1878" y="462"/>
                  </a:lnTo>
                  <a:cubicBezTo>
                    <a:pt x="1248" y="462"/>
                    <a:pt x="202" y="7"/>
                    <a:pt x="202"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6"/>
            <p:cNvSpPr/>
            <p:nvPr/>
          </p:nvSpPr>
          <p:spPr>
            <a:xfrm>
              <a:off x="4260786" y="2552424"/>
              <a:ext cx="228013" cy="199202"/>
            </a:xfrm>
            <a:custGeom>
              <a:avLst/>
              <a:gdLst/>
              <a:ahLst/>
              <a:cxnLst/>
              <a:rect l="l" t="t" r="r" b="b"/>
              <a:pathLst>
                <a:path w="1749" h="1528" extrusionOk="0">
                  <a:moveTo>
                    <a:pt x="215" y="1"/>
                  </a:moveTo>
                  <a:lnTo>
                    <a:pt x="46" y="780"/>
                  </a:lnTo>
                  <a:lnTo>
                    <a:pt x="1" y="969"/>
                  </a:lnTo>
                  <a:cubicBezTo>
                    <a:pt x="339" y="1164"/>
                    <a:pt x="995" y="1456"/>
                    <a:pt x="1378" y="1527"/>
                  </a:cubicBezTo>
                  <a:lnTo>
                    <a:pt x="1424" y="1391"/>
                  </a:lnTo>
                  <a:lnTo>
                    <a:pt x="1748" y="501"/>
                  </a:lnTo>
                  <a:lnTo>
                    <a:pt x="1748" y="501"/>
                  </a:lnTo>
                  <a:cubicBezTo>
                    <a:pt x="1742" y="501"/>
                    <a:pt x="1735" y="501"/>
                    <a:pt x="1729" y="501"/>
                  </a:cubicBezTo>
                  <a:cubicBezTo>
                    <a:pt x="1197" y="501"/>
                    <a:pt x="215" y="1"/>
                    <a:pt x="215"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6"/>
            <p:cNvSpPr/>
            <p:nvPr/>
          </p:nvSpPr>
          <p:spPr>
            <a:xfrm>
              <a:off x="4440431" y="2733635"/>
              <a:ext cx="39892" cy="20207"/>
            </a:xfrm>
            <a:custGeom>
              <a:avLst/>
              <a:gdLst/>
              <a:ahLst/>
              <a:cxnLst/>
              <a:rect l="l" t="t" r="r" b="b"/>
              <a:pathLst>
                <a:path w="306" h="155" extrusionOk="0">
                  <a:moveTo>
                    <a:pt x="46" y="1"/>
                  </a:moveTo>
                  <a:lnTo>
                    <a:pt x="0" y="137"/>
                  </a:lnTo>
                  <a:cubicBezTo>
                    <a:pt x="54" y="150"/>
                    <a:pt x="105" y="154"/>
                    <a:pt x="146" y="154"/>
                  </a:cubicBezTo>
                  <a:cubicBezTo>
                    <a:pt x="170" y="154"/>
                    <a:pt x="191" y="153"/>
                    <a:pt x="208" y="150"/>
                  </a:cubicBezTo>
                  <a:cubicBezTo>
                    <a:pt x="306" y="124"/>
                    <a:pt x="46" y="1"/>
                    <a:pt x="46" y="1"/>
                  </a:cubicBezTo>
                  <a:close/>
                </a:path>
              </a:pathLst>
            </a:custGeom>
            <a:solidFill>
              <a:srgbClr val="250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6"/>
            <p:cNvSpPr/>
            <p:nvPr/>
          </p:nvSpPr>
          <p:spPr>
            <a:xfrm>
              <a:off x="4070580" y="2652416"/>
              <a:ext cx="400489" cy="461371"/>
            </a:xfrm>
            <a:custGeom>
              <a:avLst/>
              <a:gdLst/>
              <a:ahLst/>
              <a:cxnLst/>
              <a:rect l="l" t="t" r="r" b="b"/>
              <a:pathLst>
                <a:path w="3072" h="3539" extrusionOk="0">
                  <a:moveTo>
                    <a:pt x="1245" y="0"/>
                  </a:moveTo>
                  <a:lnTo>
                    <a:pt x="1245" y="39"/>
                  </a:lnTo>
                  <a:cubicBezTo>
                    <a:pt x="1245" y="39"/>
                    <a:pt x="804" y="2703"/>
                    <a:pt x="758" y="2742"/>
                  </a:cubicBezTo>
                  <a:cubicBezTo>
                    <a:pt x="706" y="2787"/>
                    <a:pt x="154" y="2930"/>
                    <a:pt x="63" y="3151"/>
                  </a:cubicBezTo>
                  <a:cubicBezTo>
                    <a:pt x="0" y="3313"/>
                    <a:pt x="1000" y="3539"/>
                    <a:pt x="1493" y="3539"/>
                  </a:cubicBezTo>
                  <a:cubicBezTo>
                    <a:pt x="1612" y="3539"/>
                    <a:pt x="1701" y="3526"/>
                    <a:pt x="1739" y="3495"/>
                  </a:cubicBezTo>
                  <a:cubicBezTo>
                    <a:pt x="1993" y="3307"/>
                    <a:pt x="3071" y="754"/>
                    <a:pt x="3071" y="754"/>
                  </a:cubicBezTo>
                  <a:lnTo>
                    <a:pt x="3071" y="754"/>
                  </a:lnTo>
                  <a:cubicBezTo>
                    <a:pt x="3039" y="758"/>
                    <a:pt x="2991" y="764"/>
                    <a:pt x="2939" y="764"/>
                  </a:cubicBezTo>
                  <a:cubicBezTo>
                    <a:pt x="2905" y="764"/>
                    <a:pt x="2870" y="762"/>
                    <a:pt x="2837" y="754"/>
                  </a:cubicBezTo>
                  <a:cubicBezTo>
                    <a:pt x="2460" y="682"/>
                    <a:pt x="1804" y="390"/>
                    <a:pt x="1453" y="176"/>
                  </a:cubicBezTo>
                  <a:cubicBezTo>
                    <a:pt x="1356" y="124"/>
                    <a:pt x="1278" y="33"/>
                    <a:pt x="1245"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6"/>
            <p:cNvSpPr/>
            <p:nvPr/>
          </p:nvSpPr>
          <p:spPr>
            <a:xfrm>
              <a:off x="4233669" y="2651243"/>
              <a:ext cx="33244" cy="26725"/>
            </a:xfrm>
            <a:custGeom>
              <a:avLst/>
              <a:gdLst/>
              <a:ahLst/>
              <a:cxnLst/>
              <a:rect l="l" t="t" r="r" b="b"/>
              <a:pathLst>
                <a:path w="255" h="205" extrusionOk="0">
                  <a:moveTo>
                    <a:pt x="82" y="1"/>
                  </a:moveTo>
                  <a:cubicBezTo>
                    <a:pt x="43" y="1"/>
                    <a:pt x="10" y="6"/>
                    <a:pt x="1" y="22"/>
                  </a:cubicBezTo>
                  <a:cubicBezTo>
                    <a:pt x="1" y="35"/>
                    <a:pt x="1" y="42"/>
                    <a:pt x="14" y="55"/>
                  </a:cubicBezTo>
                  <a:cubicBezTo>
                    <a:pt x="40" y="100"/>
                    <a:pt x="111" y="146"/>
                    <a:pt x="209" y="204"/>
                  </a:cubicBezTo>
                  <a:lnTo>
                    <a:pt x="254" y="22"/>
                  </a:lnTo>
                  <a:cubicBezTo>
                    <a:pt x="242" y="18"/>
                    <a:pt x="152" y="1"/>
                    <a:pt x="82" y="1"/>
                  </a:cubicBezTo>
                  <a:close/>
                </a:path>
              </a:pathLst>
            </a:custGeom>
            <a:solidFill>
              <a:srgbClr val="250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6"/>
            <p:cNvSpPr/>
            <p:nvPr/>
          </p:nvSpPr>
          <p:spPr>
            <a:xfrm>
              <a:off x="3981279" y="-141094"/>
              <a:ext cx="1934654" cy="448464"/>
            </a:xfrm>
            <a:custGeom>
              <a:avLst/>
              <a:gdLst/>
              <a:ahLst/>
              <a:cxnLst/>
              <a:rect l="l" t="t" r="r" b="b"/>
              <a:pathLst>
                <a:path w="14840" h="3440" extrusionOk="0">
                  <a:moveTo>
                    <a:pt x="4817" y="0"/>
                  </a:moveTo>
                  <a:cubicBezTo>
                    <a:pt x="4315" y="0"/>
                    <a:pt x="4035" y="22"/>
                    <a:pt x="4035" y="22"/>
                  </a:cubicBezTo>
                  <a:cubicBezTo>
                    <a:pt x="1112" y="503"/>
                    <a:pt x="1" y="1458"/>
                    <a:pt x="14" y="1717"/>
                  </a:cubicBezTo>
                  <a:cubicBezTo>
                    <a:pt x="80" y="1556"/>
                    <a:pt x="933" y="1488"/>
                    <a:pt x="2073" y="1488"/>
                  </a:cubicBezTo>
                  <a:cubicBezTo>
                    <a:pt x="3186" y="1488"/>
                    <a:pt x="4573" y="1553"/>
                    <a:pt x="5770" y="1659"/>
                  </a:cubicBezTo>
                  <a:cubicBezTo>
                    <a:pt x="10292" y="2062"/>
                    <a:pt x="14528" y="3173"/>
                    <a:pt x="14716" y="3439"/>
                  </a:cubicBezTo>
                  <a:lnTo>
                    <a:pt x="14748" y="3433"/>
                  </a:lnTo>
                  <a:cubicBezTo>
                    <a:pt x="14839" y="3179"/>
                    <a:pt x="13209" y="2114"/>
                    <a:pt x="10584" y="730"/>
                  </a:cubicBezTo>
                  <a:cubicBezTo>
                    <a:pt x="8007" y="100"/>
                    <a:pt x="5897" y="0"/>
                    <a:pt x="4817"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6"/>
            <p:cNvSpPr/>
            <p:nvPr/>
          </p:nvSpPr>
          <p:spPr>
            <a:xfrm>
              <a:off x="5001009" y="1008485"/>
              <a:ext cx="393188" cy="515603"/>
            </a:xfrm>
            <a:custGeom>
              <a:avLst/>
              <a:gdLst/>
              <a:ahLst/>
              <a:cxnLst/>
              <a:rect l="l" t="t" r="r" b="b"/>
              <a:pathLst>
                <a:path w="3016" h="3955" extrusionOk="0">
                  <a:moveTo>
                    <a:pt x="1430" y="0"/>
                  </a:moveTo>
                  <a:cubicBezTo>
                    <a:pt x="1352" y="52"/>
                    <a:pt x="1242" y="104"/>
                    <a:pt x="1131" y="150"/>
                  </a:cubicBezTo>
                  <a:cubicBezTo>
                    <a:pt x="1157" y="267"/>
                    <a:pt x="1144" y="358"/>
                    <a:pt x="1105" y="423"/>
                  </a:cubicBezTo>
                  <a:cubicBezTo>
                    <a:pt x="1105" y="423"/>
                    <a:pt x="2457" y="2183"/>
                    <a:pt x="1905" y="2742"/>
                  </a:cubicBezTo>
                  <a:cubicBezTo>
                    <a:pt x="1821" y="2826"/>
                    <a:pt x="1620" y="2856"/>
                    <a:pt x="1392" y="2856"/>
                  </a:cubicBezTo>
                  <a:cubicBezTo>
                    <a:pt x="1267" y="2856"/>
                    <a:pt x="1134" y="2847"/>
                    <a:pt x="1008" y="2833"/>
                  </a:cubicBezTo>
                  <a:cubicBezTo>
                    <a:pt x="670" y="2794"/>
                    <a:pt x="352" y="2761"/>
                    <a:pt x="352" y="2761"/>
                  </a:cubicBezTo>
                  <a:lnTo>
                    <a:pt x="352" y="2761"/>
                  </a:lnTo>
                  <a:cubicBezTo>
                    <a:pt x="352" y="2761"/>
                    <a:pt x="488" y="3444"/>
                    <a:pt x="1" y="3723"/>
                  </a:cubicBezTo>
                  <a:cubicBezTo>
                    <a:pt x="361" y="3851"/>
                    <a:pt x="871" y="3954"/>
                    <a:pt x="1352" y="3954"/>
                  </a:cubicBezTo>
                  <a:cubicBezTo>
                    <a:pt x="1653" y="3954"/>
                    <a:pt x="1942" y="3914"/>
                    <a:pt x="2177" y="3814"/>
                  </a:cubicBezTo>
                  <a:cubicBezTo>
                    <a:pt x="2437" y="3703"/>
                    <a:pt x="2587" y="3482"/>
                    <a:pt x="2671" y="3216"/>
                  </a:cubicBezTo>
                  <a:cubicBezTo>
                    <a:pt x="3015" y="2229"/>
                    <a:pt x="2138" y="910"/>
                    <a:pt x="1684" y="312"/>
                  </a:cubicBezTo>
                  <a:cubicBezTo>
                    <a:pt x="1534" y="111"/>
                    <a:pt x="1430" y="0"/>
                    <a:pt x="1430"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6"/>
            <p:cNvSpPr/>
            <p:nvPr/>
          </p:nvSpPr>
          <p:spPr>
            <a:xfrm>
              <a:off x="4891762" y="120814"/>
              <a:ext cx="215367" cy="165306"/>
            </a:xfrm>
            <a:custGeom>
              <a:avLst/>
              <a:gdLst/>
              <a:ahLst/>
              <a:cxnLst/>
              <a:rect l="l" t="t" r="r" b="b"/>
              <a:pathLst>
                <a:path w="1652" h="1268" extrusionOk="0">
                  <a:moveTo>
                    <a:pt x="1638" y="1"/>
                  </a:moveTo>
                  <a:cubicBezTo>
                    <a:pt x="1586" y="118"/>
                    <a:pt x="1528" y="222"/>
                    <a:pt x="1476" y="326"/>
                  </a:cubicBezTo>
                  <a:cubicBezTo>
                    <a:pt x="1450" y="378"/>
                    <a:pt x="1417" y="430"/>
                    <a:pt x="1385" y="482"/>
                  </a:cubicBezTo>
                  <a:cubicBezTo>
                    <a:pt x="1352" y="527"/>
                    <a:pt x="1313" y="579"/>
                    <a:pt x="1281" y="624"/>
                  </a:cubicBezTo>
                  <a:cubicBezTo>
                    <a:pt x="1235" y="676"/>
                    <a:pt x="1203" y="715"/>
                    <a:pt x="1164" y="767"/>
                  </a:cubicBezTo>
                  <a:cubicBezTo>
                    <a:pt x="1125" y="806"/>
                    <a:pt x="1086" y="852"/>
                    <a:pt x="1040" y="897"/>
                  </a:cubicBezTo>
                  <a:cubicBezTo>
                    <a:pt x="1001" y="936"/>
                    <a:pt x="956" y="975"/>
                    <a:pt x="910" y="1014"/>
                  </a:cubicBezTo>
                  <a:lnTo>
                    <a:pt x="845" y="1073"/>
                  </a:lnTo>
                  <a:cubicBezTo>
                    <a:pt x="839" y="1079"/>
                    <a:pt x="826" y="1092"/>
                    <a:pt x="813" y="1099"/>
                  </a:cubicBezTo>
                  <a:cubicBezTo>
                    <a:pt x="807" y="1105"/>
                    <a:pt x="800" y="1112"/>
                    <a:pt x="781" y="1125"/>
                  </a:cubicBezTo>
                  <a:cubicBezTo>
                    <a:pt x="735" y="1157"/>
                    <a:pt x="677" y="1170"/>
                    <a:pt x="618" y="1177"/>
                  </a:cubicBezTo>
                  <a:cubicBezTo>
                    <a:pt x="566" y="1196"/>
                    <a:pt x="508" y="1203"/>
                    <a:pt x="449" y="1203"/>
                  </a:cubicBezTo>
                  <a:cubicBezTo>
                    <a:pt x="416" y="1204"/>
                    <a:pt x="384" y="1205"/>
                    <a:pt x="351" y="1205"/>
                  </a:cubicBezTo>
                  <a:cubicBezTo>
                    <a:pt x="263" y="1205"/>
                    <a:pt x="177" y="1199"/>
                    <a:pt x="92" y="1190"/>
                  </a:cubicBezTo>
                  <a:cubicBezTo>
                    <a:pt x="79" y="1190"/>
                    <a:pt x="66" y="1177"/>
                    <a:pt x="53" y="1177"/>
                  </a:cubicBezTo>
                  <a:lnTo>
                    <a:pt x="59" y="1177"/>
                  </a:lnTo>
                  <a:lnTo>
                    <a:pt x="59" y="1164"/>
                  </a:lnTo>
                  <a:cubicBezTo>
                    <a:pt x="53" y="1138"/>
                    <a:pt x="59" y="1112"/>
                    <a:pt x="59" y="1079"/>
                  </a:cubicBezTo>
                  <a:cubicBezTo>
                    <a:pt x="59" y="1027"/>
                    <a:pt x="79" y="962"/>
                    <a:pt x="85" y="904"/>
                  </a:cubicBezTo>
                  <a:cubicBezTo>
                    <a:pt x="98" y="780"/>
                    <a:pt x="131" y="670"/>
                    <a:pt x="157" y="547"/>
                  </a:cubicBezTo>
                  <a:lnTo>
                    <a:pt x="157" y="547"/>
                  </a:lnTo>
                  <a:cubicBezTo>
                    <a:pt x="118" y="657"/>
                    <a:pt x="85" y="780"/>
                    <a:pt x="53" y="897"/>
                  </a:cubicBezTo>
                  <a:cubicBezTo>
                    <a:pt x="33" y="949"/>
                    <a:pt x="20" y="1008"/>
                    <a:pt x="14" y="1073"/>
                  </a:cubicBezTo>
                  <a:cubicBezTo>
                    <a:pt x="1" y="1105"/>
                    <a:pt x="1" y="1138"/>
                    <a:pt x="1" y="1170"/>
                  </a:cubicBezTo>
                  <a:cubicBezTo>
                    <a:pt x="1" y="1177"/>
                    <a:pt x="1" y="1190"/>
                    <a:pt x="14" y="1203"/>
                  </a:cubicBezTo>
                  <a:cubicBezTo>
                    <a:pt x="20" y="1209"/>
                    <a:pt x="20" y="1222"/>
                    <a:pt x="27" y="1229"/>
                  </a:cubicBezTo>
                  <a:cubicBezTo>
                    <a:pt x="33" y="1229"/>
                    <a:pt x="33" y="1235"/>
                    <a:pt x="46" y="1235"/>
                  </a:cubicBezTo>
                  <a:lnTo>
                    <a:pt x="53" y="1235"/>
                  </a:lnTo>
                  <a:cubicBezTo>
                    <a:pt x="66" y="1235"/>
                    <a:pt x="85" y="1242"/>
                    <a:pt x="98" y="1242"/>
                  </a:cubicBezTo>
                  <a:cubicBezTo>
                    <a:pt x="222" y="1268"/>
                    <a:pt x="345" y="1268"/>
                    <a:pt x="469" y="1268"/>
                  </a:cubicBezTo>
                  <a:cubicBezTo>
                    <a:pt x="534" y="1268"/>
                    <a:pt x="586" y="1268"/>
                    <a:pt x="651" y="1255"/>
                  </a:cubicBezTo>
                  <a:cubicBezTo>
                    <a:pt x="709" y="1242"/>
                    <a:pt x="774" y="1229"/>
                    <a:pt x="832" y="1196"/>
                  </a:cubicBezTo>
                  <a:cubicBezTo>
                    <a:pt x="865" y="1177"/>
                    <a:pt x="891" y="1164"/>
                    <a:pt x="910" y="1138"/>
                  </a:cubicBezTo>
                  <a:lnTo>
                    <a:pt x="975" y="1079"/>
                  </a:lnTo>
                  <a:cubicBezTo>
                    <a:pt x="1021" y="1040"/>
                    <a:pt x="1066" y="1001"/>
                    <a:pt x="1105" y="949"/>
                  </a:cubicBezTo>
                  <a:cubicBezTo>
                    <a:pt x="1151" y="910"/>
                    <a:pt x="1190" y="865"/>
                    <a:pt x="1229" y="813"/>
                  </a:cubicBezTo>
                  <a:cubicBezTo>
                    <a:pt x="1261" y="767"/>
                    <a:pt x="1300" y="715"/>
                    <a:pt x="1333" y="670"/>
                  </a:cubicBezTo>
                  <a:cubicBezTo>
                    <a:pt x="1411" y="560"/>
                    <a:pt x="1463" y="456"/>
                    <a:pt x="1521" y="352"/>
                  </a:cubicBezTo>
                  <a:cubicBezTo>
                    <a:pt x="1573" y="235"/>
                    <a:pt x="1619" y="124"/>
                    <a:pt x="1651" y="7"/>
                  </a:cubicBezTo>
                  <a:lnTo>
                    <a:pt x="1638" y="1"/>
                  </a:ln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6"/>
            <p:cNvSpPr/>
            <p:nvPr/>
          </p:nvSpPr>
          <p:spPr>
            <a:xfrm>
              <a:off x="4433652" y="61627"/>
              <a:ext cx="476102" cy="245221"/>
            </a:xfrm>
            <a:custGeom>
              <a:avLst/>
              <a:gdLst/>
              <a:ahLst/>
              <a:cxnLst/>
              <a:rect l="l" t="t" r="r" b="b"/>
              <a:pathLst>
                <a:path w="3652" h="1881" extrusionOk="0">
                  <a:moveTo>
                    <a:pt x="838" y="0"/>
                  </a:moveTo>
                  <a:cubicBezTo>
                    <a:pt x="760" y="39"/>
                    <a:pt x="695" y="91"/>
                    <a:pt x="643" y="136"/>
                  </a:cubicBezTo>
                  <a:cubicBezTo>
                    <a:pt x="585" y="188"/>
                    <a:pt x="526" y="253"/>
                    <a:pt x="481" y="312"/>
                  </a:cubicBezTo>
                  <a:cubicBezTo>
                    <a:pt x="384" y="429"/>
                    <a:pt x="293" y="559"/>
                    <a:pt x="228" y="708"/>
                  </a:cubicBezTo>
                  <a:cubicBezTo>
                    <a:pt x="163" y="845"/>
                    <a:pt x="111" y="1001"/>
                    <a:pt x="72" y="1156"/>
                  </a:cubicBezTo>
                  <a:cubicBezTo>
                    <a:pt x="46" y="1234"/>
                    <a:pt x="39" y="1306"/>
                    <a:pt x="26" y="1390"/>
                  </a:cubicBezTo>
                  <a:lnTo>
                    <a:pt x="7" y="1514"/>
                  </a:lnTo>
                  <a:lnTo>
                    <a:pt x="0" y="1566"/>
                  </a:lnTo>
                  <a:lnTo>
                    <a:pt x="0" y="1598"/>
                  </a:lnTo>
                  <a:lnTo>
                    <a:pt x="0" y="1618"/>
                  </a:lnTo>
                  <a:lnTo>
                    <a:pt x="0" y="1624"/>
                  </a:lnTo>
                  <a:lnTo>
                    <a:pt x="0" y="1631"/>
                  </a:lnTo>
                  <a:cubicBezTo>
                    <a:pt x="0" y="1644"/>
                    <a:pt x="0" y="1657"/>
                    <a:pt x="7" y="1663"/>
                  </a:cubicBezTo>
                  <a:cubicBezTo>
                    <a:pt x="13" y="1676"/>
                    <a:pt x="13" y="1683"/>
                    <a:pt x="26" y="1683"/>
                  </a:cubicBezTo>
                  <a:cubicBezTo>
                    <a:pt x="39" y="1689"/>
                    <a:pt x="46" y="1696"/>
                    <a:pt x="59" y="1709"/>
                  </a:cubicBezTo>
                  <a:cubicBezTo>
                    <a:pt x="72" y="1722"/>
                    <a:pt x="98" y="1728"/>
                    <a:pt x="111" y="1741"/>
                  </a:cubicBezTo>
                  <a:cubicBezTo>
                    <a:pt x="156" y="1754"/>
                    <a:pt x="189" y="1774"/>
                    <a:pt x="228" y="1780"/>
                  </a:cubicBezTo>
                  <a:cubicBezTo>
                    <a:pt x="306" y="1806"/>
                    <a:pt x="384" y="1819"/>
                    <a:pt x="461" y="1839"/>
                  </a:cubicBezTo>
                  <a:cubicBezTo>
                    <a:pt x="546" y="1852"/>
                    <a:pt x="617" y="1858"/>
                    <a:pt x="695" y="1871"/>
                  </a:cubicBezTo>
                  <a:cubicBezTo>
                    <a:pt x="755" y="1876"/>
                    <a:pt x="812" y="1880"/>
                    <a:pt x="869" y="1880"/>
                  </a:cubicBezTo>
                  <a:cubicBezTo>
                    <a:pt x="893" y="1880"/>
                    <a:pt x="917" y="1879"/>
                    <a:pt x="942" y="1878"/>
                  </a:cubicBezTo>
                  <a:cubicBezTo>
                    <a:pt x="968" y="1878"/>
                    <a:pt x="981" y="1878"/>
                    <a:pt x="1007" y="1871"/>
                  </a:cubicBezTo>
                  <a:cubicBezTo>
                    <a:pt x="1014" y="1858"/>
                    <a:pt x="1033" y="1852"/>
                    <a:pt x="1040" y="1852"/>
                  </a:cubicBezTo>
                  <a:cubicBezTo>
                    <a:pt x="1046" y="1845"/>
                    <a:pt x="1053" y="1845"/>
                    <a:pt x="1066" y="1839"/>
                  </a:cubicBezTo>
                  <a:cubicBezTo>
                    <a:pt x="1105" y="1813"/>
                    <a:pt x="1137" y="1787"/>
                    <a:pt x="1170" y="1761"/>
                  </a:cubicBezTo>
                  <a:cubicBezTo>
                    <a:pt x="1228" y="1709"/>
                    <a:pt x="1280" y="1650"/>
                    <a:pt x="1332" y="1585"/>
                  </a:cubicBezTo>
                  <a:cubicBezTo>
                    <a:pt x="1378" y="1528"/>
                    <a:pt x="1422" y="1467"/>
                    <a:pt x="1463" y="1405"/>
                  </a:cubicBezTo>
                  <a:lnTo>
                    <a:pt x="1463" y="1405"/>
                  </a:lnTo>
                  <a:cubicBezTo>
                    <a:pt x="1453" y="1454"/>
                    <a:pt x="1443" y="1504"/>
                    <a:pt x="1436" y="1553"/>
                  </a:cubicBezTo>
                  <a:cubicBezTo>
                    <a:pt x="1436" y="1592"/>
                    <a:pt x="1429" y="1624"/>
                    <a:pt x="1429" y="1657"/>
                  </a:cubicBezTo>
                  <a:lnTo>
                    <a:pt x="1429" y="1715"/>
                  </a:lnTo>
                  <a:cubicBezTo>
                    <a:pt x="1429" y="1728"/>
                    <a:pt x="1429" y="1754"/>
                    <a:pt x="1455" y="1780"/>
                  </a:cubicBezTo>
                  <a:cubicBezTo>
                    <a:pt x="1462" y="1787"/>
                    <a:pt x="1468" y="1793"/>
                    <a:pt x="1475" y="1793"/>
                  </a:cubicBezTo>
                  <a:cubicBezTo>
                    <a:pt x="1475" y="1806"/>
                    <a:pt x="1475" y="1806"/>
                    <a:pt x="1488" y="1806"/>
                  </a:cubicBezTo>
                  <a:cubicBezTo>
                    <a:pt x="1494" y="1806"/>
                    <a:pt x="1501" y="1813"/>
                    <a:pt x="1507" y="1813"/>
                  </a:cubicBezTo>
                  <a:cubicBezTo>
                    <a:pt x="1527" y="1813"/>
                    <a:pt x="1540" y="1819"/>
                    <a:pt x="1559" y="1819"/>
                  </a:cubicBezTo>
                  <a:cubicBezTo>
                    <a:pt x="1592" y="1826"/>
                    <a:pt x="1624" y="1826"/>
                    <a:pt x="1657" y="1839"/>
                  </a:cubicBezTo>
                  <a:cubicBezTo>
                    <a:pt x="1873" y="1866"/>
                    <a:pt x="2094" y="1879"/>
                    <a:pt x="2313" y="1879"/>
                  </a:cubicBezTo>
                  <a:cubicBezTo>
                    <a:pt x="2356" y="1879"/>
                    <a:pt x="2400" y="1879"/>
                    <a:pt x="2443" y="1878"/>
                  </a:cubicBezTo>
                  <a:cubicBezTo>
                    <a:pt x="2508" y="1878"/>
                    <a:pt x="2573" y="1878"/>
                    <a:pt x="2638" y="1871"/>
                  </a:cubicBezTo>
                  <a:cubicBezTo>
                    <a:pt x="2703" y="1858"/>
                    <a:pt x="2768" y="1852"/>
                    <a:pt x="2833" y="1839"/>
                  </a:cubicBezTo>
                  <a:cubicBezTo>
                    <a:pt x="2963" y="1793"/>
                    <a:pt x="3080" y="1715"/>
                    <a:pt x="3177" y="1624"/>
                  </a:cubicBezTo>
                  <a:cubicBezTo>
                    <a:pt x="3275" y="1533"/>
                    <a:pt x="3352" y="1436"/>
                    <a:pt x="3437" y="1332"/>
                  </a:cubicBezTo>
                  <a:cubicBezTo>
                    <a:pt x="3515" y="1228"/>
                    <a:pt x="3586" y="1111"/>
                    <a:pt x="3651" y="1001"/>
                  </a:cubicBezTo>
                  <a:lnTo>
                    <a:pt x="3645" y="994"/>
                  </a:lnTo>
                  <a:cubicBezTo>
                    <a:pt x="3573" y="1098"/>
                    <a:pt x="3502" y="1208"/>
                    <a:pt x="3417" y="1306"/>
                  </a:cubicBezTo>
                  <a:cubicBezTo>
                    <a:pt x="3340" y="1416"/>
                    <a:pt x="3249" y="1514"/>
                    <a:pt x="3151" y="1592"/>
                  </a:cubicBezTo>
                  <a:cubicBezTo>
                    <a:pt x="3099" y="1631"/>
                    <a:pt x="3054" y="1676"/>
                    <a:pt x="2995" y="1709"/>
                  </a:cubicBezTo>
                  <a:cubicBezTo>
                    <a:pt x="2937" y="1741"/>
                    <a:pt x="2885" y="1761"/>
                    <a:pt x="2826" y="1780"/>
                  </a:cubicBezTo>
                  <a:cubicBezTo>
                    <a:pt x="2768" y="1793"/>
                    <a:pt x="2703" y="1793"/>
                    <a:pt x="2638" y="1806"/>
                  </a:cubicBezTo>
                  <a:cubicBezTo>
                    <a:pt x="2573" y="1813"/>
                    <a:pt x="2508" y="1813"/>
                    <a:pt x="2443" y="1813"/>
                  </a:cubicBezTo>
                  <a:cubicBezTo>
                    <a:pt x="2313" y="1813"/>
                    <a:pt x="2183" y="1806"/>
                    <a:pt x="2053" y="1793"/>
                  </a:cubicBezTo>
                  <a:cubicBezTo>
                    <a:pt x="1923" y="1780"/>
                    <a:pt x="1793" y="1774"/>
                    <a:pt x="1663" y="1754"/>
                  </a:cubicBezTo>
                  <a:cubicBezTo>
                    <a:pt x="1631" y="1748"/>
                    <a:pt x="1598" y="1748"/>
                    <a:pt x="1566" y="1741"/>
                  </a:cubicBezTo>
                  <a:cubicBezTo>
                    <a:pt x="1553" y="1741"/>
                    <a:pt x="1533" y="1728"/>
                    <a:pt x="1520" y="1728"/>
                  </a:cubicBezTo>
                  <a:cubicBezTo>
                    <a:pt x="1507" y="1722"/>
                    <a:pt x="1507" y="1722"/>
                    <a:pt x="1501" y="1722"/>
                  </a:cubicBezTo>
                  <a:cubicBezTo>
                    <a:pt x="1501" y="1715"/>
                    <a:pt x="1494" y="1715"/>
                    <a:pt x="1494" y="1715"/>
                  </a:cubicBezTo>
                  <a:cubicBezTo>
                    <a:pt x="1494" y="1715"/>
                    <a:pt x="1488" y="1709"/>
                    <a:pt x="1488" y="1689"/>
                  </a:cubicBezTo>
                  <a:lnTo>
                    <a:pt x="1488" y="1650"/>
                  </a:lnTo>
                  <a:cubicBezTo>
                    <a:pt x="1488" y="1618"/>
                    <a:pt x="1488" y="1585"/>
                    <a:pt x="1494" y="1553"/>
                  </a:cubicBezTo>
                  <a:cubicBezTo>
                    <a:pt x="1516" y="1444"/>
                    <a:pt x="1542" y="1335"/>
                    <a:pt x="1569" y="1231"/>
                  </a:cubicBezTo>
                  <a:lnTo>
                    <a:pt x="1569" y="1231"/>
                  </a:lnTo>
                  <a:cubicBezTo>
                    <a:pt x="1577" y="1217"/>
                    <a:pt x="1585" y="1203"/>
                    <a:pt x="1592" y="1189"/>
                  </a:cubicBezTo>
                  <a:lnTo>
                    <a:pt x="1581" y="1185"/>
                  </a:lnTo>
                  <a:lnTo>
                    <a:pt x="1581" y="1185"/>
                  </a:lnTo>
                  <a:cubicBezTo>
                    <a:pt x="1583" y="1180"/>
                    <a:pt x="1584" y="1175"/>
                    <a:pt x="1585" y="1169"/>
                  </a:cubicBezTo>
                  <a:cubicBezTo>
                    <a:pt x="1592" y="1150"/>
                    <a:pt x="1585" y="1137"/>
                    <a:pt x="1566" y="1130"/>
                  </a:cubicBezTo>
                  <a:cubicBezTo>
                    <a:pt x="1562" y="1129"/>
                    <a:pt x="1558" y="1128"/>
                    <a:pt x="1553" y="1128"/>
                  </a:cubicBezTo>
                  <a:cubicBezTo>
                    <a:pt x="1540" y="1128"/>
                    <a:pt x="1525" y="1134"/>
                    <a:pt x="1520" y="1143"/>
                  </a:cubicBezTo>
                  <a:cubicBezTo>
                    <a:pt x="1442" y="1280"/>
                    <a:pt x="1365" y="1416"/>
                    <a:pt x="1267" y="1533"/>
                  </a:cubicBezTo>
                  <a:cubicBezTo>
                    <a:pt x="1215" y="1598"/>
                    <a:pt x="1170" y="1657"/>
                    <a:pt x="1111" y="1709"/>
                  </a:cubicBezTo>
                  <a:cubicBezTo>
                    <a:pt x="1079" y="1728"/>
                    <a:pt x="1053" y="1754"/>
                    <a:pt x="1020" y="1767"/>
                  </a:cubicBezTo>
                  <a:cubicBezTo>
                    <a:pt x="1014" y="1780"/>
                    <a:pt x="1007" y="1780"/>
                    <a:pt x="1001" y="1787"/>
                  </a:cubicBezTo>
                  <a:cubicBezTo>
                    <a:pt x="981" y="1793"/>
                    <a:pt x="981" y="1793"/>
                    <a:pt x="975" y="1793"/>
                  </a:cubicBezTo>
                  <a:cubicBezTo>
                    <a:pt x="955" y="1806"/>
                    <a:pt x="942" y="1806"/>
                    <a:pt x="923" y="1806"/>
                  </a:cubicBezTo>
                  <a:cubicBezTo>
                    <a:pt x="851" y="1806"/>
                    <a:pt x="773" y="1806"/>
                    <a:pt x="695" y="1793"/>
                  </a:cubicBezTo>
                  <a:cubicBezTo>
                    <a:pt x="624" y="1787"/>
                    <a:pt x="546" y="1780"/>
                    <a:pt x="468" y="1761"/>
                  </a:cubicBezTo>
                  <a:cubicBezTo>
                    <a:pt x="390" y="1754"/>
                    <a:pt x="319" y="1741"/>
                    <a:pt x="241" y="1715"/>
                  </a:cubicBezTo>
                  <a:cubicBezTo>
                    <a:pt x="208" y="1696"/>
                    <a:pt x="169" y="1689"/>
                    <a:pt x="137" y="1676"/>
                  </a:cubicBezTo>
                  <a:lnTo>
                    <a:pt x="91" y="1650"/>
                  </a:lnTo>
                  <a:cubicBezTo>
                    <a:pt x="74" y="1645"/>
                    <a:pt x="67" y="1629"/>
                    <a:pt x="66" y="1629"/>
                  </a:cubicBezTo>
                  <a:cubicBezTo>
                    <a:pt x="65" y="1629"/>
                    <a:pt x="65" y="1630"/>
                    <a:pt x="65" y="1630"/>
                  </a:cubicBezTo>
                  <a:lnTo>
                    <a:pt x="65" y="1630"/>
                  </a:lnTo>
                  <a:lnTo>
                    <a:pt x="72" y="1520"/>
                  </a:lnTo>
                  <a:lnTo>
                    <a:pt x="91" y="1403"/>
                  </a:lnTo>
                  <a:cubicBezTo>
                    <a:pt x="98" y="1332"/>
                    <a:pt x="111" y="1254"/>
                    <a:pt x="130" y="1176"/>
                  </a:cubicBezTo>
                  <a:cubicBezTo>
                    <a:pt x="163" y="1033"/>
                    <a:pt x="202" y="877"/>
                    <a:pt x="267" y="741"/>
                  </a:cubicBezTo>
                  <a:cubicBezTo>
                    <a:pt x="332" y="604"/>
                    <a:pt x="403" y="461"/>
                    <a:pt x="507" y="344"/>
                  </a:cubicBezTo>
                  <a:cubicBezTo>
                    <a:pt x="552" y="286"/>
                    <a:pt x="604" y="227"/>
                    <a:pt x="656" y="169"/>
                  </a:cubicBezTo>
                  <a:cubicBezTo>
                    <a:pt x="715" y="123"/>
                    <a:pt x="780" y="72"/>
                    <a:pt x="845" y="33"/>
                  </a:cubicBezTo>
                  <a:lnTo>
                    <a:pt x="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6"/>
            <p:cNvSpPr/>
            <p:nvPr/>
          </p:nvSpPr>
          <p:spPr>
            <a:xfrm>
              <a:off x="4547984" y="957381"/>
              <a:ext cx="113550" cy="362422"/>
            </a:xfrm>
            <a:custGeom>
              <a:avLst/>
              <a:gdLst/>
              <a:ahLst/>
              <a:cxnLst/>
              <a:rect l="l" t="t" r="r" b="b"/>
              <a:pathLst>
                <a:path w="871" h="2780" extrusionOk="0">
                  <a:moveTo>
                    <a:pt x="829" y="1"/>
                  </a:moveTo>
                  <a:cubicBezTo>
                    <a:pt x="820" y="1"/>
                    <a:pt x="812" y="6"/>
                    <a:pt x="806" y="15"/>
                  </a:cubicBezTo>
                  <a:cubicBezTo>
                    <a:pt x="806" y="15"/>
                    <a:pt x="773" y="48"/>
                    <a:pt x="715" y="113"/>
                  </a:cubicBezTo>
                  <a:cubicBezTo>
                    <a:pt x="656" y="178"/>
                    <a:pt x="578" y="269"/>
                    <a:pt x="488" y="379"/>
                  </a:cubicBezTo>
                  <a:cubicBezTo>
                    <a:pt x="397" y="496"/>
                    <a:pt x="299" y="633"/>
                    <a:pt x="202" y="789"/>
                  </a:cubicBezTo>
                  <a:cubicBezTo>
                    <a:pt x="189" y="828"/>
                    <a:pt x="163" y="867"/>
                    <a:pt x="137" y="906"/>
                  </a:cubicBezTo>
                  <a:cubicBezTo>
                    <a:pt x="117" y="951"/>
                    <a:pt x="91" y="990"/>
                    <a:pt x="72" y="1042"/>
                  </a:cubicBezTo>
                  <a:cubicBezTo>
                    <a:pt x="39" y="1126"/>
                    <a:pt x="7" y="1224"/>
                    <a:pt x="0" y="1341"/>
                  </a:cubicBezTo>
                  <a:cubicBezTo>
                    <a:pt x="0" y="1445"/>
                    <a:pt x="20" y="1542"/>
                    <a:pt x="39" y="1640"/>
                  </a:cubicBezTo>
                  <a:cubicBezTo>
                    <a:pt x="65" y="1731"/>
                    <a:pt x="98" y="1822"/>
                    <a:pt x="130" y="1906"/>
                  </a:cubicBezTo>
                  <a:lnTo>
                    <a:pt x="182" y="2029"/>
                  </a:lnTo>
                  <a:cubicBezTo>
                    <a:pt x="202" y="2062"/>
                    <a:pt x="221" y="2101"/>
                    <a:pt x="234" y="2146"/>
                  </a:cubicBezTo>
                  <a:cubicBezTo>
                    <a:pt x="267" y="2218"/>
                    <a:pt x="312" y="2289"/>
                    <a:pt x="345" y="2354"/>
                  </a:cubicBezTo>
                  <a:cubicBezTo>
                    <a:pt x="475" y="2608"/>
                    <a:pt x="585" y="2770"/>
                    <a:pt x="585" y="2770"/>
                  </a:cubicBezTo>
                  <a:cubicBezTo>
                    <a:pt x="590" y="2775"/>
                    <a:pt x="601" y="2779"/>
                    <a:pt x="611" y="2779"/>
                  </a:cubicBezTo>
                  <a:cubicBezTo>
                    <a:pt x="616" y="2779"/>
                    <a:pt x="620" y="2778"/>
                    <a:pt x="624" y="2777"/>
                  </a:cubicBezTo>
                  <a:cubicBezTo>
                    <a:pt x="643" y="2770"/>
                    <a:pt x="650" y="2751"/>
                    <a:pt x="643" y="2738"/>
                  </a:cubicBezTo>
                  <a:cubicBezTo>
                    <a:pt x="643" y="2738"/>
                    <a:pt x="617" y="2686"/>
                    <a:pt x="585" y="2614"/>
                  </a:cubicBezTo>
                  <a:cubicBezTo>
                    <a:pt x="552" y="2543"/>
                    <a:pt x="507" y="2426"/>
                    <a:pt x="449" y="2296"/>
                  </a:cubicBezTo>
                  <a:cubicBezTo>
                    <a:pt x="416" y="2231"/>
                    <a:pt x="390" y="2159"/>
                    <a:pt x="358" y="2088"/>
                  </a:cubicBezTo>
                  <a:cubicBezTo>
                    <a:pt x="351" y="2055"/>
                    <a:pt x="332" y="2016"/>
                    <a:pt x="319" y="1971"/>
                  </a:cubicBezTo>
                  <a:cubicBezTo>
                    <a:pt x="312" y="1932"/>
                    <a:pt x="293" y="1893"/>
                    <a:pt x="280" y="1854"/>
                  </a:cubicBezTo>
                  <a:cubicBezTo>
                    <a:pt x="254" y="1763"/>
                    <a:pt x="228" y="1679"/>
                    <a:pt x="202" y="1594"/>
                  </a:cubicBezTo>
                  <a:cubicBezTo>
                    <a:pt x="189" y="1503"/>
                    <a:pt x="169" y="1419"/>
                    <a:pt x="169" y="1334"/>
                  </a:cubicBezTo>
                  <a:cubicBezTo>
                    <a:pt x="182" y="1250"/>
                    <a:pt x="202" y="1159"/>
                    <a:pt x="234" y="1081"/>
                  </a:cubicBezTo>
                  <a:cubicBezTo>
                    <a:pt x="247" y="1042"/>
                    <a:pt x="267" y="996"/>
                    <a:pt x="286" y="957"/>
                  </a:cubicBezTo>
                  <a:cubicBezTo>
                    <a:pt x="299" y="919"/>
                    <a:pt x="319" y="880"/>
                    <a:pt x="345" y="834"/>
                  </a:cubicBezTo>
                  <a:cubicBezTo>
                    <a:pt x="390" y="763"/>
                    <a:pt x="429" y="678"/>
                    <a:pt x="475" y="613"/>
                  </a:cubicBezTo>
                  <a:cubicBezTo>
                    <a:pt x="513" y="542"/>
                    <a:pt x="552" y="477"/>
                    <a:pt x="591" y="418"/>
                  </a:cubicBezTo>
                  <a:cubicBezTo>
                    <a:pt x="624" y="366"/>
                    <a:pt x="669" y="308"/>
                    <a:pt x="702" y="256"/>
                  </a:cubicBezTo>
                  <a:cubicBezTo>
                    <a:pt x="728" y="210"/>
                    <a:pt x="767" y="171"/>
                    <a:pt x="786" y="139"/>
                  </a:cubicBezTo>
                  <a:cubicBezTo>
                    <a:pt x="838" y="74"/>
                    <a:pt x="864" y="35"/>
                    <a:pt x="864" y="35"/>
                  </a:cubicBezTo>
                  <a:cubicBezTo>
                    <a:pt x="870" y="24"/>
                    <a:pt x="871" y="14"/>
                    <a:pt x="860" y="14"/>
                  </a:cubicBezTo>
                  <a:cubicBezTo>
                    <a:pt x="858" y="14"/>
                    <a:pt x="855" y="14"/>
                    <a:pt x="851" y="15"/>
                  </a:cubicBezTo>
                  <a:cubicBezTo>
                    <a:pt x="845" y="6"/>
                    <a:pt x="837" y="1"/>
                    <a:pt x="829" y="1"/>
                  </a:cubicBezTo>
                  <a:close/>
                </a:path>
              </a:pathLst>
            </a:custGeom>
            <a:solidFill>
              <a:srgbClr val="21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6"/>
            <p:cNvSpPr/>
            <p:nvPr/>
          </p:nvSpPr>
          <p:spPr>
            <a:xfrm>
              <a:off x="5271260" y="1470897"/>
              <a:ext cx="130" cy="130"/>
            </a:xfrm>
            <a:custGeom>
              <a:avLst/>
              <a:gdLst/>
              <a:ahLst/>
              <a:cxnLst/>
              <a:rect l="l" t="t" r="r" b="b"/>
              <a:pathLst>
                <a:path w="1" h="1" extrusionOk="0">
                  <a:moveTo>
                    <a:pt x="0" y="0"/>
                  </a:moveTo>
                  <a:lnTo>
                    <a:pt x="0" y="0"/>
                  </a:lnTo>
                  <a:lnTo>
                    <a:pt x="0" y="0"/>
                  </a:lnTo>
                  <a:close/>
                </a:path>
              </a:pathLst>
            </a:custGeom>
            <a:solidFill>
              <a:srgbClr val="502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6"/>
            <p:cNvSpPr/>
            <p:nvPr/>
          </p:nvSpPr>
          <p:spPr>
            <a:xfrm>
              <a:off x="5279734" y="1467508"/>
              <a:ext cx="130" cy="130"/>
            </a:xfrm>
            <a:custGeom>
              <a:avLst/>
              <a:gdLst/>
              <a:ahLst/>
              <a:cxnLst/>
              <a:rect l="l" t="t" r="r" b="b"/>
              <a:pathLst>
                <a:path w="1" h="1" extrusionOk="0">
                  <a:moveTo>
                    <a:pt x="0" y="0"/>
                  </a:moveTo>
                  <a:close/>
                </a:path>
              </a:pathLst>
            </a:custGeom>
            <a:solidFill>
              <a:srgbClr val="502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6"/>
            <p:cNvSpPr/>
            <p:nvPr/>
          </p:nvSpPr>
          <p:spPr>
            <a:xfrm>
              <a:off x="5345178" y="-9554"/>
              <a:ext cx="229447" cy="158397"/>
            </a:xfrm>
            <a:custGeom>
              <a:avLst/>
              <a:gdLst/>
              <a:ahLst/>
              <a:cxnLst/>
              <a:rect l="l" t="t" r="r" b="b"/>
              <a:pathLst>
                <a:path w="1760" h="1215" extrusionOk="0">
                  <a:moveTo>
                    <a:pt x="150" y="1"/>
                  </a:moveTo>
                  <a:cubicBezTo>
                    <a:pt x="78" y="1"/>
                    <a:pt x="1" y="73"/>
                    <a:pt x="25" y="150"/>
                  </a:cubicBezTo>
                  <a:cubicBezTo>
                    <a:pt x="96" y="377"/>
                    <a:pt x="336" y="475"/>
                    <a:pt x="538" y="572"/>
                  </a:cubicBezTo>
                  <a:cubicBezTo>
                    <a:pt x="876" y="734"/>
                    <a:pt x="1181" y="975"/>
                    <a:pt x="1486" y="1189"/>
                  </a:cubicBezTo>
                  <a:cubicBezTo>
                    <a:pt x="1513" y="1207"/>
                    <a:pt x="1539" y="1215"/>
                    <a:pt x="1564" y="1215"/>
                  </a:cubicBezTo>
                  <a:cubicBezTo>
                    <a:pt x="1683" y="1215"/>
                    <a:pt x="1760" y="1034"/>
                    <a:pt x="1636" y="942"/>
                  </a:cubicBezTo>
                  <a:cubicBezTo>
                    <a:pt x="1356" y="760"/>
                    <a:pt x="1097" y="540"/>
                    <a:pt x="798" y="384"/>
                  </a:cubicBezTo>
                  <a:cubicBezTo>
                    <a:pt x="596" y="280"/>
                    <a:pt x="369" y="215"/>
                    <a:pt x="220" y="33"/>
                  </a:cubicBezTo>
                  <a:cubicBezTo>
                    <a:pt x="200" y="10"/>
                    <a:pt x="175" y="1"/>
                    <a:pt x="150" y="1"/>
                  </a:cubicBezTo>
                  <a:close/>
                </a:path>
              </a:pathLst>
            </a:custGeom>
            <a:solidFill>
              <a:srgbClr val="FFFFFF">
                <a:alpha val="4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6"/>
            <p:cNvSpPr/>
            <p:nvPr/>
          </p:nvSpPr>
          <p:spPr>
            <a:xfrm>
              <a:off x="5374641" y="73490"/>
              <a:ext cx="92431" cy="59839"/>
            </a:xfrm>
            <a:custGeom>
              <a:avLst/>
              <a:gdLst/>
              <a:ahLst/>
              <a:cxnLst/>
              <a:rect l="l" t="t" r="r" b="b"/>
              <a:pathLst>
                <a:path w="709" h="459" extrusionOk="0">
                  <a:moveTo>
                    <a:pt x="138" y="1"/>
                  </a:moveTo>
                  <a:cubicBezTo>
                    <a:pt x="118" y="1"/>
                    <a:pt x="98" y="2"/>
                    <a:pt x="78" y="6"/>
                  </a:cubicBezTo>
                  <a:cubicBezTo>
                    <a:pt x="0" y="26"/>
                    <a:pt x="0" y="117"/>
                    <a:pt x="58" y="149"/>
                  </a:cubicBezTo>
                  <a:cubicBezTo>
                    <a:pt x="156" y="214"/>
                    <a:pt x="260" y="266"/>
                    <a:pt x="357" y="338"/>
                  </a:cubicBezTo>
                  <a:cubicBezTo>
                    <a:pt x="443" y="401"/>
                    <a:pt x="503" y="458"/>
                    <a:pt x="605" y="458"/>
                  </a:cubicBezTo>
                  <a:cubicBezTo>
                    <a:pt x="619" y="458"/>
                    <a:pt x="634" y="457"/>
                    <a:pt x="650" y="455"/>
                  </a:cubicBezTo>
                  <a:cubicBezTo>
                    <a:pt x="695" y="448"/>
                    <a:pt x="708" y="396"/>
                    <a:pt x="702" y="357"/>
                  </a:cubicBezTo>
                  <a:cubicBezTo>
                    <a:pt x="669" y="227"/>
                    <a:pt x="546" y="169"/>
                    <a:pt x="435" y="104"/>
                  </a:cubicBezTo>
                  <a:cubicBezTo>
                    <a:pt x="342" y="55"/>
                    <a:pt x="244" y="1"/>
                    <a:pt x="138" y="1"/>
                  </a:cubicBezTo>
                  <a:close/>
                </a:path>
              </a:pathLst>
            </a:custGeom>
            <a:solidFill>
              <a:srgbClr val="FFFFFF">
                <a:alpha val="4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6"/>
            <p:cNvSpPr/>
            <p:nvPr/>
          </p:nvSpPr>
          <p:spPr>
            <a:xfrm>
              <a:off x="5226414" y="-1002040"/>
              <a:ext cx="158397" cy="637627"/>
            </a:xfrm>
            <a:custGeom>
              <a:avLst/>
              <a:gdLst/>
              <a:ahLst/>
              <a:cxnLst/>
              <a:rect l="l" t="t" r="r" b="b"/>
              <a:pathLst>
                <a:path w="1215" h="4891" extrusionOk="0">
                  <a:moveTo>
                    <a:pt x="1131" y="1"/>
                  </a:moveTo>
                  <a:cubicBezTo>
                    <a:pt x="1127" y="1"/>
                    <a:pt x="1124" y="3"/>
                    <a:pt x="1124" y="6"/>
                  </a:cubicBezTo>
                  <a:cubicBezTo>
                    <a:pt x="1131" y="772"/>
                    <a:pt x="195" y="1247"/>
                    <a:pt x="72" y="2013"/>
                  </a:cubicBezTo>
                  <a:cubicBezTo>
                    <a:pt x="0" y="2461"/>
                    <a:pt x="52" y="2949"/>
                    <a:pt x="39" y="3403"/>
                  </a:cubicBezTo>
                  <a:cubicBezTo>
                    <a:pt x="33" y="3891"/>
                    <a:pt x="33" y="4384"/>
                    <a:pt x="137" y="4852"/>
                  </a:cubicBezTo>
                  <a:cubicBezTo>
                    <a:pt x="145" y="4878"/>
                    <a:pt x="164" y="4890"/>
                    <a:pt x="183" y="4890"/>
                  </a:cubicBezTo>
                  <a:cubicBezTo>
                    <a:pt x="207" y="4890"/>
                    <a:pt x="230" y="4872"/>
                    <a:pt x="234" y="4839"/>
                  </a:cubicBezTo>
                  <a:cubicBezTo>
                    <a:pt x="292" y="4333"/>
                    <a:pt x="247" y="3826"/>
                    <a:pt x="260" y="3319"/>
                  </a:cubicBezTo>
                  <a:cubicBezTo>
                    <a:pt x="279" y="2832"/>
                    <a:pt x="182" y="2254"/>
                    <a:pt x="351" y="1786"/>
                  </a:cubicBezTo>
                  <a:cubicBezTo>
                    <a:pt x="585" y="1130"/>
                    <a:pt x="1215" y="779"/>
                    <a:pt x="1137" y="6"/>
                  </a:cubicBezTo>
                  <a:cubicBezTo>
                    <a:pt x="1137" y="3"/>
                    <a:pt x="1134" y="1"/>
                    <a:pt x="1131" y="1"/>
                  </a:cubicBezTo>
                  <a:close/>
                </a:path>
              </a:pathLst>
            </a:custGeom>
            <a:solidFill>
              <a:srgbClr val="FFFFFF">
                <a:alpha val="4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6"/>
            <p:cNvSpPr/>
            <p:nvPr/>
          </p:nvSpPr>
          <p:spPr>
            <a:xfrm>
              <a:off x="5171269" y="-573001"/>
              <a:ext cx="50974" cy="242484"/>
            </a:xfrm>
            <a:custGeom>
              <a:avLst/>
              <a:gdLst/>
              <a:ahLst/>
              <a:cxnLst/>
              <a:rect l="l" t="t" r="r" b="b"/>
              <a:pathLst>
                <a:path w="391" h="1860" extrusionOk="0">
                  <a:moveTo>
                    <a:pt x="261" y="0"/>
                  </a:moveTo>
                  <a:cubicBezTo>
                    <a:pt x="253" y="0"/>
                    <a:pt x="244" y="5"/>
                    <a:pt x="241" y="15"/>
                  </a:cubicBezTo>
                  <a:cubicBezTo>
                    <a:pt x="111" y="275"/>
                    <a:pt x="98" y="619"/>
                    <a:pt x="59" y="912"/>
                  </a:cubicBezTo>
                  <a:cubicBezTo>
                    <a:pt x="27" y="1230"/>
                    <a:pt x="1" y="1542"/>
                    <a:pt x="157" y="1821"/>
                  </a:cubicBezTo>
                  <a:cubicBezTo>
                    <a:pt x="170" y="1847"/>
                    <a:pt x="198" y="1860"/>
                    <a:pt x="226" y="1860"/>
                  </a:cubicBezTo>
                  <a:cubicBezTo>
                    <a:pt x="268" y="1860"/>
                    <a:pt x="310" y="1833"/>
                    <a:pt x="306" y="1782"/>
                  </a:cubicBezTo>
                  <a:cubicBezTo>
                    <a:pt x="306" y="1457"/>
                    <a:pt x="293" y="1132"/>
                    <a:pt x="313" y="801"/>
                  </a:cubicBezTo>
                  <a:cubicBezTo>
                    <a:pt x="326" y="548"/>
                    <a:pt x="391" y="255"/>
                    <a:pt x="280" y="15"/>
                  </a:cubicBezTo>
                  <a:cubicBezTo>
                    <a:pt x="277" y="5"/>
                    <a:pt x="269" y="0"/>
                    <a:pt x="261" y="0"/>
                  </a:cubicBezTo>
                  <a:close/>
                </a:path>
              </a:pathLst>
            </a:custGeom>
            <a:solidFill>
              <a:srgbClr val="FFFFFF">
                <a:alpha val="4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6"/>
            <p:cNvSpPr/>
            <p:nvPr/>
          </p:nvSpPr>
          <p:spPr>
            <a:xfrm>
              <a:off x="5228109" y="-217489"/>
              <a:ext cx="41066" cy="139363"/>
            </a:xfrm>
            <a:custGeom>
              <a:avLst/>
              <a:gdLst/>
              <a:ahLst/>
              <a:cxnLst/>
              <a:rect l="l" t="t" r="r" b="b"/>
              <a:pathLst>
                <a:path w="315" h="1069" extrusionOk="0">
                  <a:moveTo>
                    <a:pt x="135" y="1"/>
                  </a:moveTo>
                  <a:cubicBezTo>
                    <a:pt x="102" y="1"/>
                    <a:pt x="71" y="19"/>
                    <a:pt x="65" y="62"/>
                  </a:cubicBezTo>
                  <a:cubicBezTo>
                    <a:pt x="0" y="354"/>
                    <a:pt x="33" y="751"/>
                    <a:pt x="150" y="1024"/>
                  </a:cubicBezTo>
                  <a:cubicBezTo>
                    <a:pt x="165" y="1056"/>
                    <a:pt x="188" y="1069"/>
                    <a:pt x="212" y="1069"/>
                  </a:cubicBezTo>
                  <a:cubicBezTo>
                    <a:pt x="262" y="1069"/>
                    <a:pt x="314" y="1015"/>
                    <a:pt x="305" y="959"/>
                  </a:cubicBezTo>
                  <a:cubicBezTo>
                    <a:pt x="260" y="673"/>
                    <a:pt x="312" y="341"/>
                    <a:pt x="227" y="62"/>
                  </a:cubicBezTo>
                  <a:cubicBezTo>
                    <a:pt x="214" y="24"/>
                    <a:pt x="173" y="1"/>
                    <a:pt x="135" y="1"/>
                  </a:cubicBezTo>
                  <a:close/>
                </a:path>
              </a:pathLst>
            </a:custGeom>
            <a:solidFill>
              <a:srgbClr val="FFFFFF">
                <a:alpha val="4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26"/>
            <p:cNvSpPr/>
            <p:nvPr/>
          </p:nvSpPr>
          <p:spPr>
            <a:xfrm>
              <a:off x="5283124" y="-198717"/>
              <a:ext cx="35721" cy="92822"/>
            </a:xfrm>
            <a:custGeom>
              <a:avLst/>
              <a:gdLst/>
              <a:ahLst/>
              <a:cxnLst/>
              <a:rect l="l" t="t" r="r" b="b"/>
              <a:pathLst>
                <a:path w="274" h="712" extrusionOk="0">
                  <a:moveTo>
                    <a:pt x="94" y="1"/>
                  </a:moveTo>
                  <a:cubicBezTo>
                    <a:pt x="56" y="1"/>
                    <a:pt x="17" y="25"/>
                    <a:pt x="13" y="74"/>
                  </a:cubicBezTo>
                  <a:cubicBezTo>
                    <a:pt x="0" y="262"/>
                    <a:pt x="39" y="470"/>
                    <a:pt x="85" y="652"/>
                  </a:cubicBezTo>
                  <a:cubicBezTo>
                    <a:pt x="96" y="694"/>
                    <a:pt x="126" y="712"/>
                    <a:pt x="157" y="712"/>
                  </a:cubicBezTo>
                  <a:cubicBezTo>
                    <a:pt x="199" y="712"/>
                    <a:pt x="244" y="679"/>
                    <a:pt x="247" y="626"/>
                  </a:cubicBezTo>
                  <a:cubicBezTo>
                    <a:pt x="273" y="438"/>
                    <a:pt x="169" y="262"/>
                    <a:pt x="169" y="74"/>
                  </a:cubicBezTo>
                  <a:cubicBezTo>
                    <a:pt x="169" y="25"/>
                    <a:pt x="132" y="1"/>
                    <a:pt x="94" y="1"/>
                  </a:cubicBezTo>
                  <a:close/>
                </a:path>
              </a:pathLst>
            </a:custGeom>
            <a:solidFill>
              <a:srgbClr val="FFFFFF">
                <a:alpha val="4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6"/>
            <p:cNvSpPr/>
            <p:nvPr/>
          </p:nvSpPr>
          <p:spPr>
            <a:xfrm>
              <a:off x="5025649" y="1044857"/>
              <a:ext cx="144056" cy="260996"/>
            </a:xfrm>
            <a:custGeom>
              <a:avLst/>
              <a:gdLst/>
              <a:ahLst/>
              <a:cxnLst/>
              <a:rect l="l" t="t" r="r" b="b"/>
              <a:pathLst>
                <a:path w="1105" h="2002" fill="none" extrusionOk="0">
                  <a:moveTo>
                    <a:pt x="0" y="1"/>
                  </a:moveTo>
                  <a:cubicBezTo>
                    <a:pt x="501" y="579"/>
                    <a:pt x="884" y="1261"/>
                    <a:pt x="1105" y="2002"/>
                  </a:cubicBezTo>
                </a:path>
              </a:pathLst>
            </a:custGeom>
            <a:noFill/>
            <a:ln w="2100" cap="flat" cmpd="sng">
              <a:solidFill>
                <a:srgbClr val="211D27"/>
              </a:solidFill>
              <a:prstDash val="solid"/>
              <a:miter lim="64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6"/>
            <p:cNvSpPr/>
            <p:nvPr/>
          </p:nvSpPr>
          <p:spPr>
            <a:xfrm>
              <a:off x="4999315" y="1493712"/>
              <a:ext cx="305973" cy="50974"/>
            </a:xfrm>
            <a:custGeom>
              <a:avLst/>
              <a:gdLst/>
              <a:ahLst/>
              <a:cxnLst/>
              <a:rect l="l" t="t" r="r" b="b"/>
              <a:pathLst>
                <a:path w="2347" h="391" fill="none" extrusionOk="0">
                  <a:moveTo>
                    <a:pt x="1" y="98"/>
                  </a:moveTo>
                  <a:cubicBezTo>
                    <a:pt x="358" y="293"/>
                    <a:pt x="768" y="391"/>
                    <a:pt x="1183" y="378"/>
                  </a:cubicBezTo>
                  <a:cubicBezTo>
                    <a:pt x="1599" y="358"/>
                    <a:pt x="1995" y="228"/>
                    <a:pt x="2346" y="1"/>
                  </a:cubicBezTo>
                </a:path>
              </a:pathLst>
            </a:custGeom>
            <a:noFill/>
            <a:ln w="2100" cap="flat" cmpd="sng">
              <a:solidFill>
                <a:srgbClr val="211D27"/>
              </a:solidFill>
              <a:prstDash val="solid"/>
              <a:miter lim="64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26"/>
            <p:cNvSpPr/>
            <p:nvPr/>
          </p:nvSpPr>
          <p:spPr>
            <a:xfrm>
              <a:off x="4525952" y="930525"/>
              <a:ext cx="567620" cy="565013"/>
            </a:xfrm>
            <a:custGeom>
              <a:avLst/>
              <a:gdLst/>
              <a:ahLst/>
              <a:cxnLst/>
              <a:rect l="l" t="t" r="r" b="b"/>
              <a:pathLst>
                <a:path w="4354" h="4334" extrusionOk="0">
                  <a:moveTo>
                    <a:pt x="3866" y="1"/>
                  </a:moveTo>
                  <a:lnTo>
                    <a:pt x="0" y="488"/>
                  </a:lnTo>
                  <a:lnTo>
                    <a:pt x="488" y="4334"/>
                  </a:lnTo>
                  <a:lnTo>
                    <a:pt x="4353" y="3853"/>
                  </a:lnTo>
                  <a:lnTo>
                    <a:pt x="3866" y="1"/>
                  </a:ln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6"/>
            <p:cNvSpPr/>
            <p:nvPr/>
          </p:nvSpPr>
          <p:spPr>
            <a:xfrm>
              <a:off x="4557240" y="1181221"/>
              <a:ext cx="504131" cy="63619"/>
            </a:xfrm>
            <a:custGeom>
              <a:avLst/>
              <a:gdLst/>
              <a:ahLst/>
              <a:cxnLst/>
              <a:rect l="l" t="t" r="r" b="b"/>
              <a:pathLst>
                <a:path w="3867" h="488" fill="none" extrusionOk="0">
                  <a:moveTo>
                    <a:pt x="1" y="488"/>
                  </a:moveTo>
                  <a:lnTo>
                    <a:pt x="3866" y="1"/>
                  </a:lnTo>
                </a:path>
              </a:pathLst>
            </a:custGeom>
            <a:noFill/>
            <a:ln w="4050" cap="flat" cmpd="sng">
              <a:solidFill>
                <a:srgbClr val="F7F7F7"/>
              </a:solidFill>
              <a:prstDash val="solid"/>
              <a:miter lim="64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6"/>
            <p:cNvSpPr/>
            <p:nvPr/>
          </p:nvSpPr>
          <p:spPr>
            <a:xfrm>
              <a:off x="4777430" y="962726"/>
              <a:ext cx="63750" cy="500611"/>
            </a:xfrm>
            <a:custGeom>
              <a:avLst/>
              <a:gdLst/>
              <a:ahLst/>
              <a:cxnLst/>
              <a:rect l="l" t="t" r="r" b="b"/>
              <a:pathLst>
                <a:path w="489" h="3840" fill="none" extrusionOk="0">
                  <a:moveTo>
                    <a:pt x="1" y="0"/>
                  </a:moveTo>
                  <a:lnTo>
                    <a:pt x="488" y="3840"/>
                  </a:lnTo>
                </a:path>
              </a:pathLst>
            </a:custGeom>
            <a:noFill/>
            <a:ln w="4050" cap="flat" cmpd="sng">
              <a:solidFill>
                <a:srgbClr val="F7F7F7"/>
              </a:solidFill>
              <a:prstDash val="solid"/>
              <a:miter lim="64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6"/>
            <p:cNvSpPr/>
            <p:nvPr/>
          </p:nvSpPr>
          <p:spPr>
            <a:xfrm>
              <a:off x="4682653" y="1104174"/>
              <a:ext cx="127108" cy="109378"/>
            </a:xfrm>
            <a:custGeom>
              <a:avLst/>
              <a:gdLst/>
              <a:ahLst/>
              <a:cxnLst/>
              <a:rect l="l" t="t" r="r" b="b"/>
              <a:pathLst>
                <a:path w="975" h="839" fill="none" extrusionOk="0">
                  <a:moveTo>
                    <a:pt x="565" y="117"/>
                  </a:moveTo>
                  <a:cubicBezTo>
                    <a:pt x="708" y="221"/>
                    <a:pt x="975" y="838"/>
                    <a:pt x="975" y="838"/>
                  </a:cubicBezTo>
                  <a:cubicBezTo>
                    <a:pt x="975" y="838"/>
                    <a:pt x="306" y="735"/>
                    <a:pt x="169" y="631"/>
                  </a:cubicBezTo>
                  <a:cubicBezTo>
                    <a:pt x="33" y="520"/>
                    <a:pt x="0" y="319"/>
                    <a:pt x="111" y="176"/>
                  </a:cubicBezTo>
                  <a:cubicBezTo>
                    <a:pt x="221" y="26"/>
                    <a:pt x="423" y="0"/>
                    <a:pt x="565" y="117"/>
                  </a:cubicBezTo>
                  <a:close/>
                </a:path>
              </a:pathLst>
            </a:custGeom>
            <a:noFill/>
            <a:ln w="4050" cap="flat" cmpd="sng">
              <a:solidFill>
                <a:srgbClr val="F7F7F7"/>
              </a:solidFill>
              <a:prstDash val="solid"/>
              <a:miter lim="64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6"/>
            <p:cNvSpPr/>
            <p:nvPr/>
          </p:nvSpPr>
          <p:spPr>
            <a:xfrm>
              <a:off x="4807154" y="1087226"/>
              <a:ext cx="110161" cy="126326"/>
            </a:xfrm>
            <a:custGeom>
              <a:avLst/>
              <a:gdLst/>
              <a:ahLst/>
              <a:cxnLst/>
              <a:rect l="l" t="t" r="r" b="b"/>
              <a:pathLst>
                <a:path w="845" h="969" fill="none" extrusionOk="0">
                  <a:moveTo>
                    <a:pt x="215" y="163"/>
                  </a:moveTo>
                  <a:cubicBezTo>
                    <a:pt x="98" y="306"/>
                    <a:pt x="0" y="968"/>
                    <a:pt x="0" y="968"/>
                  </a:cubicBezTo>
                  <a:cubicBezTo>
                    <a:pt x="0" y="968"/>
                    <a:pt x="617" y="702"/>
                    <a:pt x="734" y="566"/>
                  </a:cubicBezTo>
                  <a:cubicBezTo>
                    <a:pt x="845" y="423"/>
                    <a:pt x="812" y="221"/>
                    <a:pt x="676" y="111"/>
                  </a:cubicBezTo>
                  <a:cubicBezTo>
                    <a:pt x="533" y="0"/>
                    <a:pt x="325" y="26"/>
                    <a:pt x="215" y="163"/>
                  </a:cubicBezTo>
                  <a:close/>
                </a:path>
              </a:pathLst>
            </a:custGeom>
            <a:noFill/>
            <a:ln w="4050" cap="flat" cmpd="sng">
              <a:solidFill>
                <a:srgbClr val="F7F7F7"/>
              </a:solidFill>
              <a:prstDash val="solid"/>
              <a:miter lim="64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6"/>
            <p:cNvSpPr/>
            <p:nvPr/>
          </p:nvSpPr>
          <p:spPr>
            <a:xfrm>
              <a:off x="4747837" y="1213422"/>
              <a:ext cx="152530" cy="94125"/>
            </a:xfrm>
            <a:custGeom>
              <a:avLst/>
              <a:gdLst/>
              <a:ahLst/>
              <a:cxnLst/>
              <a:rect l="l" t="t" r="r" b="b"/>
              <a:pathLst>
                <a:path w="1170" h="722" fill="none" extrusionOk="0">
                  <a:moveTo>
                    <a:pt x="1170" y="267"/>
                  </a:moveTo>
                  <a:lnTo>
                    <a:pt x="1170" y="267"/>
                  </a:lnTo>
                  <a:cubicBezTo>
                    <a:pt x="1033" y="351"/>
                    <a:pt x="865" y="332"/>
                    <a:pt x="741" y="234"/>
                  </a:cubicBezTo>
                  <a:lnTo>
                    <a:pt x="455" y="0"/>
                  </a:lnTo>
                  <a:lnTo>
                    <a:pt x="358" y="455"/>
                  </a:lnTo>
                  <a:cubicBezTo>
                    <a:pt x="325" y="618"/>
                    <a:pt x="163" y="722"/>
                    <a:pt x="0" y="702"/>
                  </a:cubicBezTo>
                  <a:lnTo>
                    <a:pt x="0" y="702"/>
                  </a:lnTo>
                </a:path>
              </a:pathLst>
            </a:custGeom>
            <a:noFill/>
            <a:ln w="4050" cap="flat" cmpd="sng">
              <a:solidFill>
                <a:srgbClr val="F7F7F7"/>
              </a:solidFill>
              <a:prstDash val="solid"/>
              <a:miter lim="64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26"/>
            <p:cNvSpPr/>
            <p:nvPr/>
          </p:nvSpPr>
          <p:spPr>
            <a:xfrm>
              <a:off x="4861386" y="1319150"/>
              <a:ext cx="199071" cy="191640"/>
            </a:xfrm>
            <a:custGeom>
              <a:avLst/>
              <a:gdLst/>
              <a:ahLst/>
              <a:cxnLst/>
              <a:rect l="l" t="t" r="r" b="b"/>
              <a:pathLst>
                <a:path w="1527" h="1470" extrusionOk="0">
                  <a:moveTo>
                    <a:pt x="493" y="1"/>
                  </a:moveTo>
                  <a:cubicBezTo>
                    <a:pt x="474" y="1"/>
                    <a:pt x="461" y="13"/>
                    <a:pt x="455" y="41"/>
                  </a:cubicBezTo>
                  <a:cubicBezTo>
                    <a:pt x="429" y="138"/>
                    <a:pt x="455" y="235"/>
                    <a:pt x="494" y="326"/>
                  </a:cubicBezTo>
                  <a:lnTo>
                    <a:pt x="481" y="333"/>
                  </a:lnTo>
                  <a:cubicBezTo>
                    <a:pt x="481" y="333"/>
                    <a:pt x="329" y="150"/>
                    <a:pt x="231" y="150"/>
                  </a:cubicBezTo>
                  <a:cubicBezTo>
                    <a:pt x="227" y="150"/>
                    <a:pt x="224" y="151"/>
                    <a:pt x="221" y="151"/>
                  </a:cubicBezTo>
                  <a:cubicBezTo>
                    <a:pt x="195" y="151"/>
                    <a:pt x="182" y="164"/>
                    <a:pt x="162" y="190"/>
                  </a:cubicBezTo>
                  <a:cubicBezTo>
                    <a:pt x="156" y="216"/>
                    <a:pt x="156" y="248"/>
                    <a:pt x="156" y="281"/>
                  </a:cubicBezTo>
                  <a:cubicBezTo>
                    <a:pt x="162" y="359"/>
                    <a:pt x="214" y="456"/>
                    <a:pt x="279" y="554"/>
                  </a:cubicBezTo>
                  <a:cubicBezTo>
                    <a:pt x="269" y="543"/>
                    <a:pt x="190" y="477"/>
                    <a:pt x="136" y="477"/>
                  </a:cubicBezTo>
                  <a:cubicBezTo>
                    <a:pt x="123" y="477"/>
                    <a:pt x="112" y="480"/>
                    <a:pt x="104" y="489"/>
                  </a:cubicBezTo>
                  <a:cubicBezTo>
                    <a:pt x="0" y="619"/>
                    <a:pt x="331" y="1145"/>
                    <a:pt x="832" y="1379"/>
                  </a:cubicBezTo>
                  <a:cubicBezTo>
                    <a:pt x="897" y="1411"/>
                    <a:pt x="968" y="1450"/>
                    <a:pt x="1046" y="1470"/>
                  </a:cubicBezTo>
                  <a:cubicBezTo>
                    <a:pt x="1527" y="1190"/>
                    <a:pt x="1397" y="508"/>
                    <a:pt x="1397" y="508"/>
                  </a:cubicBezTo>
                  <a:cubicBezTo>
                    <a:pt x="1397" y="508"/>
                    <a:pt x="1286" y="346"/>
                    <a:pt x="1176" y="281"/>
                  </a:cubicBezTo>
                  <a:cubicBezTo>
                    <a:pt x="1147" y="265"/>
                    <a:pt x="1116" y="251"/>
                    <a:pt x="1089" y="251"/>
                  </a:cubicBezTo>
                  <a:cubicBezTo>
                    <a:pt x="1073" y="251"/>
                    <a:pt x="1058" y="256"/>
                    <a:pt x="1046" y="268"/>
                  </a:cubicBezTo>
                  <a:cubicBezTo>
                    <a:pt x="981" y="326"/>
                    <a:pt x="1137" y="625"/>
                    <a:pt x="1156" y="658"/>
                  </a:cubicBezTo>
                  <a:cubicBezTo>
                    <a:pt x="846" y="331"/>
                    <a:pt x="591" y="1"/>
                    <a:pt x="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6"/>
            <p:cNvSpPr/>
            <p:nvPr/>
          </p:nvSpPr>
          <p:spPr>
            <a:xfrm>
              <a:off x="3775560" y="-144875"/>
              <a:ext cx="173780" cy="909574"/>
            </a:xfrm>
            <a:custGeom>
              <a:avLst/>
              <a:gdLst/>
              <a:ahLst/>
              <a:cxnLst/>
              <a:rect l="l" t="t" r="r" b="b"/>
              <a:pathLst>
                <a:path w="1333" h="6977" extrusionOk="0">
                  <a:moveTo>
                    <a:pt x="849" y="1"/>
                  </a:moveTo>
                  <a:cubicBezTo>
                    <a:pt x="790" y="1"/>
                    <a:pt x="738" y="20"/>
                    <a:pt x="702" y="57"/>
                  </a:cubicBezTo>
                  <a:cubicBezTo>
                    <a:pt x="656" y="116"/>
                    <a:pt x="371" y="2883"/>
                    <a:pt x="7" y="6658"/>
                  </a:cubicBezTo>
                  <a:cubicBezTo>
                    <a:pt x="7" y="6703"/>
                    <a:pt x="0" y="6742"/>
                    <a:pt x="0" y="6781"/>
                  </a:cubicBezTo>
                  <a:cubicBezTo>
                    <a:pt x="0" y="6781"/>
                    <a:pt x="85" y="6853"/>
                    <a:pt x="195" y="6950"/>
                  </a:cubicBezTo>
                  <a:cubicBezTo>
                    <a:pt x="268" y="6927"/>
                    <a:pt x="348" y="6914"/>
                    <a:pt x="429" y="6914"/>
                  </a:cubicBezTo>
                  <a:cubicBezTo>
                    <a:pt x="528" y="6914"/>
                    <a:pt x="628" y="6933"/>
                    <a:pt x="721" y="6976"/>
                  </a:cubicBezTo>
                  <a:cubicBezTo>
                    <a:pt x="1059" y="3358"/>
                    <a:pt x="1313" y="746"/>
                    <a:pt x="1313" y="649"/>
                  </a:cubicBezTo>
                  <a:cubicBezTo>
                    <a:pt x="1333" y="225"/>
                    <a:pt x="1052" y="1"/>
                    <a:pt x="849"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6"/>
            <p:cNvSpPr/>
            <p:nvPr/>
          </p:nvSpPr>
          <p:spPr>
            <a:xfrm>
              <a:off x="3717937" y="722980"/>
              <a:ext cx="83174" cy="80697"/>
            </a:xfrm>
            <a:custGeom>
              <a:avLst/>
              <a:gdLst/>
              <a:ahLst/>
              <a:cxnLst/>
              <a:rect l="l" t="t" r="r" b="b"/>
              <a:pathLst>
                <a:path w="638" h="619" extrusionOk="0">
                  <a:moveTo>
                    <a:pt x="455" y="1"/>
                  </a:moveTo>
                  <a:cubicBezTo>
                    <a:pt x="455" y="1"/>
                    <a:pt x="1" y="20"/>
                    <a:pt x="72" y="378"/>
                  </a:cubicBezTo>
                  <a:cubicBezTo>
                    <a:pt x="85" y="436"/>
                    <a:pt x="182" y="521"/>
                    <a:pt x="299" y="618"/>
                  </a:cubicBezTo>
                  <a:cubicBezTo>
                    <a:pt x="299" y="488"/>
                    <a:pt x="449" y="352"/>
                    <a:pt x="637" y="287"/>
                  </a:cubicBezTo>
                  <a:cubicBezTo>
                    <a:pt x="527" y="183"/>
                    <a:pt x="436" y="118"/>
                    <a:pt x="436" y="118"/>
                  </a:cubicBezTo>
                  <a:cubicBezTo>
                    <a:pt x="449" y="85"/>
                    <a:pt x="449" y="46"/>
                    <a:pt x="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6"/>
            <p:cNvSpPr/>
            <p:nvPr/>
          </p:nvSpPr>
          <p:spPr>
            <a:xfrm>
              <a:off x="3755222" y="756745"/>
              <a:ext cx="172867" cy="211195"/>
            </a:xfrm>
            <a:custGeom>
              <a:avLst/>
              <a:gdLst/>
              <a:ahLst/>
              <a:cxnLst/>
              <a:rect l="l" t="t" r="r" b="b"/>
              <a:pathLst>
                <a:path w="1326" h="1620" extrusionOk="0">
                  <a:moveTo>
                    <a:pt x="571" y="1"/>
                  </a:moveTo>
                  <a:cubicBezTo>
                    <a:pt x="488" y="1"/>
                    <a:pt x="406" y="13"/>
                    <a:pt x="332" y="34"/>
                  </a:cubicBezTo>
                  <a:cubicBezTo>
                    <a:pt x="143" y="99"/>
                    <a:pt x="0" y="229"/>
                    <a:pt x="0" y="372"/>
                  </a:cubicBezTo>
                  <a:cubicBezTo>
                    <a:pt x="0" y="405"/>
                    <a:pt x="7" y="437"/>
                    <a:pt x="26" y="470"/>
                  </a:cubicBezTo>
                  <a:cubicBezTo>
                    <a:pt x="98" y="571"/>
                    <a:pt x="241" y="607"/>
                    <a:pt x="395" y="607"/>
                  </a:cubicBezTo>
                  <a:cubicBezTo>
                    <a:pt x="409" y="607"/>
                    <a:pt x="422" y="606"/>
                    <a:pt x="436" y="606"/>
                  </a:cubicBezTo>
                  <a:cubicBezTo>
                    <a:pt x="585" y="599"/>
                    <a:pt x="728" y="573"/>
                    <a:pt x="819" y="547"/>
                  </a:cubicBezTo>
                  <a:lnTo>
                    <a:pt x="819" y="547"/>
                  </a:lnTo>
                  <a:cubicBezTo>
                    <a:pt x="786" y="898"/>
                    <a:pt x="754" y="1256"/>
                    <a:pt x="715" y="1619"/>
                  </a:cubicBezTo>
                  <a:cubicBezTo>
                    <a:pt x="942" y="1490"/>
                    <a:pt x="1326" y="1165"/>
                    <a:pt x="1326" y="1165"/>
                  </a:cubicBezTo>
                  <a:cubicBezTo>
                    <a:pt x="1326" y="1165"/>
                    <a:pt x="1261" y="320"/>
                    <a:pt x="936" y="99"/>
                  </a:cubicBezTo>
                  <a:cubicBezTo>
                    <a:pt x="910" y="86"/>
                    <a:pt x="884" y="67"/>
                    <a:pt x="858" y="60"/>
                  </a:cubicBezTo>
                  <a:cubicBezTo>
                    <a:pt x="767" y="18"/>
                    <a:pt x="668" y="1"/>
                    <a:pt x="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6"/>
            <p:cNvSpPr/>
            <p:nvPr/>
          </p:nvSpPr>
          <p:spPr>
            <a:xfrm>
              <a:off x="3693980" y="826361"/>
              <a:ext cx="110161" cy="96472"/>
            </a:xfrm>
            <a:custGeom>
              <a:avLst/>
              <a:gdLst/>
              <a:ahLst/>
              <a:cxnLst/>
              <a:rect l="l" t="t" r="r" b="b"/>
              <a:pathLst>
                <a:path w="845" h="740" extrusionOk="0">
                  <a:moveTo>
                    <a:pt x="170" y="1"/>
                  </a:moveTo>
                  <a:cubicBezTo>
                    <a:pt x="170" y="1"/>
                    <a:pt x="1" y="117"/>
                    <a:pt x="72" y="364"/>
                  </a:cubicBezTo>
                  <a:cubicBezTo>
                    <a:pt x="92" y="429"/>
                    <a:pt x="137" y="494"/>
                    <a:pt x="209" y="553"/>
                  </a:cubicBezTo>
                  <a:cubicBezTo>
                    <a:pt x="299" y="624"/>
                    <a:pt x="416" y="689"/>
                    <a:pt x="546" y="722"/>
                  </a:cubicBezTo>
                  <a:cubicBezTo>
                    <a:pt x="566" y="728"/>
                    <a:pt x="592" y="728"/>
                    <a:pt x="611" y="735"/>
                  </a:cubicBezTo>
                  <a:cubicBezTo>
                    <a:pt x="631" y="738"/>
                    <a:pt x="648" y="740"/>
                    <a:pt x="664" y="740"/>
                  </a:cubicBezTo>
                  <a:cubicBezTo>
                    <a:pt x="845" y="740"/>
                    <a:pt x="805" y="517"/>
                    <a:pt x="793" y="475"/>
                  </a:cubicBezTo>
                  <a:cubicBezTo>
                    <a:pt x="566" y="410"/>
                    <a:pt x="235" y="130"/>
                    <a:pt x="189" y="46"/>
                  </a:cubicBezTo>
                  <a:cubicBezTo>
                    <a:pt x="176" y="33"/>
                    <a:pt x="170" y="13"/>
                    <a:pt x="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6"/>
            <p:cNvSpPr/>
            <p:nvPr/>
          </p:nvSpPr>
          <p:spPr>
            <a:xfrm>
              <a:off x="3703597" y="765350"/>
              <a:ext cx="156441" cy="138972"/>
            </a:xfrm>
            <a:custGeom>
              <a:avLst/>
              <a:gdLst/>
              <a:ahLst/>
              <a:cxnLst/>
              <a:rect l="l" t="t" r="r" b="b"/>
              <a:pathLst>
                <a:path w="1200" h="1066" extrusionOk="0">
                  <a:moveTo>
                    <a:pt x="240" y="1"/>
                  </a:moveTo>
                  <a:cubicBezTo>
                    <a:pt x="240" y="1"/>
                    <a:pt x="0" y="176"/>
                    <a:pt x="104" y="520"/>
                  </a:cubicBezTo>
                  <a:cubicBezTo>
                    <a:pt x="130" y="611"/>
                    <a:pt x="201" y="709"/>
                    <a:pt x="299" y="800"/>
                  </a:cubicBezTo>
                  <a:cubicBezTo>
                    <a:pt x="422" y="897"/>
                    <a:pt x="585" y="988"/>
                    <a:pt x="767" y="1034"/>
                  </a:cubicBezTo>
                  <a:lnTo>
                    <a:pt x="864" y="1060"/>
                  </a:lnTo>
                  <a:cubicBezTo>
                    <a:pt x="889" y="1064"/>
                    <a:pt x="912" y="1066"/>
                    <a:pt x="933" y="1066"/>
                  </a:cubicBezTo>
                  <a:cubicBezTo>
                    <a:pt x="1199" y="1066"/>
                    <a:pt x="1142" y="744"/>
                    <a:pt x="1124" y="696"/>
                  </a:cubicBezTo>
                  <a:cubicBezTo>
                    <a:pt x="799" y="592"/>
                    <a:pt x="325" y="189"/>
                    <a:pt x="266" y="79"/>
                  </a:cubicBezTo>
                  <a:cubicBezTo>
                    <a:pt x="260" y="53"/>
                    <a:pt x="240" y="27"/>
                    <a:pt x="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6"/>
            <p:cNvSpPr/>
            <p:nvPr/>
          </p:nvSpPr>
          <p:spPr>
            <a:xfrm>
              <a:off x="3725499" y="827274"/>
              <a:ext cx="137407" cy="470366"/>
            </a:xfrm>
            <a:custGeom>
              <a:avLst/>
              <a:gdLst/>
              <a:ahLst/>
              <a:cxnLst/>
              <a:rect l="l" t="t" r="r" b="b"/>
              <a:pathLst>
                <a:path w="1054" h="3608" extrusionOk="0">
                  <a:moveTo>
                    <a:pt x="1053" y="0"/>
                  </a:moveTo>
                  <a:cubicBezTo>
                    <a:pt x="969" y="26"/>
                    <a:pt x="813" y="58"/>
                    <a:pt x="677" y="58"/>
                  </a:cubicBezTo>
                  <a:cubicBezTo>
                    <a:pt x="690" y="91"/>
                    <a:pt x="839" y="338"/>
                    <a:pt x="677" y="455"/>
                  </a:cubicBezTo>
                  <a:cubicBezTo>
                    <a:pt x="653" y="472"/>
                    <a:pt x="627" y="480"/>
                    <a:pt x="596" y="480"/>
                  </a:cubicBezTo>
                  <a:cubicBezTo>
                    <a:pt x="569" y="480"/>
                    <a:pt x="538" y="474"/>
                    <a:pt x="501" y="461"/>
                  </a:cubicBezTo>
                  <a:lnTo>
                    <a:pt x="501" y="461"/>
                  </a:lnTo>
                  <a:cubicBezTo>
                    <a:pt x="513" y="498"/>
                    <a:pt x="554" y="724"/>
                    <a:pt x="360" y="724"/>
                  </a:cubicBezTo>
                  <a:cubicBezTo>
                    <a:pt x="347" y="724"/>
                    <a:pt x="334" y="723"/>
                    <a:pt x="319" y="721"/>
                  </a:cubicBezTo>
                  <a:cubicBezTo>
                    <a:pt x="293" y="721"/>
                    <a:pt x="267" y="715"/>
                    <a:pt x="254" y="708"/>
                  </a:cubicBezTo>
                  <a:cubicBezTo>
                    <a:pt x="241" y="806"/>
                    <a:pt x="235" y="910"/>
                    <a:pt x="222" y="1013"/>
                  </a:cubicBezTo>
                  <a:cubicBezTo>
                    <a:pt x="163" y="1650"/>
                    <a:pt x="98" y="2319"/>
                    <a:pt x="33" y="2982"/>
                  </a:cubicBezTo>
                  <a:cubicBezTo>
                    <a:pt x="27" y="3092"/>
                    <a:pt x="7" y="3209"/>
                    <a:pt x="1" y="3320"/>
                  </a:cubicBezTo>
                  <a:cubicBezTo>
                    <a:pt x="79" y="3436"/>
                    <a:pt x="240" y="3608"/>
                    <a:pt x="466" y="3608"/>
                  </a:cubicBezTo>
                  <a:cubicBezTo>
                    <a:pt x="542" y="3608"/>
                    <a:pt x="626" y="3588"/>
                    <a:pt x="716" y="3541"/>
                  </a:cubicBezTo>
                  <a:cubicBezTo>
                    <a:pt x="722" y="3476"/>
                    <a:pt x="729" y="3411"/>
                    <a:pt x="729" y="3346"/>
                  </a:cubicBezTo>
                  <a:cubicBezTo>
                    <a:pt x="774" y="2923"/>
                    <a:pt x="813" y="2501"/>
                    <a:pt x="852" y="2092"/>
                  </a:cubicBezTo>
                  <a:cubicBezTo>
                    <a:pt x="885" y="1748"/>
                    <a:pt x="917" y="1397"/>
                    <a:pt x="949" y="1065"/>
                  </a:cubicBezTo>
                  <a:cubicBezTo>
                    <a:pt x="988" y="715"/>
                    <a:pt x="1021" y="357"/>
                    <a:pt x="1053"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6"/>
            <p:cNvSpPr/>
            <p:nvPr/>
          </p:nvSpPr>
          <p:spPr>
            <a:xfrm>
              <a:off x="3714548" y="898324"/>
              <a:ext cx="44195" cy="61925"/>
            </a:xfrm>
            <a:custGeom>
              <a:avLst/>
              <a:gdLst/>
              <a:ahLst/>
              <a:cxnLst/>
              <a:rect l="l" t="t" r="r" b="b"/>
              <a:pathLst>
                <a:path w="339" h="475" extrusionOk="0">
                  <a:moveTo>
                    <a:pt x="1" y="1"/>
                  </a:moveTo>
                  <a:lnTo>
                    <a:pt x="1" y="1"/>
                  </a:lnTo>
                  <a:cubicBezTo>
                    <a:pt x="27" y="196"/>
                    <a:pt x="306" y="475"/>
                    <a:pt x="306" y="475"/>
                  </a:cubicBezTo>
                  <a:cubicBezTo>
                    <a:pt x="312" y="371"/>
                    <a:pt x="319" y="274"/>
                    <a:pt x="338" y="170"/>
                  </a:cubicBezTo>
                  <a:cubicBezTo>
                    <a:pt x="208" y="137"/>
                    <a:pt x="91" y="7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6"/>
            <p:cNvSpPr/>
            <p:nvPr/>
          </p:nvSpPr>
          <p:spPr>
            <a:xfrm>
              <a:off x="3566321" y="985540"/>
              <a:ext cx="281333" cy="1729716"/>
            </a:xfrm>
            <a:custGeom>
              <a:avLst/>
              <a:gdLst/>
              <a:ahLst/>
              <a:cxnLst/>
              <a:rect l="l" t="t" r="r" b="b"/>
              <a:pathLst>
                <a:path w="2158" h="13268" extrusionOk="0">
                  <a:moveTo>
                    <a:pt x="1423" y="1"/>
                  </a:moveTo>
                  <a:lnTo>
                    <a:pt x="1" y="13183"/>
                  </a:lnTo>
                  <a:lnTo>
                    <a:pt x="761" y="13267"/>
                  </a:lnTo>
                  <a:lnTo>
                    <a:pt x="2158" y="79"/>
                  </a:lnTo>
                  <a:lnTo>
                    <a:pt x="1423" y="1"/>
                  </a:ln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6"/>
            <p:cNvSpPr/>
            <p:nvPr/>
          </p:nvSpPr>
          <p:spPr>
            <a:xfrm>
              <a:off x="3319927" y="2698045"/>
              <a:ext cx="182123" cy="362682"/>
            </a:xfrm>
            <a:custGeom>
              <a:avLst/>
              <a:gdLst/>
              <a:ahLst/>
              <a:cxnLst/>
              <a:rect l="l" t="t" r="r" b="b"/>
              <a:pathLst>
                <a:path w="1397" h="2782" extrusionOk="0">
                  <a:moveTo>
                    <a:pt x="1170" y="1"/>
                  </a:moveTo>
                  <a:cubicBezTo>
                    <a:pt x="986" y="1"/>
                    <a:pt x="369" y="1617"/>
                    <a:pt x="0" y="2782"/>
                  </a:cubicBezTo>
                  <a:lnTo>
                    <a:pt x="13" y="2769"/>
                  </a:lnTo>
                  <a:cubicBezTo>
                    <a:pt x="910" y="1885"/>
                    <a:pt x="1397" y="183"/>
                    <a:pt x="1189" y="8"/>
                  </a:cubicBezTo>
                  <a:cubicBezTo>
                    <a:pt x="1183" y="3"/>
                    <a:pt x="1177" y="1"/>
                    <a:pt x="1170"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6"/>
            <p:cNvSpPr/>
            <p:nvPr/>
          </p:nvSpPr>
          <p:spPr>
            <a:xfrm>
              <a:off x="2892975" y="2294297"/>
              <a:ext cx="1122334" cy="935387"/>
            </a:xfrm>
            <a:custGeom>
              <a:avLst/>
              <a:gdLst/>
              <a:ahLst/>
              <a:cxnLst/>
              <a:rect l="l" t="t" r="r" b="b"/>
              <a:pathLst>
                <a:path w="8609" h="7175" extrusionOk="0">
                  <a:moveTo>
                    <a:pt x="4451" y="3104"/>
                  </a:moveTo>
                  <a:cubicBezTo>
                    <a:pt x="4458" y="3104"/>
                    <a:pt x="4465" y="3106"/>
                    <a:pt x="4470" y="3111"/>
                  </a:cubicBezTo>
                  <a:cubicBezTo>
                    <a:pt x="4678" y="3293"/>
                    <a:pt x="4185" y="4989"/>
                    <a:pt x="3301" y="5872"/>
                  </a:cubicBezTo>
                  <a:lnTo>
                    <a:pt x="3295" y="5879"/>
                  </a:lnTo>
                  <a:cubicBezTo>
                    <a:pt x="3651" y="4721"/>
                    <a:pt x="4268" y="3104"/>
                    <a:pt x="4451" y="3104"/>
                  </a:cubicBezTo>
                  <a:close/>
                  <a:moveTo>
                    <a:pt x="5693" y="0"/>
                  </a:moveTo>
                  <a:cubicBezTo>
                    <a:pt x="5351" y="0"/>
                    <a:pt x="4774" y="120"/>
                    <a:pt x="4204" y="785"/>
                  </a:cubicBezTo>
                  <a:cubicBezTo>
                    <a:pt x="3308" y="1825"/>
                    <a:pt x="2197" y="3540"/>
                    <a:pt x="1586" y="4047"/>
                  </a:cubicBezTo>
                  <a:cubicBezTo>
                    <a:pt x="969" y="4547"/>
                    <a:pt x="1" y="4885"/>
                    <a:pt x="20" y="5008"/>
                  </a:cubicBezTo>
                  <a:cubicBezTo>
                    <a:pt x="30" y="5119"/>
                    <a:pt x="590" y="5501"/>
                    <a:pt x="1070" y="5501"/>
                  </a:cubicBezTo>
                  <a:cubicBezTo>
                    <a:pt x="1208" y="5501"/>
                    <a:pt x="1339" y="5470"/>
                    <a:pt x="1450" y="5391"/>
                  </a:cubicBezTo>
                  <a:cubicBezTo>
                    <a:pt x="1943" y="5034"/>
                    <a:pt x="2521" y="4254"/>
                    <a:pt x="2905" y="3683"/>
                  </a:cubicBezTo>
                  <a:lnTo>
                    <a:pt x="2905" y="3683"/>
                  </a:lnTo>
                  <a:cubicBezTo>
                    <a:pt x="2905" y="3683"/>
                    <a:pt x="2684" y="4482"/>
                    <a:pt x="2067" y="5164"/>
                  </a:cubicBezTo>
                  <a:cubicBezTo>
                    <a:pt x="1450" y="5846"/>
                    <a:pt x="1365" y="5866"/>
                    <a:pt x="1677" y="6158"/>
                  </a:cubicBezTo>
                  <a:cubicBezTo>
                    <a:pt x="1831" y="6303"/>
                    <a:pt x="2019" y="6452"/>
                    <a:pt x="2280" y="6452"/>
                  </a:cubicBezTo>
                  <a:cubicBezTo>
                    <a:pt x="2535" y="6452"/>
                    <a:pt x="2861" y="6309"/>
                    <a:pt x="3295" y="5879"/>
                  </a:cubicBezTo>
                  <a:lnTo>
                    <a:pt x="3295" y="5879"/>
                  </a:lnTo>
                  <a:lnTo>
                    <a:pt x="3282" y="5892"/>
                  </a:lnTo>
                  <a:cubicBezTo>
                    <a:pt x="3145" y="6333"/>
                    <a:pt x="3048" y="6717"/>
                    <a:pt x="3022" y="6912"/>
                  </a:cubicBezTo>
                  <a:cubicBezTo>
                    <a:pt x="3007" y="7044"/>
                    <a:pt x="3272" y="7104"/>
                    <a:pt x="3598" y="7104"/>
                  </a:cubicBezTo>
                  <a:cubicBezTo>
                    <a:pt x="3973" y="7104"/>
                    <a:pt x="4428" y="7025"/>
                    <a:pt x="4626" y="6886"/>
                  </a:cubicBezTo>
                  <a:cubicBezTo>
                    <a:pt x="4990" y="6626"/>
                    <a:pt x="5588" y="4859"/>
                    <a:pt x="5698" y="3637"/>
                  </a:cubicBezTo>
                  <a:lnTo>
                    <a:pt x="5698" y="3637"/>
                  </a:lnTo>
                  <a:cubicBezTo>
                    <a:pt x="5698" y="3696"/>
                    <a:pt x="5848" y="5651"/>
                    <a:pt x="5348" y="6983"/>
                  </a:cubicBezTo>
                  <a:cubicBezTo>
                    <a:pt x="5313" y="7084"/>
                    <a:pt x="5584" y="7175"/>
                    <a:pt x="5912" y="7175"/>
                  </a:cubicBezTo>
                  <a:cubicBezTo>
                    <a:pt x="6199" y="7175"/>
                    <a:pt x="6529" y="7105"/>
                    <a:pt x="6738" y="6912"/>
                  </a:cubicBezTo>
                  <a:cubicBezTo>
                    <a:pt x="6900" y="6756"/>
                    <a:pt x="6887" y="5424"/>
                    <a:pt x="6887" y="5359"/>
                  </a:cubicBezTo>
                  <a:lnTo>
                    <a:pt x="6887" y="5359"/>
                  </a:lnTo>
                  <a:cubicBezTo>
                    <a:pt x="6907" y="5424"/>
                    <a:pt x="7212" y="6483"/>
                    <a:pt x="7108" y="6860"/>
                  </a:cubicBezTo>
                  <a:cubicBezTo>
                    <a:pt x="7102" y="6877"/>
                    <a:pt x="7118" y="6886"/>
                    <a:pt x="7150" y="6886"/>
                  </a:cubicBezTo>
                  <a:cubicBezTo>
                    <a:pt x="7321" y="6886"/>
                    <a:pt x="7947" y="6644"/>
                    <a:pt x="8154" y="6190"/>
                  </a:cubicBezTo>
                  <a:cubicBezTo>
                    <a:pt x="8154" y="6190"/>
                    <a:pt x="8609" y="5320"/>
                    <a:pt x="8018" y="3085"/>
                  </a:cubicBezTo>
                  <a:cubicBezTo>
                    <a:pt x="7478" y="1078"/>
                    <a:pt x="7154" y="610"/>
                    <a:pt x="6582" y="246"/>
                  </a:cubicBezTo>
                  <a:cubicBezTo>
                    <a:pt x="6348" y="136"/>
                    <a:pt x="6231" y="84"/>
                    <a:pt x="6004" y="38"/>
                  </a:cubicBezTo>
                  <a:cubicBezTo>
                    <a:pt x="6004" y="38"/>
                    <a:pt x="5886" y="0"/>
                    <a:pt x="5693"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6"/>
            <p:cNvSpPr/>
            <p:nvPr/>
          </p:nvSpPr>
          <p:spPr>
            <a:xfrm>
              <a:off x="3204682" y="2696089"/>
              <a:ext cx="280420" cy="500220"/>
            </a:xfrm>
            <a:custGeom>
              <a:avLst/>
              <a:gdLst/>
              <a:ahLst/>
              <a:cxnLst/>
              <a:rect l="l" t="t" r="r" b="b"/>
              <a:pathLst>
                <a:path w="2151" h="3837" extrusionOk="0">
                  <a:moveTo>
                    <a:pt x="2049" y="52"/>
                  </a:moveTo>
                  <a:cubicBezTo>
                    <a:pt x="2051" y="52"/>
                    <a:pt x="2053" y="55"/>
                    <a:pt x="2053" y="55"/>
                  </a:cubicBezTo>
                  <a:lnTo>
                    <a:pt x="2060" y="62"/>
                  </a:lnTo>
                  <a:cubicBezTo>
                    <a:pt x="2086" y="101"/>
                    <a:pt x="2086" y="178"/>
                    <a:pt x="2086" y="230"/>
                  </a:cubicBezTo>
                  <a:cubicBezTo>
                    <a:pt x="2086" y="295"/>
                    <a:pt x="2079" y="354"/>
                    <a:pt x="2073" y="419"/>
                  </a:cubicBezTo>
                  <a:cubicBezTo>
                    <a:pt x="2047" y="542"/>
                    <a:pt x="2014" y="666"/>
                    <a:pt x="1982" y="783"/>
                  </a:cubicBezTo>
                  <a:cubicBezTo>
                    <a:pt x="1917" y="1030"/>
                    <a:pt x="1813" y="1257"/>
                    <a:pt x="1722" y="1478"/>
                  </a:cubicBezTo>
                  <a:cubicBezTo>
                    <a:pt x="1670" y="1588"/>
                    <a:pt x="1625" y="1692"/>
                    <a:pt x="1573" y="1803"/>
                  </a:cubicBezTo>
                  <a:cubicBezTo>
                    <a:pt x="1527" y="1907"/>
                    <a:pt x="1469" y="2004"/>
                    <a:pt x="1410" y="2101"/>
                  </a:cubicBezTo>
                  <a:cubicBezTo>
                    <a:pt x="1300" y="2296"/>
                    <a:pt x="1170" y="2459"/>
                    <a:pt x="1046" y="2602"/>
                  </a:cubicBezTo>
                  <a:cubicBezTo>
                    <a:pt x="1020" y="2632"/>
                    <a:pt x="994" y="2661"/>
                    <a:pt x="968" y="2688"/>
                  </a:cubicBezTo>
                  <a:lnTo>
                    <a:pt x="968" y="2688"/>
                  </a:lnTo>
                  <a:cubicBezTo>
                    <a:pt x="979" y="2655"/>
                    <a:pt x="990" y="2622"/>
                    <a:pt x="1001" y="2589"/>
                  </a:cubicBezTo>
                  <a:cubicBezTo>
                    <a:pt x="1053" y="2407"/>
                    <a:pt x="1111" y="2205"/>
                    <a:pt x="1183" y="1998"/>
                  </a:cubicBezTo>
                  <a:cubicBezTo>
                    <a:pt x="1261" y="1790"/>
                    <a:pt x="1339" y="1575"/>
                    <a:pt x="1430" y="1348"/>
                  </a:cubicBezTo>
                  <a:cubicBezTo>
                    <a:pt x="1521" y="1121"/>
                    <a:pt x="1618" y="893"/>
                    <a:pt x="1716" y="653"/>
                  </a:cubicBezTo>
                  <a:cubicBezTo>
                    <a:pt x="1761" y="536"/>
                    <a:pt x="1800" y="419"/>
                    <a:pt x="1865" y="308"/>
                  </a:cubicBezTo>
                  <a:cubicBezTo>
                    <a:pt x="1898" y="250"/>
                    <a:pt x="1930" y="191"/>
                    <a:pt x="1963" y="146"/>
                  </a:cubicBezTo>
                  <a:cubicBezTo>
                    <a:pt x="1982" y="114"/>
                    <a:pt x="1995" y="88"/>
                    <a:pt x="2021" y="68"/>
                  </a:cubicBezTo>
                  <a:cubicBezTo>
                    <a:pt x="2027" y="62"/>
                    <a:pt x="2040" y="55"/>
                    <a:pt x="2047" y="55"/>
                  </a:cubicBezTo>
                  <a:cubicBezTo>
                    <a:pt x="2047" y="53"/>
                    <a:pt x="2048" y="52"/>
                    <a:pt x="2049" y="52"/>
                  </a:cubicBezTo>
                  <a:close/>
                  <a:moveTo>
                    <a:pt x="2050" y="1"/>
                  </a:moveTo>
                  <a:cubicBezTo>
                    <a:pt x="2046" y="1"/>
                    <a:pt x="2042" y="1"/>
                    <a:pt x="2040" y="3"/>
                  </a:cubicBezTo>
                  <a:cubicBezTo>
                    <a:pt x="2008" y="16"/>
                    <a:pt x="1995" y="23"/>
                    <a:pt x="1982" y="36"/>
                  </a:cubicBezTo>
                  <a:cubicBezTo>
                    <a:pt x="1956" y="62"/>
                    <a:pt x="1930" y="94"/>
                    <a:pt x="1917" y="120"/>
                  </a:cubicBezTo>
                  <a:lnTo>
                    <a:pt x="1820" y="289"/>
                  </a:lnTo>
                  <a:cubicBezTo>
                    <a:pt x="1755" y="406"/>
                    <a:pt x="1696" y="516"/>
                    <a:pt x="1638" y="633"/>
                  </a:cubicBezTo>
                  <a:cubicBezTo>
                    <a:pt x="1534" y="861"/>
                    <a:pt x="1449" y="1095"/>
                    <a:pt x="1365" y="1322"/>
                  </a:cubicBezTo>
                  <a:cubicBezTo>
                    <a:pt x="1280" y="1549"/>
                    <a:pt x="1202" y="1770"/>
                    <a:pt x="1124" y="1978"/>
                  </a:cubicBezTo>
                  <a:cubicBezTo>
                    <a:pt x="1053" y="2192"/>
                    <a:pt x="975" y="2387"/>
                    <a:pt x="917" y="2569"/>
                  </a:cubicBezTo>
                  <a:cubicBezTo>
                    <a:pt x="888" y="2655"/>
                    <a:pt x="862" y="2738"/>
                    <a:pt x="838" y="2817"/>
                  </a:cubicBezTo>
                  <a:lnTo>
                    <a:pt x="838" y="2817"/>
                  </a:lnTo>
                  <a:cubicBezTo>
                    <a:pt x="781" y="2871"/>
                    <a:pt x="727" y="2922"/>
                    <a:pt x="676" y="2972"/>
                  </a:cubicBezTo>
                  <a:cubicBezTo>
                    <a:pt x="559" y="3069"/>
                    <a:pt x="449" y="3147"/>
                    <a:pt x="351" y="3206"/>
                  </a:cubicBezTo>
                  <a:cubicBezTo>
                    <a:pt x="254" y="3251"/>
                    <a:pt x="169" y="3297"/>
                    <a:pt x="111" y="3310"/>
                  </a:cubicBezTo>
                  <a:cubicBezTo>
                    <a:pt x="59" y="3329"/>
                    <a:pt x="27" y="3336"/>
                    <a:pt x="27" y="3336"/>
                  </a:cubicBezTo>
                  <a:cubicBezTo>
                    <a:pt x="14" y="3336"/>
                    <a:pt x="7" y="3342"/>
                    <a:pt x="1" y="3375"/>
                  </a:cubicBezTo>
                  <a:cubicBezTo>
                    <a:pt x="1" y="3381"/>
                    <a:pt x="7" y="3394"/>
                    <a:pt x="14" y="3394"/>
                  </a:cubicBezTo>
                  <a:cubicBezTo>
                    <a:pt x="14" y="3394"/>
                    <a:pt x="46" y="3381"/>
                    <a:pt x="104" y="3368"/>
                  </a:cubicBezTo>
                  <a:cubicBezTo>
                    <a:pt x="163" y="3349"/>
                    <a:pt x="247" y="3316"/>
                    <a:pt x="351" y="3264"/>
                  </a:cubicBezTo>
                  <a:cubicBezTo>
                    <a:pt x="455" y="3206"/>
                    <a:pt x="566" y="3134"/>
                    <a:pt x="689" y="3024"/>
                  </a:cubicBezTo>
                  <a:cubicBezTo>
                    <a:pt x="728" y="2995"/>
                    <a:pt x="767" y="2962"/>
                    <a:pt x="805" y="2928"/>
                  </a:cubicBezTo>
                  <a:lnTo>
                    <a:pt x="805" y="2928"/>
                  </a:lnTo>
                  <a:cubicBezTo>
                    <a:pt x="743" y="3143"/>
                    <a:pt x="697" y="3327"/>
                    <a:pt x="663" y="3472"/>
                  </a:cubicBezTo>
                  <a:cubicBezTo>
                    <a:pt x="618" y="3693"/>
                    <a:pt x="611" y="3823"/>
                    <a:pt x="611" y="3823"/>
                  </a:cubicBezTo>
                  <a:cubicBezTo>
                    <a:pt x="611" y="3830"/>
                    <a:pt x="618" y="3836"/>
                    <a:pt x="624" y="3836"/>
                  </a:cubicBezTo>
                  <a:cubicBezTo>
                    <a:pt x="631" y="3836"/>
                    <a:pt x="644" y="3830"/>
                    <a:pt x="644" y="3823"/>
                  </a:cubicBezTo>
                  <a:cubicBezTo>
                    <a:pt x="644" y="3823"/>
                    <a:pt x="657" y="3700"/>
                    <a:pt x="722" y="3479"/>
                  </a:cubicBezTo>
                  <a:cubicBezTo>
                    <a:pt x="773" y="3309"/>
                    <a:pt x="841" y="3078"/>
                    <a:pt x="928" y="2808"/>
                  </a:cubicBezTo>
                  <a:lnTo>
                    <a:pt x="928" y="2808"/>
                  </a:lnTo>
                  <a:cubicBezTo>
                    <a:pt x="976" y="2759"/>
                    <a:pt x="1024" y="2707"/>
                    <a:pt x="1072" y="2654"/>
                  </a:cubicBezTo>
                  <a:cubicBezTo>
                    <a:pt x="1196" y="2504"/>
                    <a:pt x="1313" y="2329"/>
                    <a:pt x="1436" y="2140"/>
                  </a:cubicBezTo>
                  <a:cubicBezTo>
                    <a:pt x="1547" y="1952"/>
                    <a:pt x="1683" y="1751"/>
                    <a:pt x="1787" y="1530"/>
                  </a:cubicBezTo>
                  <a:cubicBezTo>
                    <a:pt x="1898" y="1315"/>
                    <a:pt x="1976" y="1069"/>
                    <a:pt x="2047" y="828"/>
                  </a:cubicBezTo>
                  <a:cubicBezTo>
                    <a:pt x="2086" y="698"/>
                    <a:pt x="2118" y="575"/>
                    <a:pt x="2138" y="445"/>
                  </a:cubicBezTo>
                  <a:cubicBezTo>
                    <a:pt x="2144" y="380"/>
                    <a:pt x="2151" y="315"/>
                    <a:pt x="2151" y="250"/>
                  </a:cubicBezTo>
                  <a:cubicBezTo>
                    <a:pt x="2151" y="211"/>
                    <a:pt x="2151" y="178"/>
                    <a:pt x="2144" y="146"/>
                  </a:cubicBezTo>
                  <a:cubicBezTo>
                    <a:pt x="2138" y="114"/>
                    <a:pt x="2125" y="68"/>
                    <a:pt x="2105" y="36"/>
                  </a:cubicBezTo>
                  <a:cubicBezTo>
                    <a:pt x="2092" y="29"/>
                    <a:pt x="2092" y="23"/>
                    <a:pt x="2079" y="16"/>
                  </a:cubicBezTo>
                  <a:cubicBezTo>
                    <a:pt x="2079" y="7"/>
                    <a:pt x="2062" y="1"/>
                    <a:pt x="2050"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6"/>
            <p:cNvSpPr/>
            <p:nvPr/>
          </p:nvSpPr>
          <p:spPr>
            <a:xfrm>
              <a:off x="3066624" y="2770138"/>
              <a:ext cx="206763" cy="234140"/>
            </a:xfrm>
            <a:custGeom>
              <a:avLst/>
              <a:gdLst/>
              <a:ahLst/>
              <a:cxnLst/>
              <a:rect l="l" t="t" r="r" b="b"/>
              <a:pathLst>
                <a:path w="1586" h="1796" extrusionOk="0">
                  <a:moveTo>
                    <a:pt x="1579" y="0"/>
                  </a:moveTo>
                  <a:cubicBezTo>
                    <a:pt x="1573" y="0"/>
                    <a:pt x="1553" y="0"/>
                    <a:pt x="1547" y="7"/>
                  </a:cubicBezTo>
                  <a:cubicBezTo>
                    <a:pt x="1547" y="7"/>
                    <a:pt x="1521" y="39"/>
                    <a:pt x="1482" y="85"/>
                  </a:cubicBezTo>
                  <a:cubicBezTo>
                    <a:pt x="1443" y="143"/>
                    <a:pt x="1391" y="215"/>
                    <a:pt x="1326" y="306"/>
                  </a:cubicBezTo>
                  <a:cubicBezTo>
                    <a:pt x="1293" y="345"/>
                    <a:pt x="1261" y="397"/>
                    <a:pt x="1228" y="455"/>
                  </a:cubicBezTo>
                  <a:cubicBezTo>
                    <a:pt x="1189" y="501"/>
                    <a:pt x="1157" y="559"/>
                    <a:pt x="1118" y="617"/>
                  </a:cubicBezTo>
                  <a:cubicBezTo>
                    <a:pt x="1034" y="728"/>
                    <a:pt x="943" y="832"/>
                    <a:pt x="845" y="949"/>
                  </a:cubicBezTo>
                  <a:cubicBezTo>
                    <a:pt x="748" y="1059"/>
                    <a:pt x="663" y="1176"/>
                    <a:pt x="566" y="1274"/>
                  </a:cubicBezTo>
                  <a:cubicBezTo>
                    <a:pt x="468" y="1371"/>
                    <a:pt x="377" y="1456"/>
                    <a:pt x="293" y="1533"/>
                  </a:cubicBezTo>
                  <a:cubicBezTo>
                    <a:pt x="221" y="1605"/>
                    <a:pt x="150" y="1663"/>
                    <a:pt x="98" y="1702"/>
                  </a:cubicBezTo>
                  <a:cubicBezTo>
                    <a:pt x="53" y="1735"/>
                    <a:pt x="20" y="1761"/>
                    <a:pt x="20" y="1761"/>
                  </a:cubicBezTo>
                  <a:cubicBezTo>
                    <a:pt x="14" y="1767"/>
                    <a:pt x="1" y="1774"/>
                    <a:pt x="1" y="1780"/>
                  </a:cubicBezTo>
                  <a:cubicBezTo>
                    <a:pt x="10" y="1790"/>
                    <a:pt x="20" y="1796"/>
                    <a:pt x="27" y="1796"/>
                  </a:cubicBezTo>
                  <a:cubicBezTo>
                    <a:pt x="29" y="1796"/>
                    <a:pt x="31" y="1795"/>
                    <a:pt x="33" y="1793"/>
                  </a:cubicBezTo>
                  <a:cubicBezTo>
                    <a:pt x="33" y="1793"/>
                    <a:pt x="46" y="1793"/>
                    <a:pt x="59" y="1780"/>
                  </a:cubicBezTo>
                  <a:cubicBezTo>
                    <a:pt x="79" y="1774"/>
                    <a:pt x="98" y="1767"/>
                    <a:pt x="130" y="1748"/>
                  </a:cubicBezTo>
                  <a:cubicBezTo>
                    <a:pt x="156" y="1735"/>
                    <a:pt x="189" y="1709"/>
                    <a:pt x="228" y="1683"/>
                  </a:cubicBezTo>
                  <a:cubicBezTo>
                    <a:pt x="273" y="1650"/>
                    <a:pt x="312" y="1631"/>
                    <a:pt x="351" y="1585"/>
                  </a:cubicBezTo>
                  <a:cubicBezTo>
                    <a:pt x="390" y="1553"/>
                    <a:pt x="442" y="1514"/>
                    <a:pt x="481" y="1469"/>
                  </a:cubicBezTo>
                  <a:cubicBezTo>
                    <a:pt x="533" y="1423"/>
                    <a:pt x="572" y="1371"/>
                    <a:pt x="618" y="1319"/>
                  </a:cubicBezTo>
                  <a:cubicBezTo>
                    <a:pt x="715" y="1215"/>
                    <a:pt x="813" y="1105"/>
                    <a:pt x="904" y="988"/>
                  </a:cubicBezTo>
                  <a:cubicBezTo>
                    <a:pt x="995" y="864"/>
                    <a:pt x="1086" y="754"/>
                    <a:pt x="1163" y="637"/>
                  </a:cubicBezTo>
                  <a:cubicBezTo>
                    <a:pt x="1248" y="527"/>
                    <a:pt x="1326" y="429"/>
                    <a:pt x="1391" y="338"/>
                  </a:cubicBezTo>
                  <a:cubicBezTo>
                    <a:pt x="1456" y="241"/>
                    <a:pt x="1508" y="169"/>
                    <a:pt x="1540" y="111"/>
                  </a:cubicBezTo>
                  <a:cubicBezTo>
                    <a:pt x="1573" y="52"/>
                    <a:pt x="1586" y="20"/>
                    <a:pt x="1586" y="20"/>
                  </a:cubicBezTo>
                  <a:cubicBezTo>
                    <a:pt x="1586" y="13"/>
                    <a:pt x="1586" y="7"/>
                    <a:pt x="1579"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6"/>
            <p:cNvSpPr/>
            <p:nvPr/>
          </p:nvSpPr>
          <p:spPr>
            <a:xfrm>
              <a:off x="3434520" y="2681227"/>
              <a:ext cx="147706" cy="477667"/>
            </a:xfrm>
            <a:custGeom>
              <a:avLst/>
              <a:gdLst/>
              <a:ahLst/>
              <a:cxnLst/>
              <a:rect l="l" t="t" r="r" b="b"/>
              <a:pathLst>
                <a:path w="1133" h="3664" extrusionOk="0">
                  <a:moveTo>
                    <a:pt x="1103" y="1"/>
                  </a:moveTo>
                  <a:cubicBezTo>
                    <a:pt x="1092" y="1"/>
                    <a:pt x="1082" y="7"/>
                    <a:pt x="1077" y="20"/>
                  </a:cubicBezTo>
                  <a:cubicBezTo>
                    <a:pt x="940" y="617"/>
                    <a:pt x="758" y="1183"/>
                    <a:pt x="576" y="1767"/>
                  </a:cubicBezTo>
                  <a:cubicBezTo>
                    <a:pt x="381" y="2384"/>
                    <a:pt x="297" y="3054"/>
                    <a:pt x="5" y="3638"/>
                  </a:cubicBezTo>
                  <a:cubicBezTo>
                    <a:pt x="0" y="3651"/>
                    <a:pt x="13" y="3664"/>
                    <a:pt x="24" y="3664"/>
                  </a:cubicBezTo>
                  <a:cubicBezTo>
                    <a:pt x="30" y="3664"/>
                    <a:pt x="35" y="3660"/>
                    <a:pt x="37" y="3651"/>
                  </a:cubicBezTo>
                  <a:cubicBezTo>
                    <a:pt x="323" y="3106"/>
                    <a:pt x="407" y="2501"/>
                    <a:pt x="583" y="1923"/>
                  </a:cubicBezTo>
                  <a:cubicBezTo>
                    <a:pt x="771" y="1299"/>
                    <a:pt x="1057" y="682"/>
                    <a:pt x="1129" y="33"/>
                  </a:cubicBezTo>
                  <a:cubicBezTo>
                    <a:pt x="1132" y="13"/>
                    <a:pt x="1118" y="1"/>
                    <a:pt x="1103"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6"/>
            <p:cNvSpPr/>
            <p:nvPr/>
          </p:nvSpPr>
          <p:spPr>
            <a:xfrm>
              <a:off x="3482495" y="2960213"/>
              <a:ext cx="73788" cy="204286"/>
            </a:xfrm>
            <a:custGeom>
              <a:avLst/>
              <a:gdLst/>
              <a:ahLst/>
              <a:cxnLst/>
              <a:rect l="l" t="t" r="r" b="b"/>
              <a:pathLst>
                <a:path w="566" h="1567" extrusionOk="0">
                  <a:moveTo>
                    <a:pt x="543" y="0"/>
                  </a:moveTo>
                  <a:cubicBezTo>
                    <a:pt x="536" y="0"/>
                    <a:pt x="530" y="6"/>
                    <a:pt x="527" y="17"/>
                  </a:cubicBezTo>
                  <a:cubicBezTo>
                    <a:pt x="397" y="537"/>
                    <a:pt x="215" y="1037"/>
                    <a:pt x="13" y="1524"/>
                  </a:cubicBezTo>
                  <a:cubicBezTo>
                    <a:pt x="1" y="1550"/>
                    <a:pt x="18" y="1567"/>
                    <a:pt x="36" y="1567"/>
                  </a:cubicBezTo>
                  <a:cubicBezTo>
                    <a:pt x="45" y="1567"/>
                    <a:pt x="54" y="1562"/>
                    <a:pt x="59" y="1550"/>
                  </a:cubicBezTo>
                  <a:cubicBezTo>
                    <a:pt x="312" y="1069"/>
                    <a:pt x="475" y="550"/>
                    <a:pt x="566" y="24"/>
                  </a:cubicBezTo>
                  <a:cubicBezTo>
                    <a:pt x="562" y="9"/>
                    <a:pt x="552" y="0"/>
                    <a:pt x="543"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6"/>
            <p:cNvSpPr/>
            <p:nvPr/>
          </p:nvSpPr>
          <p:spPr>
            <a:xfrm>
              <a:off x="3667094" y="2885774"/>
              <a:ext cx="53451" cy="281333"/>
            </a:xfrm>
            <a:custGeom>
              <a:avLst/>
              <a:gdLst/>
              <a:ahLst/>
              <a:cxnLst/>
              <a:rect l="l" t="t" r="r" b="b"/>
              <a:pathLst>
                <a:path w="410" h="2158" extrusionOk="0">
                  <a:moveTo>
                    <a:pt x="339" y="0"/>
                  </a:moveTo>
                  <a:cubicBezTo>
                    <a:pt x="332" y="0"/>
                    <a:pt x="326" y="3"/>
                    <a:pt x="326" y="10"/>
                  </a:cubicBezTo>
                  <a:cubicBezTo>
                    <a:pt x="345" y="744"/>
                    <a:pt x="85" y="1426"/>
                    <a:pt x="1" y="2141"/>
                  </a:cubicBezTo>
                  <a:cubicBezTo>
                    <a:pt x="1" y="2149"/>
                    <a:pt x="11" y="2157"/>
                    <a:pt x="19" y="2157"/>
                  </a:cubicBezTo>
                  <a:cubicBezTo>
                    <a:pt x="23" y="2157"/>
                    <a:pt x="27" y="2154"/>
                    <a:pt x="27" y="2147"/>
                  </a:cubicBezTo>
                  <a:cubicBezTo>
                    <a:pt x="111" y="1426"/>
                    <a:pt x="410" y="744"/>
                    <a:pt x="352" y="10"/>
                  </a:cubicBezTo>
                  <a:cubicBezTo>
                    <a:pt x="352" y="3"/>
                    <a:pt x="345" y="0"/>
                    <a:pt x="339"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6"/>
            <p:cNvSpPr/>
            <p:nvPr/>
          </p:nvSpPr>
          <p:spPr>
            <a:xfrm>
              <a:off x="3700990" y="2682401"/>
              <a:ext cx="10560" cy="65444"/>
            </a:xfrm>
            <a:custGeom>
              <a:avLst/>
              <a:gdLst/>
              <a:ahLst/>
              <a:cxnLst/>
              <a:rect l="l" t="t" r="r" b="b"/>
              <a:pathLst>
                <a:path w="81" h="502" extrusionOk="0">
                  <a:moveTo>
                    <a:pt x="31" y="1"/>
                  </a:moveTo>
                  <a:cubicBezTo>
                    <a:pt x="28" y="1"/>
                    <a:pt x="23" y="4"/>
                    <a:pt x="20" y="11"/>
                  </a:cubicBezTo>
                  <a:cubicBezTo>
                    <a:pt x="1" y="173"/>
                    <a:pt x="7" y="329"/>
                    <a:pt x="53" y="491"/>
                  </a:cubicBezTo>
                  <a:cubicBezTo>
                    <a:pt x="55" y="499"/>
                    <a:pt x="60" y="501"/>
                    <a:pt x="65" y="501"/>
                  </a:cubicBezTo>
                  <a:cubicBezTo>
                    <a:pt x="73" y="501"/>
                    <a:pt x="80" y="493"/>
                    <a:pt x="72" y="485"/>
                  </a:cubicBezTo>
                  <a:cubicBezTo>
                    <a:pt x="33" y="329"/>
                    <a:pt x="27" y="173"/>
                    <a:pt x="33" y="11"/>
                  </a:cubicBezTo>
                  <a:cubicBezTo>
                    <a:pt x="36" y="4"/>
                    <a:pt x="35" y="1"/>
                    <a:pt x="31"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6"/>
            <p:cNvSpPr/>
            <p:nvPr/>
          </p:nvSpPr>
          <p:spPr>
            <a:xfrm>
              <a:off x="3730583" y="2458690"/>
              <a:ext cx="67139" cy="506087"/>
            </a:xfrm>
            <a:custGeom>
              <a:avLst/>
              <a:gdLst/>
              <a:ahLst/>
              <a:cxnLst/>
              <a:rect l="l" t="t" r="r" b="b"/>
              <a:pathLst>
                <a:path w="515" h="3882" extrusionOk="0">
                  <a:moveTo>
                    <a:pt x="16" y="1"/>
                  </a:moveTo>
                  <a:cubicBezTo>
                    <a:pt x="8" y="1"/>
                    <a:pt x="1" y="8"/>
                    <a:pt x="1" y="18"/>
                  </a:cubicBezTo>
                  <a:cubicBezTo>
                    <a:pt x="170" y="687"/>
                    <a:pt x="254" y="1337"/>
                    <a:pt x="280" y="2038"/>
                  </a:cubicBezTo>
                  <a:cubicBezTo>
                    <a:pt x="293" y="2649"/>
                    <a:pt x="397" y="3247"/>
                    <a:pt x="423" y="3858"/>
                  </a:cubicBezTo>
                  <a:cubicBezTo>
                    <a:pt x="423" y="3874"/>
                    <a:pt x="438" y="3882"/>
                    <a:pt x="452" y="3882"/>
                  </a:cubicBezTo>
                  <a:cubicBezTo>
                    <a:pt x="467" y="3882"/>
                    <a:pt x="482" y="3874"/>
                    <a:pt x="482" y="3858"/>
                  </a:cubicBezTo>
                  <a:cubicBezTo>
                    <a:pt x="514" y="3201"/>
                    <a:pt x="345" y="2552"/>
                    <a:pt x="345" y="1889"/>
                  </a:cubicBezTo>
                  <a:cubicBezTo>
                    <a:pt x="332" y="1259"/>
                    <a:pt x="215" y="616"/>
                    <a:pt x="33" y="18"/>
                  </a:cubicBezTo>
                  <a:cubicBezTo>
                    <a:pt x="30" y="6"/>
                    <a:pt x="23" y="1"/>
                    <a:pt x="16"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6"/>
            <p:cNvSpPr/>
            <p:nvPr/>
          </p:nvSpPr>
          <p:spPr>
            <a:xfrm>
              <a:off x="3887675" y="2949914"/>
              <a:ext cx="20077" cy="166479"/>
            </a:xfrm>
            <a:custGeom>
              <a:avLst/>
              <a:gdLst/>
              <a:ahLst/>
              <a:cxnLst/>
              <a:rect l="l" t="t" r="r" b="b"/>
              <a:pathLst>
                <a:path w="154" h="1277" extrusionOk="0">
                  <a:moveTo>
                    <a:pt x="24" y="1"/>
                  </a:moveTo>
                  <a:cubicBezTo>
                    <a:pt x="16" y="1"/>
                    <a:pt x="10" y="8"/>
                    <a:pt x="17" y="18"/>
                  </a:cubicBezTo>
                  <a:cubicBezTo>
                    <a:pt x="56" y="421"/>
                    <a:pt x="82" y="843"/>
                    <a:pt x="4" y="1252"/>
                  </a:cubicBezTo>
                  <a:cubicBezTo>
                    <a:pt x="0" y="1264"/>
                    <a:pt x="18" y="1276"/>
                    <a:pt x="33" y="1276"/>
                  </a:cubicBezTo>
                  <a:cubicBezTo>
                    <a:pt x="42" y="1276"/>
                    <a:pt x="50" y="1272"/>
                    <a:pt x="50" y="1259"/>
                  </a:cubicBezTo>
                  <a:cubicBezTo>
                    <a:pt x="154" y="856"/>
                    <a:pt x="128" y="414"/>
                    <a:pt x="37" y="18"/>
                  </a:cubicBezTo>
                  <a:cubicBezTo>
                    <a:pt x="37" y="6"/>
                    <a:pt x="30" y="1"/>
                    <a:pt x="24"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6"/>
            <p:cNvSpPr/>
            <p:nvPr/>
          </p:nvSpPr>
          <p:spPr>
            <a:xfrm>
              <a:off x="3836571" y="2578498"/>
              <a:ext cx="38198" cy="201157"/>
            </a:xfrm>
            <a:custGeom>
              <a:avLst/>
              <a:gdLst/>
              <a:ahLst/>
              <a:cxnLst/>
              <a:rect l="l" t="t" r="r" b="b"/>
              <a:pathLst>
                <a:path w="293" h="1543" extrusionOk="0">
                  <a:moveTo>
                    <a:pt x="17" y="0"/>
                  </a:moveTo>
                  <a:cubicBezTo>
                    <a:pt x="11" y="0"/>
                    <a:pt x="7" y="5"/>
                    <a:pt x="7" y="15"/>
                  </a:cubicBezTo>
                  <a:cubicBezTo>
                    <a:pt x="0" y="268"/>
                    <a:pt x="39" y="483"/>
                    <a:pt x="104" y="730"/>
                  </a:cubicBezTo>
                  <a:cubicBezTo>
                    <a:pt x="169" y="996"/>
                    <a:pt x="201" y="1262"/>
                    <a:pt x="260" y="1535"/>
                  </a:cubicBezTo>
                  <a:cubicBezTo>
                    <a:pt x="262" y="1540"/>
                    <a:pt x="267" y="1542"/>
                    <a:pt x="272" y="1542"/>
                  </a:cubicBezTo>
                  <a:cubicBezTo>
                    <a:pt x="282" y="1542"/>
                    <a:pt x="292" y="1535"/>
                    <a:pt x="292" y="1522"/>
                  </a:cubicBezTo>
                  <a:cubicBezTo>
                    <a:pt x="247" y="1288"/>
                    <a:pt x="221" y="1035"/>
                    <a:pt x="162" y="801"/>
                  </a:cubicBezTo>
                  <a:cubicBezTo>
                    <a:pt x="104" y="541"/>
                    <a:pt x="39" y="281"/>
                    <a:pt x="33" y="15"/>
                  </a:cubicBezTo>
                  <a:cubicBezTo>
                    <a:pt x="29" y="5"/>
                    <a:pt x="23" y="0"/>
                    <a:pt x="17"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6"/>
            <p:cNvSpPr/>
            <p:nvPr/>
          </p:nvSpPr>
          <p:spPr>
            <a:xfrm>
              <a:off x="3205595" y="2802860"/>
              <a:ext cx="139363" cy="223971"/>
            </a:xfrm>
            <a:custGeom>
              <a:avLst/>
              <a:gdLst/>
              <a:ahLst/>
              <a:cxnLst/>
              <a:rect l="l" t="t" r="r" b="b"/>
              <a:pathLst>
                <a:path w="1069" h="1718" extrusionOk="0">
                  <a:moveTo>
                    <a:pt x="1042" y="1"/>
                  </a:moveTo>
                  <a:cubicBezTo>
                    <a:pt x="1036" y="1"/>
                    <a:pt x="1030" y="3"/>
                    <a:pt x="1026" y="9"/>
                  </a:cubicBezTo>
                  <a:cubicBezTo>
                    <a:pt x="624" y="542"/>
                    <a:pt x="448" y="1218"/>
                    <a:pt x="0" y="1718"/>
                  </a:cubicBezTo>
                  <a:cubicBezTo>
                    <a:pt x="481" y="1237"/>
                    <a:pt x="708" y="600"/>
                    <a:pt x="1059" y="22"/>
                  </a:cubicBezTo>
                  <a:cubicBezTo>
                    <a:pt x="1068" y="13"/>
                    <a:pt x="1055" y="1"/>
                    <a:pt x="1042"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6"/>
            <p:cNvSpPr/>
            <p:nvPr/>
          </p:nvSpPr>
          <p:spPr>
            <a:xfrm>
              <a:off x="3267910" y="2940397"/>
              <a:ext cx="46672" cy="74831"/>
            </a:xfrm>
            <a:custGeom>
              <a:avLst/>
              <a:gdLst/>
              <a:ahLst/>
              <a:cxnLst/>
              <a:rect l="l" t="t" r="r" b="b"/>
              <a:pathLst>
                <a:path w="358" h="574" extrusionOk="0">
                  <a:moveTo>
                    <a:pt x="327" y="1"/>
                  </a:moveTo>
                  <a:cubicBezTo>
                    <a:pt x="320" y="1"/>
                    <a:pt x="312" y="4"/>
                    <a:pt x="308" y="13"/>
                  </a:cubicBezTo>
                  <a:cubicBezTo>
                    <a:pt x="224" y="195"/>
                    <a:pt x="159" y="383"/>
                    <a:pt x="16" y="526"/>
                  </a:cubicBezTo>
                  <a:cubicBezTo>
                    <a:pt x="1" y="546"/>
                    <a:pt x="20" y="574"/>
                    <a:pt x="42" y="574"/>
                  </a:cubicBezTo>
                  <a:cubicBezTo>
                    <a:pt x="48" y="574"/>
                    <a:pt x="55" y="571"/>
                    <a:pt x="61" y="565"/>
                  </a:cubicBezTo>
                  <a:cubicBezTo>
                    <a:pt x="224" y="429"/>
                    <a:pt x="289" y="227"/>
                    <a:pt x="354" y="33"/>
                  </a:cubicBezTo>
                  <a:cubicBezTo>
                    <a:pt x="358" y="15"/>
                    <a:pt x="342" y="1"/>
                    <a:pt x="327"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6"/>
            <p:cNvSpPr/>
            <p:nvPr/>
          </p:nvSpPr>
          <p:spPr>
            <a:xfrm>
              <a:off x="3056194" y="2518138"/>
              <a:ext cx="357337" cy="437774"/>
            </a:xfrm>
            <a:custGeom>
              <a:avLst/>
              <a:gdLst/>
              <a:ahLst/>
              <a:cxnLst/>
              <a:rect l="l" t="t" r="r" b="b"/>
              <a:pathLst>
                <a:path w="2741" h="3358" extrusionOk="0">
                  <a:moveTo>
                    <a:pt x="2708" y="0"/>
                  </a:moveTo>
                  <a:cubicBezTo>
                    <a:pt x="2705" y="0"/>
                    <a:pt x="2701" y="1"/>
                    <a:pt x="2699" y="4"/>
                  </a:cubicBezTo>
                  <a:cubicBezTo>
                    <a:pt x="2504" y="199"/>
                    <a:pt x="2400" y="439"/>
                    <a:pt x="2270" y="673"/>
                  </a:cubicBezTo>
                  <a:cubicBezTo>
                    <a:pt x="2062" y="1069"/>
                    <a:pt x="1770" y="1381"/>
                    <a:pt x="1477" y="1712"/>
                  </a:cubicBezTo>
                  <a:cubicBezTo>
                    <a:pt x="1010" y="2252"/>
                    <a:pt x="633" y="2914"/>
                    <a:pt x="16" y="3311"/>
                  </a:cubicBezTo>
                  <a:cubicBezTo>
                    <a:pt x="0" y="3326"/>
                    <a:pt x="9" y="3357"/>
                    <a:pt x="26" y="3357"/>
                  </a:cubicBezTo>
                  <a:cubicBezTo>
                    <a:pt x="31" y="3357"/>
                    <a:pt x="36" y="3355"/>
                    <a:pt x="42" y="3350"/>
                  </a:cubicBezTo>
                  <a:cubicBezTo>
                    <a:pt x="646" y="2992"/>
                    <a:pt x="977" y="2401"/>
                    <a:pt x="1399" y="1855"/>
                  </a:cubicBezTo>
                  <a:cubicBezTo>
                    <a:pt x="1620" y="1569"/>
                    <a:pt x="1887" y="1310"/>
                    <a:pt x="2108" y="1017"/>
                  </a:cubicBezTo>
                  <a:cubicBezTo>
                    <a:pt x="2335" y="705"/>
                    <a:pt x="2465" y="316"/>
                    <a:pt x="2725" y="23"/>
                  </a:cubicBezTo>
                  <a:cubicBezTo>
                    <a:pt x="2740" y="18"/>
                    <a:pt x="2722" y="0"/>
                    <a:pt x="2708" y="0"/>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6" name="Google Shape;616;p26"/>
          <p:cNvSpPr txBox="1">
            <a:spLocks noGrp="1"/>
          </p:cNvSpPr>
          <p:nvPr>
            <p:ph type="ctrTitle"/>
          </p:nvPr>
        </p:nvSpPr>
        <p:spPr>
          <a:xfrm>
            <a:off x="5929175" y="539500"/>
            <a:ext cx="2034900" cy="6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000"/>
              <a:t>Recommender </a:t>
            </a:r>
            <a:endParaRPr lang="en-US" altLang="en-GB" sz="2000"/>
          </a:p>
        </p:txBody>
      </p:sp>
      <p:grpSp>
        <p:nvGrpSpPr>
          <p:cNvPr id="617" name="Google Shape;617;p26"/>
          <p:cNvGrpSpPr/>
          <p:nvPr/>
        </p:nvGrpSpPr>
        <p:grpSpPr>
          <a:xfrm>
            <a:off x="4552554" y="-226949"/>
            <a:ext cx="1457410" cy="1532885"/>
            <a:chOff x="3499398" y="1548402"/>
            <a:chExt cx="278419" cy="292837"/>
          </a:xfrm>
        </p:grpSpPr>
        <p:sp>
          <p:nvSpPr>
            <p:cNvPr id="618" name="Google Shape;618;p26"/>
            <p:cNvSpPr/>
            <p:nvPr/>
          </p:nvSpPr>
          <p:spPr>
            <a:xfrm>
              <a:off x="3513237" y="1548402"/>
              <a:ext cx="264580" cy="292837"/>
            </a:xfrm>
            <a:custGeom>
              <a:avLst/>
              <a:gdLst/>
              <a:ahLst/>
              <a:cxnLst/>
              <a:rect l="l" t="t" r="r" b="b"/>
              <a:pathLst>
                <a:path w="4034" h="4465" extrusionOk="0">
                  <a:moveTo>
                    <a:pt x="1577" y="1871"/>
                  </a:moveTo>
                  <a:cubicBezTo>
                    <a:pt x="1589" y="1893"/>
                    <a:pt x="1602" y="1916"/>
                    <a:pt x="1615" y="1938"/>
                  </a:cubicBezTo>
                  <a:lnTo>
                    <a:pt x="1615" y="1938"/>
                  </a:lnTo>
                  <a:cubicBezTo>
                    <a:pt x="1602" y="1918"/>
                    <a:pt x="1589" y="1895"/>
                    <a:pt x="1577" y="1871"/>
                  </a:cubicBezTo>
                  <a:close/>
                  <a:moveTo>
                    <a:pt x="2884" y="1"/>
                  </a:moveTo>
                  <a:lnTo>
                    <a:pt x="2884" y="1"/>
                  </a:lnTo>
                  <a:cubicBezTo>
                    <a:pt x="2520" y="278"/>
                    <a:pt x="2233" y="633"/>
                    <a:pt x="2041" y="1035"/>
                  </a:cubicBezTo>
                  <a:cubicBezTo>
                    <a:pt x="1974" y="1173"/>
                    <a:pt x="1929" y="1307"/>
                    <a:pt x="1904" y="1440"/>
                  </a:cubicBezTo>
                  <a:lnTo>
                    <a:pt x="1904" y="1440"/>
                  </a:lnTo>
                  <a:cubicBezTo>
                    <a:pt x="1896" y="1411"/>
                    <a:pt x="1888" y="1381"/>
                    <a:pt x="1878" y="1351"/>
                  </a:cubicBezTo>
                  <a:cubicBezTo>
                    <a:pt x="1830" y="1198"/>
                    <a:pt x="1763" y="1045"/>
                    <a:pt x="1667" y="901"/>
                  </a:cubicBezTo>
                  <a:cubicBezTo>
                    <a:pt x="1629" y="844"/>
                    <a:pt x="1380" y="614"/>
                    <a:pt x="1380" y="575"/>
                  </a:cubicBezTo>
                  <a:lnTo>
                    <a:pt x="1380" y="575"/>
                  </a:lnTo>
                  <a:cubicBezTo>
                    <a:pt x="1342" y="987"/>
                    <a:pt x="1389" y="1390"/>
                    <a:pt x="1533" y="1773"/>
                  </a:cubicBezTo>
                  <a:cubicBezTo>
                    <a:pt x="1547" y="1809"/>
                    <a:pt x="1562" y="1841"/>
                    <a:pt x="1577" y="1871"/>
                  </a:cubicBezTo>
                  <a:lnTo>
                    <a:pt x="1577" y="1871"/>
                  </a:lnTo>
                  <a:cubicBezTo>
                    <a:pt x="1547" y="1818"/>
                    <a:pt x="1517" y="1765"/>
                    <a:pt x="1485" y="1715"/>
                  </a:cubicBezTo>
                  <a:cubicBezTo>
                    <a:pt x="1303" y="1428"/>
                    <a:pt x="1045" y="1179"/>
                    <a:pt x="728" y="1016"/>
                  </a:cubicBezTo>
                  <a:cubicBezTo>
                    <a:pt x="518" y="911"/>
                    <a:pt x="259" y="824"/>
                    <a:pt x="134" y="633"/>
                  </a:cubicBezTo>
                  <a:lnTo>
                    <a:pt x="134" y="633"/>
                  </a:lnTo>
                  <a:cubicBezTo>
                    <a:pt x="134" y="1045"/>
                    <a:pt x="393" y="1428"/>
                    <a:pt x="738" y="1668"/>
                  </a:cubicBezTo>
                  <a:cubicBezTo>
                    <a:pt x="958" y="1811"/>
                    <a:pt x="1207" y="1917"/>
                    <a:pt x="1457" y="1993"/>
                  </a:cubicBezTo>
                  <a:cubicBezTo>
                    <a:pt x="1518" y="2010"/>
                    <a:pt x="1595" y="2019"/>
                    <a:pt x="1670" y="2031"/>
                  </a:cubicBezTo>
                  <a:lnTo>
                    <a:pt x="1670" y="2031"/>
                  </a:lnTo>
                  <a:cubicBezTo>
                    <a:pt x="1651" y="2001"/>
                    <a:pt x="1632" y="1970"/>
                    <a:pt x="1615" y="1938"/>
                  </a:cubicBezTo>
                  <a:lnTo>
                    <a:pt x="1615" y="1938"/>
                  </a:lnTo>
                  <a:cubicBezTo>
                    <a:pt x="1637" y="1974"/>
                    <a:pt x="1660" y="2005"/>
                    <a:pt x="1685" y="2034"/>
                  </a:cubicBezTo>
                  <a:lnTo>
                    <a:pt x="1685" y="2034"/>
                  </a:lnTo>
                  <a:cubicBezTo>
                    <a:pt x="1680" y="2033"/>
                    <a:pt x="1675" y="2032"/>
                    <a:pt x="1670" y="2031"/>
                  </a:cubicBezTo>
                  <a:lnTo>
                    <a:pt x="1670" y="2031"/>
                  </a:lnTo>
                  <a:cubicBezTo>
                    <a:pt x="1709" y="2094"/>
                    <a:pt x="1753" y="2154"/>
                    <a:pt x="1806" y="2208"/>
                  </a:cubicBezTo>
                  <a:lnTo>
                    <a:pt x="1806" y="2208"/>
                  </a:lnTo>
                  <a:cubicBezTo>
                    <a:pt x="1816" y="2195"/>
                    <a:pt x="1826" y="2182"/>
                    <a:pt x="1836" y="2168"/>
                  </a:cubicBezTo>
                  <a:lnTo>
                    <a:pt x="1836" y="2168"/>
                  </a:lnTo>
                  <a:cubicBezTo>
                    <a:pt x="1844" y="2174"/>
                    <a:pt x="1851" y="2179"/>
                    <a:pt x="1859" y="2185"/>
                  </a:cubicBezTo>
                  <a:cubicBezTo>
                    <a:pt x="1883" y="2172"/>
                    <a:pt x="1908" y="2161"/>
                    <a:pt x="1934" y="2152"/>
                  </a:cubicBezTo>
                  <a:lnTo>
                    <a:pt x="1934" y="2152"/>
                  </a:lnTo>
                  <a:cubicBezTo>
                    <a:pt x="1927" y="2129"/>
                    <a:pt x="1912" y="2111"/>
                    <a:pt x="1890" y="2097"/>
                  </a:cubicBezTo>
                  <a:lnTo>
                    <a:pt x="1890" y="2097"/>
                  </a:lnTo>
                  <a:cubicBezTo>
                    <a:pt x="1902" y="2081"/>
                    <a:pt x="1914" y="2065"/>
                    <a:pt x="1926" y="2048"/>
                  </a:cubicBezTo>
                  <a:lnTo>
                    <a:pt x="1926" y="2048"/>
                  </a:lnTo>
                  <a:cubicBezTo>
                    <a:pt x="1929" y="2062"/>
                    <a:pt x="1932" y="2075"/>
                    <a:pt x="1936" y="2089"/>
                  </a:cubicBezTo>
                  <a:cubicBezTo>
                    <a:pt x="1939" y="2067"/>
                    <a:pt x="1942" y="2045"/>
                    <a:pt x="1944" y="2023"/>
                  </a:cubicBezTo>
                  <a:lnTo>
                    <a:pt x="1944" y="2023"/>
                  </a:lnTo>
                  <a:cubicBezTo>
                    <a:pt x="2379" y="1414"/>
                    <a:pt x="2702" y="719"/>
                    <a:pt x="2884" y="1"/>
                  </a:cubicBezTo>
                  <a:close/>
                  <a:moveTo>
                    <a:pt x="1811" y="2214"/>
                  </a:moveTo>
                  <a:lnTo>
                    <a:pt x="1811" y="2214"/>
                  </a:lnTo>
                  <a:cubicBezTo>
                    <a:pt x="1815" y="2217"/>
                    <a:pt x="1818" y="2224"/>
                    <a:pt x="1819" y="2229"/>
                  </a:cubicBezTo>
                  <a:lnTo>
                    <a:pt x="1819" y="2229"/>
                  </a:lnTo>
                  <a:lnTo>
                    <a:pt x="1811" y="2214"/>
                  </a:lnTo>
                  <a:close/>
                  <a:moveTo>
                    <a:pt x="1897" y="2204"/>
                  </a:moveTo>
                  <a:lnTo>
                    <a:pt x="1863" y="2231"/>
                  </a:lnTo>
                  <a:lnTo>
                    <a:pt x="1863" y="2231"/>
                  </a:lnTo>
                  <a:cubicBezTo>
                    <a:pt x="1879" y="2238"/>
                    <a:pt x="1895" y="2245"/>
                    <a:pt x="1911" y="2253"/>
                  </a:cubicBezTo>
                  <a:lnTo>
                    <a:pt x="1911" y="2253"/>
                  </a:lnTo>
                  <a:cubicBezTo>
                    <a:pt x="1908" y="2236"/>
                    <a:pt x="1903" y="2220"/>
                    <a:pt x="1897" y="2204"/>
                  </a:cubicBezTo>
                  <a:close/>
                  <a:moveTo>
                    <a:pt x="1903" y="2290"/>
                  </a:moveTo>
                  <a:cubicBezTo>
                    <a:pt x="1901" y="2293"/>
                    <a:pt x="1899" y="2296"/>
                    <a:pt x="1897" y="2300"/>
                  </a:cubicBezTo>
                  <a:cubicBezTo>
                    <a:pt x="1899" y="2296"/>
                    <a:pt x="1901" y="2293"/>
                    <a:pt x="1903" y="2290"/>
                  </a:cubicBezTo>
                  <a:close/>
                  <a:moveTo>
                    <a:pt x="1890" y="2344"/>
                  </a:moveTo>
                  <a:lnTo>
                    <a:pt x="1890" y="2344"/>
                  </a:lnTo>
                  <a:cubicBezTo>
                    <a:pt x="1897" y="2350"/>
                    <a:pt x="1905" y="2356"/>
                    <a:pt x="1913" y="2362"/>
                  </a:cubicBezTo>
                  <a:lnTo>
                    <a:pt x="1913" y="2362"/>
                  </a:lnTo>
                  <a:cubicBezTo>
                    <a:pt x="1903" y="2436"/>
                    <a:pt x="1874" y="2513"/>
                    <a:pt x="1838" y="2586"/>
                  </a:cubicBezTo>
                  <a:lnTo>
                    <a:pt x="1838" y="2586"/>
                  </a:lnTo>
                  <a:cubicBezTo>
                    <a:pt x="1850" y="2505"/>
                    <a:pt x="1867" y="2423"/>
                    <a:pt x="1890" y="2344"/>
                  </a:cubicBezTo>
                  <a:close/>
                  <a:moveTo>
                    <a:pt x="1379" y="2143"/>
                  </a:moveTo>
                  <a:cubicBezTo>
                    <a:pt x="881" y="2143"/>
                    <a:pt x="324" y="2366"/>
                    <a:pt x="0" y="2616"/>
                  </a:cubicBezTo>
                  <a:cubicBezTo>
                    <a:pt x="151" y="2625"/>
                    <a:pt x="302" y="2632"/>
                    <a:pt x="451" y="2632"/>
                  </a:cubicBezTo>
                  <a:cubicBezTo>
                    <a:pt x="624" y="2632"/>
                    <a:pt x="794" y="2623"/>
                    <a:pt x="958" y="2597"/>
                  </a:cubicBezTo>
                  <a:cubicBezTo>
                    <a:pt x="1212" y="2556"/>
                    <a:pt x="1473" y="2480"/>
                    <a:pt x="1693" y="2351"/>
                  </a:cubicBezTo>
                  <a:lnTo>
                    <a:pt x="1693" y="2351"/>
                  </a:lnTo>
                  <a:cubicBezTo>
                    <a:pt x="1736" y="2320"/>
                    <a:pt x="1779" y="2287"/>
                    <a:pt x="1821" y="2252"/>
                  </a:cubicBezTo>
                  <a:cubicBezTo>
                    <a:pt x="1822" y="2255"/>
                    <a:pt x="1824" y="2258"/>
                    <a:pt x="1825" y="2262"/>
                  </a:cubicBezTo>
                  <a:lnTo>
                    <a:pt x="1825" y="2262"/>
                  </a:lnTo>
                  <a:lnTo>
                    <a:pt x="1863" y="2231"/>
                  </a:lnTo>
                  <a:lnTo>
                    <a:pt x="1863" y="2231"/>
                  </a:lnTo>
                  <a:cubicBezTo>
                    <a:pt x="1845" y="2223"/>
                    <a:pt x="1826" y="2216"/>
                    <a:pt x="1807" y="2210"/>
                  </a:cubicBezTo>
                  <a:lnTo>
                    <a:pt x="1807" y="2210"/>
                  </a:lnTo>
                  <a:cubicBezTo>
                    <a:pt x="1807" y="2209"/>
                    <a:pt x="1806" y="2209"/>
                    <a:pt x="1806" y="2208"/>
                  </a:cubicBezTo>
                  <a:lnTo>
                    <a:pt x="1806" y="2208"/>
                  </a:lnTo>
                  <a:cubicBezTo>
                    <a:pt x="1805" y="2208"/>
                    <a:pt x="1805" y="2209"/>
                    <a:pt x="1805" y="2209"/>
                  </a:cubicBezTo>
                  <a:lnTo>
                    <a:pt x="1805" y="2209"/>
                  </a:lnTo>
                  <a:cubicBezTo>
                    <a:pt x="1674" y="2163"/>
                    <a:pt x="1529" y="2143"/>
                    <a:pt x="1379" y="2143"/>
                  </a:cubicBezTo>
                  <a:close/>
                  <a:moveTo>
                    <a:pt x="3993" y="3228"/>
                  </a:moveTo>
                  <a:lnTo>
                    <a:pt x="3993" y="3228"/>
                  </a:lnTo>
                  <a:cubicBezTo>
                    <a:pt x="4007" y="3250"/>
                    <a:pt x="4020" y="3273"/>
                    <a:pt x="4034" y="3296"/>
                  </a:cubicBezTo>
                  <a:cubicBezTo>
                    <a:pt x="4034" y="3267"/>
                    <a:pt x="4016" y="3245"/>
                    <a:pt x="3993" y="3228"/>
                  </a:cubicBezTo>
                  <a:close/>
                  <a:moveTo>
                    <a:pt x="3737" y="1179"/>
                  </a:moveTo>
                  <a:cubicBezTo>
                    <a:pt x="3411" y="1179"/>
                    <a:pt x="3095" y="1246"/>
                    <a:pt x="2807" y="1380"/>
                  </a:cubicBezTo>
                  <a:cubicBezTo>
                    <a:pt x="2530" y="1505"/>
                    <a:pt x="2290" y="1687"/>
                    <a:pt x="2098" y="1917"/>
                  </a:cubicBezTo>
                  <a:cubicBezTo>
                    <a:pt x="2045" y="1984"/>
                    <a:pt x="2000" y="2061"/>
                    <a:pt x="1963" y="2143"/>
                  </a:cubicBezTo>
                  <a:lnTo>
                    <a:pt x="1963" y="2143"/>
                  </a:lnTo>
                  <a:cubicBezTo>
                    <a:pt x="1953" y="2146"/>
                    <a:pt x="1944" y="2149"/>
                    <a:pt x="1934" y="2152"/>
                  </a:cubicBezTo>
                  <a:lnTo>
                    <a:pt x="1934" y="2152"/>
                  </a:lnTo>
                  <a:cubicBezTo>
                    <a:pt x="1939" y="2167"/>
                    <a:pt x="1941" y="2184"/>
                    <a:pt x="1937" y="2204"/>
                  </a:cubicBezTo>
                  <a:lnTo>
                    <a:pt x="1937" y="2204"/>
                  </a:lnTo>
                  <a:cubicBezTo>
                    <a:pt x="1931" y="2221"/>
                    <a:pt x="1924" y="2239"/>
                    <a:pt x="1918" y="2257"/>
                  </a:cubicBezTo>
                  <a:lnTo>
                    <a:pt x="1918" y="2257"/>
                  </a:lnTo>
                  <a:cubicBezTo>
                    <a:pt x="1915" y="2255"/>
                    <a:pt x="1913" y="2254"/>
                    <a:pt x="1911" y="2253"/>
                  </a:cubicBezTo>
                  <a:lnTo>
                    <a:pt x="1911" y="2253"/>
                  </a:lnTo>
                  <a:cubicBezTo>
                    <a:pt x="1912" y="2259"/>
                    <a:pt x="1913" y="2264"/>
                    <a:pt x="1913" y="2270"/>
                  </a:cubicBezTo>
                  <a:lnTo>
                    <a:pt x="1913" y="2270"/>
                  </a:lnTo>
                  <a:cubicBezTo>
                    <a:pt x="1913" y="2272"/>
                    <a:pt x="1912" y="2273"/>
                    <a:pt x="1911" y="2275"/>
                  </a:cubicBezTo>
                  <a:lnTo>
                    <a:pt x="1911" y="2275"/>
                  </a:lnTo>
                  <a:cubicBezTo>
                    <a:pt x="1909" y="2280"/>
                    <a:pt x="1906" y="2285"/>
                    <a:pt x="1903" y="2290"/>
                  </a:cubicBezTo>
                  <a:lnTo>
                    <a:pt x="1903" y="2290"/>
                  </a:lnTo>
                  <a:cubicBezTo>
                    <a:pt x="1905" y="2287"/>
                    <a:pt x="1907" y="2284"/>
                    <a:pt x="1910" y="2281"/>
                  </a:cubicBezTo>
                  <a:lnTo>
                    <a:pt x="1910" y="2281"/>
                  </a:lnTo>
                  <a:cubicBezTo>
                    <a:pt x="1903" y="2302"/>
                    <a:pt x="1896" y="2323"/>
                    <a:pt x="1890" y="2344"/>
                  </a:cubicBezTo>
                  <a:lnTo>
                    <a:pt x="1890" y="2344"/>
                  </a:lnTo>
                  <a:cubicBezTo>
                    <a:pt x="1864" y="2321"/>
                    <a:pt x="1842" y="2294"/>
                    <a:pt x="1825" y="2262"/>
                  </a:cubicBezTo>
                  <a:lnTo>
                    <a:pt x="1825" y="2262"/>
                  </a:lnTo>
                  <a:lnTo>
                    <a:pt x="1801" y="2281"/>
                  </a:lnTo>
                  <a:cubicBezTo>
                    <a:pt x="1767" y="2306"/>
                    <a:pt x="1731" y="2329"/>
                    <a:pt x="1693" y="2351"/>
                  </a:cubicBezTo>
                  <a:lnTo>
                    <a:pt x="1693" y="2351"/>
                  </a:lnTo>
                  <a:cubicBezTo>
                    <a:pt x="1443" y="2534"/>
                    <a:pt x="1185" y="2670"/>
                    <a:pt x="997" y="2932"/>
                  </a:cubicBezTo>
                  <a:cubicBezTo>
                    <a:pt x="805" y="3210"/>
                    <a:pt x="661" y="3526"/>
                    <a:pt x="556" y="3842"/>
                  </a:cubicBezTo>
                  <a:cubicBezTo>
                    <a:pt x="805" y="3670"/>
                    <a:pt x="1102" y="3545"/>
                    <a:pt x="1332" y="3344"/>
                  </a:cubicBezTo>
                  <a:cubicBezTo>
                    <a:pt x="1533" y="3162"/>
                    <a:pt x="1667" y="2923"/>
                    <a:pt x="1782" y="2693"/>
                  </a:cubicBezTo>
                  <a:cubicBezTo>
                    <a:pt x="1802" y="2658"/>
                    <a:pt x="1821" y="2623"/>
                    <a:pt x="1838" y="2586"/>
                  </a:cubicBezTo>
                  <a:lnTo>
                    <a:pt x="1838" y="2586"/>
                  </a:lnTo>
                  <a:cubicBezTo>
                    <a:pt x="1819" y="2720"/>
                    <a:pt x="1814" y="2852"/>
                    <a:pt x="1821" y="2970"/>
                  </a:cubicBezTo>
                  <a:cubicBezTo>
                    <a:pt x="1859" y="3593"/>
                    <a:pt x="2376" y="4101"/>
                    <a:pt x="2913" y="4465"/>
                  </a:cubicBezTo>
                  <a:cubicBezTo>
                    <a:pt x="2855" y="3967"/>
                    <a:pt x="2692" y="3488"/>
                    <a:pt x="2482" y="3018"/>
                  </a:cubicBezTo>
                  <a:cubicBezTo>
                    <a:pt x="2402" y="2858"/>
                    <a:pt x="2322" y="2639"/>
                    <a:pt x="2197" y="2481"/>
                  </a:cubicBezTo>
                  <a:lnTo>
                    <a:pt x="2197" y="2481"/>
                  </a:lnTo>
                  <a:cubicBezTo>
                    <a:pt x="2246" y="2496"/>
                    <a:pt x="2294" y="2511"/>
                    <a:pt x="2338" y="2530"/>
                  </a:cubicBezTo>
                  <a:cubicBezTo>
                    <a:pt x="2865" y="2741"/>
                    <a:pt x="3392" y="2970"/>
                    <a:pt x="3919" y="3191"/>
                  </a:cubicBezTo>
                  <a:cubicBezTo>
                    <a:pt x="3942" y="3200"/>
                    <a:pt x="3970" y="3212"/>
                    <a:pt x="3993" y="3228"/>
                  </a:cubicBezTo>
                  <a:lnTo>
                    <a:pt x="3993" y="3228"/>
                  </a:lnTo>
                  <a:cubicBezTo>
                    <a:pt x="3754" y="2846"/>
                    <a:pt x="3415" y="2528"/>
                    <a:pt x="2999" y="2338"/>
                  </a:cubicBezTo>
                  <a:cubicBezTo>
                    <a:pt x="2782" y="2233"/>
                    <a:pt x="2465" y="2123"/>
                    <a:pt x="2192" y="2117"/>
                  </a:cubicBezTo>
                  <a:lnTo>
                    <a:pt x="2192" y="2117"/>
                  </a:lnTo>
                  <a:cubicBezTo>
                    <a:pt x="2429" y="2030"/>
                    <a:pt x="2740" y="1964"/>
                    <a:pt x="2884" y="1897"/>
                  </a:cubicBezTo>
                  <a:cubicBezTo>
                    <a:pt x="3238" y="1725"/>
                    <a:pt x="3545" y="1495"/>
                    <a:pt x="3737" y="1179"/>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6"/>
            <p:cNvSpPr/>
            <p:nvPr/>
          </p:nvSpPr>
          <p:spPr>
            <a:xfrm>
              <a:off x="3499398" y="1586705"/>
              <a:ext cx="258349" cy="226268"/>
            </a:xfrm>
            <a:custGeom>
              <a:avLst/>
              <a:gdLst/>
              <a:ahLst/>
              <a:cxnLst/>
              <a:rect l="l" t="t" r="r" b="b"/>
              <a:pathLst>
                <a:path w="3939" h="3450" extrusionOk="0">
                  <a:moveTo>
                    <a:pt x="1198" y="202"/>
                  </a:moveTo>
                  <a:cubicBezTo>
                    <a:pt x="1194" y="222"/>
                    <a:pt x="1193" y="241"/>
                    <a:pt x="1195" y="259"/>
                  </a:cubicBezTo>
                  <a:lnTo>
                    <a:pt x="1195" y="259"/>
                  </a:lnTo>
                  <a:cubicBezTo>
                    <a:pt x="1196" y="240"/>
                    <a:pt x="1197" y="221"/>
                    <a:pt x="1198" y="202"/>
                  </a:cubicBezTo>
                  <a:close/>
                  <a:moveTo>
                    <a:pt x="1945" y="1563"/>
                  </a:moveTo>
                  <a:cubicBezTo>
                    <a:pt x="1943" y="1563"/>
                    <a:pt x="1940" y="1563"/>
                    <a:pt x="1938" y="1564"/>
                  </a:cubicBezTo>
                  <a:lnTo>
                    <a:pt x="1938" y="1564"/>
                  </a:lnTo>
                  <a:cubicBezTo>
                    <a:pt x="1940" y="1564"/>
                    <a:pt x="1943" y="1563"/>
                    <a:pt x="1945" y="1563"/>
                  </a:cubicBezTo>
                  <a:close/>
                  <a:moveTo>
                    <a:pt x="1938" y="1564"/>
                  </a:moveTo>
                  <a:lnTo>
                    <a:pt x="1938" y="1564"/>
                  </a:lnTo>
                  <a:cubicBezTo>
                    <a:pt x="1931" y="1566"/>
                    <a:pt x="1925" y="1568"/>
                    <a:pt x="1919" y="1570"/>
                  </a:cubicBezTo>
                  <a:lnTo>
                    <a:pt x="1919" y="1570"/>
                  </a:lnTo>
                  <a:cubicBezTo>
                    <a:pt x="1918" y="1574"/>
                    <a:pt x="1917" y="1578"/>
                    <a:pt x="1917" y="1582"/>
                  </a:cubicBezTo>
                  <a:cubicBezTo>
                    <a:pt x="1924" y="1575"/>
                    <a:pt x="1931" y="1567"/>
                    <a:pt x="1938" y="1564"/>
                  </a:cubicBezTo>
                  <a:close/>
                  <a:moveTo>
                    <a:pt x="1881" y="1616"/>
                  </a:moveTo>
                  <a:cubicBezTo>
                    <a:pt x="1878" y="1622"/>
                    <a:pt x="1874" y="1628"/>
                    <a:pt x="1871" y="1635"/>
                  </a:cubicBezTo>
                  <a:lnTo>
                    <a:pt x="1871" y="1635"/>
                  </a:lnTo>
                  <a:cubicBezTo>
                    <a:pt x="1887" y="1633"/>
                    <a:pt x="1902" y="1631"/>
                    <a:pt x="1917" y="1630"/>
                  </a:cubicBezTo>
                  <a:cubicBezTo>
                    <a:pt x="1904" y="1625"/>
                    <a:pt x="1892" y="1621"/>
                    <a:pt x="1881" y="1616"/>
                  </a:cubicBezTo>
                  <a:close/>
                  <a:moveTo>
                    <a:pt x="2160" y="1644"/>
                  </a:moveTo>
                  <a:cubicBezTo>
                    <a:pt x="2172" y="1661"/>
                    <a:pt x="2183" y="1678"/>
                    <a:pt x="2193" y="1695"/>
                  </a:cubicBezTo>
                  <a:lnTo>
                    <a:pt x="2193" y="1695"/>
                  </a:lnTo>
                  <a:cubicBezTo>
                    <a:pt x="2171" y="1687"/>
                    <a:pt x="2151" y="1679"/>
                    <a:pt x="2132" y="1673"/>
                  </a:cubicBezTo>
                  <a:lnTo>
                    <a:pt x="2132" y="1673"/>
                  </a:lnTo>
                  <a:cubicBezTo>
                    <a:pt x="2141" y="1664"/>
                    <a:pt x="2151" y="1654"/>
                    <a:pt x="2160" y="1644"/>
                  </a:cubicBezTo>
                  <a:close/>
                  <a:moveTo>
                    <a:pt x="2038" y="1700"/>
                  </a:moveTo>
                  <a:lnTo>
                    <a:pt x="2038" y="1700"/>
                  </a:lnTo>
                  <a:cubicBezTo>
                    <a:pt x="2038" y="1702"/>
                    <a:pt x="2039" y="1703"/>
                    <a:pt x="2040" y="1705"/>
                  </a:cubicBezTo>
                  <a:lnTo>
                    <a:pt x="2040" y="1705"/>
                  </a:lnTo>
                  <a:cubicBezTo>
                    <a:pt x="2039" y="1706"/>
                    <a:pt x="2036" y="1706"/>
                    <a:pt x="2032" y="1706"/>
                  </a:cubicBezTo>
                  <a:cubicBezTo>
                    <a:pt x="2034" y="1704"/>
                    <a:pt x="2036" y="1702"/>
                    <a:pt x="2038" y="1700"/>
                  </a:cubicBezTo>
                  <a:close/>
                  <a:moveTo>
                    <a:pt x="1972" y="1338"/>
                  </a:moveTo>
                  <a:cubicBezTo>
                    <a:pt x="1967" y="1374"/>
                    <a:pt x="1962" y="1409"/>
                    <a:pt x="1954" y="1444"/>
                  </a:cubicBezTo>
                  <a:lnTo>
                    <a:pt x="1954" y="1444"/>
                  </a:lnTo>
                  <a:cubicBezTo>
                    <a:pt x="1985" y="1474"/>
                    <a:pt x="2010" y="1505"/>
                    <a:pt x="2027" y="1536"/>
                  </a:cubicBezTo>
                  <a:lnTo>
                    <a:pt x="2027" y="1536"/>
                  </a:lnTo>
                  <a:cubicBezTo>
                    <a:pt x="2019" y="1535"/>
                    <a:pt x="2011" y="1534"/>
                    <a:pt x="2003" y="1534"/>
                  </a:cubicBezTo>
                  <a:lnTo>
                    <a:pt x="1965" y="1476"/>
                  </a:lnTo>
                  <a:lnTo>
                    <a:pt x="1965" y="1476"/>
                  </a:lnTo>
                  <a:cubicBezTo>
                    <a:pt x="1974" y="1534"/>
                    <a:pt x="1991" y="1591"/>
                    <a:pt x="2013" y="1646"/>
                  </a:cubicBezTo>
                  <a:lnTo>
                    <a:pt x="2013" y="1646"/>
                  </a:lnTo>
                  <a:cubicBezTo>
                    <a:pt x="2004" y="1645"/>
                    <a:pt x="1996" y="1644"/>
                    <a:pt x="1988" y="1644"/>
                  </a:cubicBezTo>
                  <a:cubicBezTo>
                    <a:pt x="1976" y="1644"/>
                    <a:pt x="1965" y="1645"/>
                    <a:pt x="1955" y="1647"/>
                  </a:cubicBezTo>
                  <a:lnTo>
                    <a:pt x="1955" y="1647"/>
                  </a:lnTo>
                  <a:cubicBezTo>
                    <a:pt x="1952" y="1638"/>
                    <a:pt x="1948" y="1629"/>
                    <a:pt x="1945" y="1620"/>
                  </a:cubicBezTo>
                  <a:lnTo>
                    <a:pt x="1945" y="1620"/>
                  </a:lnTo>
                  <a:cubicBezTo>
                    <a:pt x="1944" y="1631"/>
                    <a:pt x="1942" y="1641"/>
                    <a:pt x="1940" y="1650"/>
                  </a:cubicBezTo>
                  <a:lnTo>
                    <a:pt x="1940" y="1650"/>
                  </a:lnTo>
                  <a:cubicBezTo>
                    <a:pt x="1903" y="1661"/>
                    <a:pt x="1874" y="1684"/>
                    <a:pt x="1844" y="1720"/>
                  </a:cubicBezTo>
                  <a:lnTo>
                    <a:pt x="1844" y="1720"/>
                  </a:lnTo>
                  <a:cubicBezTo>
                    <a:pt x="1849" y="1688"/>
                    <a:pt x="1859" y="1661"/>
                    <a:pt x="1871" y="1635"/>
                  </a:cubicBezTo>
                  <a:lnTo>
                    <a:pt x="1871" y="1635"/>
                  </a:lnTo>
                  <a:cubicBezTo>
                    <a:pt x="1855" y="1637"/>
                    <a:pt x="1839" y="1639"/>
                    <a:pt x="1823" y="1641"/>
                  </a:cubicBezTo>
                  <a:lnTo>
                    <a:pt x="1823" y="1641"/>
                  </a:lnTo>
                  <a:cubicBezTo>
                    <a:pt x="1832" y="1628"/>
                    <a:pt x="1843" y="1616"/>
                    <a:pt x="1855" y="1606"/>
                  </a:cubicBezTo>
                  <a:lnTo>
                    <a:pt x="1855" y="1606"/>
                  </a:lnTo>
                  <a:cubicBezTo>
                    <a:pt x="1864" y="1609"/>
                    <a:pt x="1872" y="1613"/>
                    <a:pt x="1881" y="1616"/>
                  </a:cubicBezTo>
                  <a:lnTo>
                    <a:pt x="1881" y="1616"/>
                  </a:lnTo>
                  <a:cubicBezTo>
                    <a:pt x="1888" y="1603"/>
                    <a:pt x="1895" y="1590"/>
                    <a:pt x="1902" y="1576"/>
                  </a:cubicBezTo>
                  <a:lnTo>
                    <a:pt x="1902" y="1576"/>
                  </a:lnTo>
                  <a:cubicBezTo>
                    <a:pt x="1908" y="1574"/>
                    <a:pt x="1913" y="1572"/>
                    <a:pt x="1919" y="1570"/>
                  </a:cubicBezTo>
                  <a:lnTo>
                    <a:pt x="1919" y="1570"/>
                  </a:lnTo>
                  <a:cubicBezTo>
                    <a:pt x="1922" y="1554"/>
                    <a:pt x="1925" y="1538"/>
                    <a:pt x="1929" y="1522"/>
                  </a:cubicBezTo>
                  <a:lnTo>
                    <a:pt x="1929" y="1522"/>
                  </a:lnTo>
                  <a:cubicBezTo>
                    <a:pt x="1935" y="1508"/>
                    <a:pt x="1941" y="1493"/>
                    <a:pt x="1945" y="1476"/>
                  </a:cubicBezTo>
                  <a:cubicBezTo>
                    <a:pt x="1948" y="1466"/>
                    <a:pt x="1951" y="1455"/>
                    <a:pt x="1954" y="1444"/>
                  </a:cubicBezTo>
                  <a:lnTo>
                    <a:pt x="1954" y="1444"/>
                  </a:lnTo>
                  <a:cubicBezTo>
                    <a:pt x="1952" y="1442"/>
                    <a:pt x="1950" y="1441"/>
                    <a:pt x="1948" y="1439"/>
                  </a:cubicBezTo>
                  <a:lnTo>
                    <a:pt x="1948" y="1439"/>
                  </a:lnTo>
                  <a:cubicBezTo>
                    <a:pt x="1956" y="1405"/>
                    <a:pt x="1964" y="1372"/>
                    <a:pt x="1972" y="1338"/>
                  </a:cubicBezTo>
                  <a:close/>
                  <a:moveTo>
                    <a:pt x="1844" y="1720"/>
                  </a:moveTo>
                  <a:lnTo>
                    <a:pt x="1844" y="1720"/>
                  </a:lnTo>
                  <a:cubicBezTo>
                    <a:pt x="1842" y="1734"/>
                    <a:pt x="1841" y="1749"/>
                    <a:pt x="1841" y="1766"/>
                  </a:cubicBezTo>
                  <a:lnTo>
                    <a:pt x="1841" y="1766"/>
                  </a:lnTo>
                  <a:cubicBezTo>
                    <a:pt x="1830" y="1769"/>
                    <a:pt x="1818" y="1772"/>
                    <a:pt x="1804" y="1774"/>
                  </a:cubicBezTo>
                  <a:lnTo>
                    <a:pt x="1804" y="1774"/>
                  </a:lnTo>
                  <a:cubicBezTo>
                    <a:pt x="1818" y="1754"/>
                    <a:pt x="1831" y="1736"/>
                    <a:pt x="1844" y="1720"/>
                  </a:cubicBezTo>
                  <a:close/>
                  <a:moveTo>
                    <a:pt x="2193" y="1695"/>
                  </a:moveTo>
                  <a:cubicBezTo>
                    <a:pt x="2203" y="1698"/>
                    <a:pt x="2213" y="1702"/>
                    <a:pt x="2223" y="1706"/>
                  </a:cubicBezTo>
                  <a:cubicBezTo>
                    <a:pt x="2295" y="1732"/>
                    <a:pt x="2365" y="1761"/>
                    <a:pt x="2435" y="1793"/>
                  </a:cubicBezTo>
                  <a:lnTo>
                    <a:pt x="2435" y="1793"/>
                  </a:lnTo>
                  <a:cubicBezTo>
                    <a:pt x="2367" y="1778"/>
                    <a:pt x="2298" y="1763"/>
                    <a:pt x="2225" y="1748"/>
                  </a:cubicBezTo>
                  <a:lnTo>
                    <a:pt x="2225" y="1748"/>
                  </a:lnTo>
                  <a:cubicBezTo>
                    <a:pt x="2215" y="1731"/>
                    <a:pt x="2205" y="1714"/>
                    <a:pt x="2194" y="1697"/>
                  </a:cubicBezTo>
                  <a:cubicBezTo>
                    <a:pt x="2194" y="1696"/>
                    <a:pt x="2194" y="1695"/>
                    <a:pt x="2193" y="1695"/>
                  </a:cubicBezTo>
                  <a:close/>
                  <a:moveTo>
                    <a:pt x="1804" y="1774"/>
                  </a:moveTo>
                  <a:cubicBezTo>
                    <a:pt x="1788" y="1797"/>
                    <a:pt x="1771" y="1823"/>
                    <a:pt x="1752" y="1853"/>
                  </a:cubicBezTo>
                  <a:lnTo>
                    <a:pt x="1752" y="1853"/>
                  </a:lnTo>
                  <a:cubicBezTo>
                    <a:pt x="1756" y="1826"/>
                    <a:pt x="1760" y="1801"/>
                    <a:pt x="1766" y="1777"/>
                  </a:cubicBezTo>
                  <a:lnTo>
                    <a:pt x="1766" y="1777"/>
                  </a:lnTo>
                  <a:cubicBezTo>
                    <a:pt x="1780" y="1777"/>
                    <a:pt x="1792" y="1776"/>
                    <a:pt x="1804" y="1774"/>
                  </a:cubicBezTo>
                  <a:close/>
                  <a:moveTo>
                    <a:pt x="3085" y="1"/>
                  </a:moveTo>
                  <a:cubicBezTo>
                    <a:pt x="2836" y="97"/>
                    <a:pt x="2616" y="279"/>
                    <a:pt x="2424" y="480"/>
                  </a:cubicBezTo>
                  <a:cubicBezTo>
                    <a:pt x="2262" y="652"/>
                    <a:pt x="2108" y="844"/>
                    <a:pt x="2022" y="1074"/>
                  </a:cubicBezTo>
                  <a:cubicBezTo>
                    <a:pt x="2014" y="1094"/>
                    <a:pt x="2008" y="1115"/>
                    <a:pt x="2003" y="1136"/>
                  </a:cubicBezTo>
                  <a:lnTo>
                    <a:pt x="2003" y="1136"/>
                  </a:lnTo>
                  <a:cubicBezTo>
                    <a:pt x="1999" y="1203"/>
                    <a:pt x="1987" y="1271"/>
                    <a:pt x="1972" y="1338"/>
                  </a:cubicBezTo>
                  <a:lnTo>
                    <a:pt x="1972" y="1338"/>
                  </a:lnTo>
                  <a:cubicBezTo>
                    <a:pt x="1981" y="1270"/>
                    <a:pt x="1987" y="1201"/>
                    <a:pt x="2003" y="1136"/>
                  </a:cubicBezTo>
                  <a:lnTo>
                    <a:pt x="2003" y="1136"/>
                  </a:lnTo>
                  <a:cubicBezTo>
                    <a:pt x="2008" y="1037"/>
                    <a:pt x="1995" y="940"/>
                    <a:pt x="1945" y="844"/>
                  </a:cubicBezTo>
                  <a:cubicBezTo>
                    <a:pt x="1897" y="758"/>
                    <a:pt x="1840" y="672"/>
                    <a:pt x="1754" y="614"/>
                  </a:cubicBezTo>
                  <a:cubicBezTo>
                    <a:pt x="1658" y="537"/>
                    <a:pt x="1533" y="528"/>
                    <a:pt x="1409" y="480"/>
                  </a:cubicBezTo>
                  <a:cubicBezTo>
                    <a:pt x="1312" y="440"/>
                    <a:pt x="1208" y="358"/>
                    <a:pt x="1195" y="259"/>
                  </a:cubicBezTo>
                  <a:lnTo>
                    <a:pt x="1195" y="259"/>
                  </a:lnTo>
                  <a:cubicBezTo>
                    <a:pt x="1185" y="546"/>
                    <a:pt x="1235" y="822"/>
                    <a:pt x="1361" y="1074"/>
                  </a:cubicBezTo>
                  <a:cubicBezTo>
                    <a:pt x="1371" y="1094"/>
                    <a:pt x="1381" y="1113"/>
                    <a:pt x="1392" y="1132"/>
                  </a:cubicBezTo>
                  <a:lnTo>
                    <a:pt x="1392" y="1132"/>
                  </a:lnTo>
                  <a:cubicBezTo>
                    <a:pt x="1159" y="1043"/>
                    <a:pt x="934" y="986"/>
                    <a:pt x="844" y="978"/>
                  </a:cubicBezTo>
                  <a:cubicBezTo>
                    <a:pt x="652" y="949"/>
                    <a:pt x="460" y="949"/>
                    <a:pt x="269" y="930"/>
                  </a:cubicBezTo>
                  <a:lnTo>
                    <a:pt x="269" y="930"/>
                  </a:lnTo>
                  <a:cubicBezTo>
                    <a:pt x="307" y="1084"/>
                    <a:pt x="451" y="1198"/>
                    <a:pt x="585" y="1294"/>
                  </a:cubicBezTo>
                  <a:cubicBezTo>
                    <a:pt x="836" y="1480"/>
                    <a:pt x="1159" y="1621"/>
                    <a:pt x="1466" y="1716"/>
                  </a:cubicBezTo>
                  <a:lnTo>
                    <a:pt x="1466" y="1716"/>
                  </a:lnTo>
                  <a:cubicBezTo>
                    <a:pt x="879" y="1884"/>
                    <a:pt x="345" y="2255"/>
                    <a:pt x="1" y="2760"/>
                  </a:cubicBezTo>
                  <a:cubicBezTo>
                    <a:pt x="173" y="2722"/>
                    <a:pt x="355" y="2703"/>
                    <a:pt x="537" y="2664"/>
                  </a:cubicBezTo>
                  <a:cubicBezTo>
                    <a:pt x="729" y="2626"/>
                    <a:pt x="920" y="2588"/>
                    <a:pt x="1102" y="2511"/>
                  </a:cubicBezTo>
                  <a:cubicBezTo>
                    <a:pt x="1351" y="2386"/>
                    <a:pt x="1543" y="2157"/>
                    <a:pt x="1696" y="1936"/>
                  </a:cubicBezTo>
                  <a:cubicBezTo>
                    <a:pt x="1717" y="1906"/>
                    <a:pt x="1735" y="1878"/>
                    <a:pt x="1752" y="1853"/>
                  </a:cubicBezTo>
                  <a:lnTo>
                    <a:pt x="1752" y="1853"/>
                  </a:lnTo>
                  <a:cubicBezTo>
                    <a:pt x="1739" y="1950"/>
                    <a:pt x="1737" y="2059"/>
                    <a:pt x="1725" y="2157"/>
                  </a:cubicBezTo>
                  <a:cubicBezTo>
                    <a:pt x="1648" y="2588"/>
                    <a:pt x="1658" y="3019"/>
                    <a:pt x="1754" y="3450"/>
                  </a:cubicBezTo>
                  <a:cubicBezTo>
                    <a:pt x="1954" y="3146"/>
                    <a:pt x="2058" y="2824"/>
                    <a:pt x="2077" y="2492"/>
                  </a:cubicBezTo>
                  <a:lnTo>
                    <a:pt x="2077" y="2492"/>
                  </a:lnTo>
                  <a:cubicBezTo>
                    <a:pt x="2091" y="2518"/>
                    <a:pt x="2104" y="2543"/>
                    <a:pt x="2118" y="2568"/>
                  </a:cubicBezTo>
                  <a:cubicBezTo>
                    <a:pt x="2271" y="2865"/>
                    <a:pt x="2463" y="3191"/>
                    <a:pt x="2769" y="3316"/>
                  </a:cubicBezTo>
                  <a:cubicBezTo>
                    <a:pt x="2673" y="3172"/>
                    <a:pt x="2654" y="3000"/>
                    <a:pt x="2616" y="2827"/>
                  </a:cubicBezTo>
                  <a:cubicBezTo>
                    <a:pt x="2582" y="2625"/>
                    <a:pt x="2527" y="2423"/>
                    <a:pt x="2453" y="2228"/>
                  </a:cubicBezTo>
                  <a:lnTo>
                    <a:pt x="2453" y="2228"/>
                  </a:lnTo>
                  <a:cubicBezTo>
                    <a:pt x="2504" y="2278"/>
                    <a:pt x="2556" y="2328"/>
                    <a:pt x="2606" y="2377"/>
                  </a:cubicBezTo>
                  <a:cubicBezTo>
                    <a:pt x="2795" y="2558"/>
                    <a:pt x="3042" y="2697"/>
                    <a:pt x="3289" y="2697"/>
                  </a:cubicBezTo>
                  <a:cubicBezTo>
                    <a:pt x="3356" y="2697"/>
                    <a:pt x="3422" y="2687"/>
                    <a:pt x="3488" y="2664"/>
                  </a:cubicBezTo>
                  <a:cubicBezTo>
                    <a:pt x="3488" y="2664"/>
                    <a:pt x="3028" y="2176"/>
                    <a:pt x="2970" y="2128"/>
                  </a:cubicBezTo>
                  <a:cubicBezTo>
                    <a:pt x="2802" y="1995"/>
                    <a:pt x="2623" y="1882"/>
                    <a:pt x="2435" y="1793"/>
                  </a:cubicBezTo>
                  <a:lnTo>
                    <a:pt x="2435" y="1793"/>
                  </a:lnTo>
                  <a:cubicBezTo>
                    <a:pt x="2595" y="1829"/>
                    <a:pt x="2752" y="1860"/>
                    <a:pt x="2942" y="1860"/>
                  </a:cubicBezTo>
                  <a:cubicBezTo>
                    <a:pt x="3009" y="1861"/>
                    <a:pt x="3076" y="1862"/>
                    <a:pt x="3143" y="1862"/>
                  </a:cubicBezTo>
                  <a:cubicBezTo>
                    <a:pt x="3187" y="1862"/>
                    <a:pt x="3232" y="1862"/>
                    <a:pt x="3277" y="1862"/>
                  </a:cubicBezTo>
                  <a:cubicBezTo>
                    <a:pt x="3500" y="1862"/>
                    <a:pt x="3721" y="1866"/>
                    <a:pt x="3938" y="1917"/>
                  </a:cubicBezTo>
                  <a:cubicBezTo>
                    <a:pt x="3689" y="1668"/>
                    <a:pt x="3382" y="1457"/>
                    <a:pt x="3038" y="1371"/>
                  </a:cubicBezTo>
                  <a:cubicBezTo>
                    <a:pt x="2976" y="1356"/>
                    <a:pt x="2913" y="1348"/>
                    <a:pt x="2849" y="1348"/>
                  </a:cubicBezTo>
                  <a:cubicBezTo>
                    <a:pt x="2653" y="1348"/>
                    <a:pt x="2449" y="1415"/>
                    <a:pt x="2274" y="1519"/>
                  </a:cubicBezTo>
                  <a:lnTo>
                    <a:pt x="2274" y="1519"/>
                  </a:lnTo>
                  <a:cubicBezTo>
                    <a:pt x="2237" y="1562"/>
                    <a:pt x="2199" y="1603"/>
                    <a:pt x="2160" y="1644"/>
                  </a:cubicBezTo>
                  <a:lnTo>
                    <a:pt x="2160" y="1644"/>
                  </a:lnTo>
                  <a:cubicBezTo>
                    <a:pt x="2153" y="1633"/>
                    <a:pt x="2145" y="1623"/>
                    <a:pt x="2137" y="1613"/>
                  </a:cubicBezTo>
                  <a:lnTo>
                    <a:pt x="2137" y="1613"/>
                  </a:lnTo>
                  <a:cubicBezTo>
                    <a:pt x="2180" y="1579"/>
                    <a:pt x="2226" y="1548"/>
                    <a:pt x="2274" y="1519"/>
                  </a:cubicBezTo>
                  <a:lnTo>
                    <a:pt x="2274" y="1519"/>
                  </a:lnTo>
                  <a:cubicBezTo>
                    <a:pt x="2653" y="1085"/>
                    <a:pt x="2929" y="561"/>
                    <a:pt x="3085"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6"/>
            <p:cNvSpPr/>
            <p:nvPr/>
          </p:nvSpPr>
          <p:spPr>
            <a:xfrm>
              <a:off x="3599942" y="1671508"/>
              <a:ext cx="51749" cy="44401"/>
            </a:xfrm>
            <a:custGeom>
              <a:avLst/>
              <a:gdLst/>
              <a:ahLst/>
              <a:cxnLst/>
              <a:rect l="l" t="t" r="r" b="b"/>
              <a:pathLst>
                <a:path w="789" h="677" extrusionOk="0">
                  <a:moveTo>
                    <a:pt x="400" y="0"/>
                  </a:moveTo>
                  <a:cubicBezTo>
                    <a:pt x="363" y="0"/>
                    <a:pt x="326" y="6"/>
                    <a:pt x="288" y="20"/>
                  </a:cubicBezTo>
                  <a:cubicBezTo>
                    <a:pt x="0" y="135"/>
                    <a:pt x="58" y="442"/>
                    <a:pt x="259" y="605"/>
                  </a:cubicBezTo>
                  <a:cubicBezTo>
                    <a:pt x="307" y="643"/>
                    <a:pt x="364" y="662"/>
                    <a:pt x="432" y="672"/>
                  </a:cubicBezTo>
                  <a:cubicBezTo>
                    <a:pt x="447" y="675"/>
                    <a:pt x="461" y="676"/>
                    <a:pt x="476" y="676"/>
                  </a:cubicBezTo>
                  <a:cubicBezTo>
                    <a:pt x="612" y="676"/>
                    <a:pt x="730" y="562"/>
                    <a:pt x="748" y="432"/>
                  </a:cubicBezTo>
                  <a:cubicBezTo>
                    <a:pt x="789" y="220"/>
                    <a:pt x="613" y="0"/>
                    <a:pt x="400"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7" name="Google Shape;2077;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bg2">
                    <a:lumMod val="10000"/>
                  </a:schemeClr>
                </a:solidFill>
              </a:rPr>
              <a:t>Technologies Used</a:t>
            </a:r>
            <a:endParaRPr lang="en-US" altLang="en-GB">
              <a:solidFill>
                <a:schemeClr val="bg2">
                  <a:lumMod val="10000"/>
                </a:schemeClr>
              </a:solidFill>
            </a:endParaRPr>
          </a:p>
        </p:txBody>
      </p:sp>
      <p:sp>
        <p:nvSpPr>
          <p:cNvPr id="2078" name="Google Shape;2078;p44"/>
          <p:cNvSpPr txBox="1"/>
          <p:nvPr/>
        </p:nvSpPr>
        <p:spPr>
          <a:xfrm>
            <a:off x="1183675" y="2744825"/>
            <a:ext cx="31650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000">
                <a:solidFill>
                  <a:schemeClr val="dk1"/>
                </a:solidFill>
                <a:latin typeface="Raleway Black"/>
                <a:ea typeface="Raleway Black"/>
                <a:cs typeface="Raleway Black"/>
                <a:sym typeface="Raleway Black"/>
              </a:rPr>
              <a:t>Fields Covered</a:t>
            </a:r>
            <a:r>
              <a:rPr lang="en-GB" sz="2000">
                <a:solidFill>
                  <a:schemeClr val="dk1"/>
                </a:solidFill>
                <a:latin typeface="Raleway Black"/>
                <a:ea typeface="Raleway Black"/>
                <a:cs typeface="Raleway Black"/>
                <a:sym typeface="Raleway Black"/>
              </a:rPr>
              <a:t>:</a:t>
            </a:r>
            <a:endParaRPr sz="2000">
              <a:solidFill>
                <a:schemeClr val="dk1"/>
              </a:solidFill>
              <a:latin typeface="Raleway Black"/>
              <a:ea typeface="Raleway Black"/>
              <a:cs typeface="Raleway Black"/>
              <a:sym typeface="Raleway Black"/>
            </a:endParaRPr>
          </a:p>
        </p:txBody>
      </p:sp>
      <p:sp>
        <p:nvSpPr>
          <p:cNvPr id="2079" name="Google Shape;2079;p44"/>
          <p:cNvSpPr/>
          <p:nvPr/>
        </p:nvSpPr>
        <p:spPr>
          <a:xfrm>
            <a:off x="2592481" y="1692700"/>
            <a:ext cx="704100" cy="7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44"/>
          <p:cNvSpPr/>
          <p:nvPr/>
        </p:nvSpPr>
        <p:spPr>
          <a:xfrm>
            <a:off x="1331875" y="1692700"/>
            <a:ext cx="704100" cy="7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44"/>
          <p:cNvSpPr txBox="1"/>
          <p:nvPr/>
        </p:nvSpPr>
        <p:spPr>
          <a:xfrm>
            <a:off x="2314225" y="2391425"/>
            <a:ext cx="1260600"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1"/>
                </a:solidFill>
                <a:latin typeface="Raleway Medium"/>
                <a:ea typeface="Raleway Medium"/>
                <a:cs typeface="Raleway Medium"/>
                <a:sym typeface="Raleway Medium"/>
              </a:rPr>
              <a:t>CSS</a:t>
            </a:r>
            <a:endParaRPr lang="en-US" altLang="en-GB">
              <a:solidFill>
                <a:schemeClr val="dk1"/>
              </a:solidFill>
              <a:latin typeface="Raleway Medium"/>
              <a:ea typeface="Raleway Medium"/>
              <a:cs typeface="Raleway Medium"/>
              <a:sym typeface="Raleway Medium"/>
            </a:endParaRPr>
          </a:p>
        </p:txBody>
      </p:sp>
      <p:sp>
        <p:nvSpPr>
          <p:cNvPr id="2082" name="Google Shape;2082;p44"/>
          <p:cNvSpPr txBox="1"/>
          <p:nvPr/>
        </p:nvSpPr>
        <p:spPr>
          <a:xfrm>
            <a:off x="1053625" y="2391425"/>
            <a:ext cx="1260600"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1"/>
                </a:solidFill>
                <a:latin typeface="Raleway Medium"/>
                <a:ea typeface="Raleway Medium"/>
                <a:cs typeface="Raleway Medium"/>
                <a:sym typeface="Raleway Medium"/>
              </a:rPr>
              <a:t>HTML</a:t>
            </a:r>
            <a:endParaRPr lang="en-US" altLang="en-GB">
              <a:solidFill>
                <a:schemeClr val="dk1"/>
              </a:solidFill>
              <a:latin typeface="Raleway Medium"/>
              <a:ea typeface="Raleway Medium"/>
              <a:cs typeface="Raleway Medium"/>
              <a:sym typeface="Raleway Medium"/>
            </a:endParaRPr>
          </a:p>
        </p:txBody>
      </p:sp>
      <p:sp>
        <p:nvSpPr>
          <p:cNvPr id="2083" name="Google Shape;2083;p44"/>
          <p:cNvSpPr txBox="1"/>
          <p:nvPr/>
        </p:nvSpPr>
        <p:spPr>
          <a:xfrm>
            <a:off x="1236425" y="1197450"/>
            <a:ext cx="3181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dk1"/>
                </a:solidFill>
                <a:latin typeface="Raleway Black"/>
                <a:ea typeface="Raleway Black"/>
                <a:cs typeface="Raleway Black"/>
                <a:sym typeface="Raleway Black"/>
              </a:rPr>
              <a:t>Characters:</a:t>
            </a:r>
            <a:endParaRPr sz="2000">
              <a:solidFill>
                <a:schemeClr val="dk1"/>
              </a:solidFill>
              <a:latin typeface="Raleway Black"/>
              <a:ea typeface="Raleway Black"/>
              <a:cs typeface="Raleway Black"/>
              <a:sym typeface="Raleway Black"/>
            </a:endParaRPr>
          </a:p>
        </p:txBody>
      </p:sp>
      <p:sp>
        <p:nvSpPr>
          <p:cNvPr id="2084" name="Google Shape;2084;p44"/>
          <p:cNvSpPr/>
          <p:nvPr/>
        </p:nvSpPr>
        <p:spPr>
          <a:xfrm>
            <a:off x="3818281" y="1692700"/>
            <a:ext cx="704100" cy="7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44"/>
          <p:cNvSpPr txBox="1"/>
          <p:nvPr/>
        </p:nvSpPr>
        <p:spPr>
          <a:xfrm>
            <a:off x="3540025" y="2391425"/>
            <a:ext cx="1260600"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1"/>
                </a:solidFill>
                <a:latin typeface="Raleway Medium"/>
                <a:ea typeface="Raleway Medium"/>
                <a:cs typeface="Raleway Medium"/>
                <a:sym typeface="Raleway Medium"/>
              </a:rPr>
              <a:t>JavaScript</a:t>
            </a:r>
            <a:endParaRPr lang="en-US" altLang="en-GB">
              <a:solidFill>
                <a:schemeClr val="dk1"/>
              </a:solidFill>
              <a:latin typeface="Raleway Medium"/>
              <a:ea typeface="Raleway Medium"/>
              <a:cs typeface="Raleway Medium"/>
              <a:sym typeface="Raleway Medium"/>
            </a:endParaRPr>
          </a:p>
        </p:txBody>
      </p:sp>
      <p:sp>
        <p:nvSpPr>
          <p:cNvPr id="2141" name="Google Shape;2141;p44"/>
          <p:cNvSpPr txBox="1"/>
          <p:nvPr/>
        </p:nvSpPr>
        <p:spPr>
          <a:xfrm>
            <a:off x="1183640" y="3183255"/>
            <a:ext cx="2307590" cy="372745"/>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aleway Medium"/>
              <a:buChar char="●"/>
            </a:pPr>
            <a:r>
              <a:rPr lang="en-US" altLang="en-GB" b="1">
                <a:solidFill>
                  <a:schemeClr val="dk1"/>
                </a:solidFill>
                <a:latin typeface="Raleway Medium"/>
                <a:ea typeface="Raleway Medium"/>
                <a:cs typeface="Raleway Medium"/>
                <a:sym typeface="Raleway Medium"/>
              </a:rPr>
              <a:t>Front End</a:t>
            </a:r>
            <a:endParaRPr lang="en-US" altLang="en-GB" b="1">
              <a:solidFill>
                <a:schemeClr val="dk1"/>
              </a:solidFill>
              <a:latin typeface="Raleway Medium"/>
              <a:ea typeface="Raleway Medium"/>
              <a:cs typeface="Raleway Medium"/>
              <a:sym typeface="Raleway Medium"/>
            </a:endParaRPr>
          </a:p>
        </p:txBody>
      </p:sp>
      <p:sp>
        <p:nvSpPr>
          <p:cNvPr id="2142" name="Google Shape;2142;p44"/>
          <p:cNvSpPr txBox="1"/>
          <p:nvPr/>
        </p:nvSpPr>
        <p:spPr>
          <a:xfrm>
            <a:off x="4041775" y="3183255"/>
            <a:ext cx="2889250" cy="630555"/>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aleway Medium"/>
              <a:buChar char="●"/>
            </a:pPr>
            <a:r>
              <a:rPr lang="en-US" altLang="en-GB" b="1">
                <a:solidFill>
                  <a:schemeClr val="dk1"/>
                </a:solidFill>
                <a:latin typeface="Raleway Medium"/>
                <a:ea typeface="Raleway Medium"/>
                <a:cs typeface="Raleway Medium"/>
                <a:sym typeface="Raleway Medium"/>
              </a:rPr>
              <a:t>Natural Language Processing</a:t>
            </a:r>
            <a:endParaRPr lang="en-US" altLang="en-GB" b="1">
              <a:solidFill>
                <a:schemeClr val="dk1"/>
              </a:solidFill>
              <a:latin typeface="Raleway Medium"/>
              <a:ea typeface="Raleway Medium"/>
              <a:cs typeface="Raleway Medium"/>
              <a:sym typeface="Raleway Medium"/>
            </a:endParaRPr>
          </a:p>
        </p:txBody>
      </p:sp>
      <p:sp>
        <p:nvSpPr>
          <p:cNvPr id="2143" name="Google Shape;2143;p44"/>
          <p:cNvSpPr txBox="1"/>
          <p:nvPr/>
        </p:nvSpPr>
        <p:spPr>
          <a:xfrm>
            <a:off x="4041775" y="3902075"/>
            <a:ext cx="2307590" cy="658495"/>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aleway Medium"/>
              <a:buChar char="●"/>
            </a:pPr>
            <a:r>
              <a:rPr lang="en-US" altLang="en-GB" b="1">
                <a:solidFill>
                  <a:schemeClr val="dk1"/>
                </a:solidFill>
                <a:latin typeface="Raleway Medium"/>
                <a:ea typeface="Raleway Medium"/>
                <a:cs typeface="Raleway Medium"/>
                <a:sym typeface="Raleway Medium"/>
              </a:rPr>
              <a:t>Deep Learning (Transformers)</a:t>
            </a:r>
            <a:endParaRPr lang="en-US" altLang="en-GB" b="1">
              <a:solidFill>
                <a:schemeClr val="dk1"/>
              </a:solidFill>
              <a:latin typeface="Raleway Medium"/>
              <a:ea typeface="Raleway Medium"/>
              <a:cs typeface="Raleway Medium"/>
              <a:sym typeface="Raleway Medium"/>
            </a:endParaRPr>
          </a:p>
        </p:txBody>
      </p:sp>
      <p:sp>
        <p:nvSpPr>
          <p:cNvPr id="8" name="Google Shape;2084;p44"/>
          <p:cNvSpPr/>
          <p:nvPr/>
        </p:nvSpPr>
        <p:spPr>
          <a:xfrm>
            <a:off x="5021606" y="1692700"/>
            <a:ext cx="704100" cy="7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2085;p44"/>
          <p:cNvSpPr txBox="1"/>
          <p:nvPr/>
        </p:nvSpPr>
        <p:spPr>
          <a:xfrm>
            <a:off x="4743350" y="2396505"/>
            <a:ext cx="1260600"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1"/>
                </a:solidFill>
                <a:latin typeface="Raleway Medium"/>
                <a:ea typeface="Raleway Medium"/>
                <a:cs typeface="Raleway Medium"/>
                <a:sym typeface="Raleway Medium"/>
              </a:rPr>
              <a:t>Django </a:t>
            </a:r>
            <a:endParaRPr lang="en-US" altLang="en-GB">
              <a:solidFill>
                <a:schemeClr val="dk1"/>
              </a:solidFill>
              <a:latin typeface="Raleway Medium"/>
              <a:ea typeface="Raleway Medium"/>
              <a:cs typeface="Raleway Medium"/>
              <a:sym typeface="Raleway Medium"/>
            </a:endParaRPr>
          </a:p>
        </p:txBody>
      </p:sp>
      <p:sp>
        <p:nvSpPr>
          <p:cNvPr id="3" name="Google Shape;2084;p44"/>
          <p:cNvSpPr/>
          <p:nvPr/>
        </p:nvSpPr>
        <p:spPr>
          <a:xfrm>
            <a:off x="6349391" y="1686985"/>
            <a:ext cx="704100" cy="7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2085;p44"/>
          <p:cNvSpPr txBox="1"/>
          <p:nvPr/>
        </p:nvSpPr>
        <p:spPr>
          <a:xfrm>
            <a:off x="6071135" y="2390790"/>
            <a:ext cx="1260600"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1"/>
                </a:solidFill>
                <a:latin typeface="Raleway Medium"/>
                <a:ea typeface="Raleway Medium"/>
                <a:cs typeface="Raleway Medium"/>
                <a:sym typeface="Raleway Medium"/>
              </a:rPr>
              <a:t>NLP</a:t>
            </a:r>
            <a:endParaRPr lang="en-US" altLang="en-GB">
              <a:solidFill>
                <a:schemeClr val="dk1"/>
              </a:solidFill>
              <a:latin typeface="Raleway Medium"/>
              <a:ea typeface="Raleway Medium"/>
              <a:cs typeface="Raleway Medium"/>
              <a:sym typeface="Raleway Medium"/>
            </a:endParaRPr>
          </a:p>
        </p:txBody>
      </p:sp>
      <p:sp>
        <p:nvSpPr>
          <p:cNvPr id="5" name="Google Shape;2084;p44"/>
          <p:cNvSpPr/>
          <p:nvPr/>
        </p:nvSpPr>
        <p:spPr>
          <a:xfrm>
            <a:off x="7592086" y="1692700"/>
            <a:ext cx="704100" cy="7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2085;p44"/>
          <p:cNvSpPr txBox="1"/>
          <p:nvPr/>
        </p:nvSpPr>
        <p:spPr>
          <a:xfrm>
            <a:off x="7313830" y="2396505"/>
            <a:ext cx="1260600"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dk1"/>
                </a:solidFill>
                <a:latin typeface="Raleway Medium"/>
                <a:ea typeface="Raleway Medium"/>
                <a:cs typeface="Raleway Medium"/>
                <a:sym typeface="Raleway Medium"/>
              </a:rPr>
              <a:t>Deep Learning</a:t>
            </a:r>
            <a:endParaRPr lang="en-US" altLang="en-GB">
              <a:solidFill>
                <a:schemeClr val="dk1"/>
              </a:solidFill>
              <a:latin typeface="Raleway Medium"/>
              <a:ea typeface="Raleway Medium"/>
              <a:cs typeface="Raleway Medium"/>
              <a:sym typeface="Raleway Medium"/>
            </a:endParaRPr>
          </a:p>
        </p:txBody>
      </p:sp>
      <p:pic>
        <p:nvPicPr>
          <p:cNvPr id="7" name="Picture 6" descr="HTML"/>
          <p:cNvPicPr>
            <a:picLocks noChangeAspect="1"/>
          </p:cNvPicPr>
          <p:nvPr/>
        </p:nvPicPr>
        <p:blipFill>
          <a:blip r:embed="rId1"/>
          <a:stretch>
            <a:fillRect/>
          </a:stretch>
        </p:blipFill>
        <p:spPr>
          <a:xfrm>
            <a:off x="1291590" y="1595755"/>
            <a:ext cx="800735" cy="847725"/>
          </a:xfrm>
          <a:prstGeom prst="rect">
            <a:avLst/>
          </a:prstGeom>
        </p:spPr>
      </p:pic>
      <p:pic>
        <p:nvPicPr>
          <p:cNvPr id="11" name="Picture 10" descr="JS"/>
          <p:cNvPicPr>
            <a:picLocks noChangeAspect="1"/>
          </p:cNvPicPr>
          <p:nvPr/>
        </p:nvPicPr>
        <p:blipFill>
          <a:blip r:embed="rId2"/>
          <a:stretch>
            <a:fillRect/>
          </a:stretch>
        </p:blipFill>
        <p:spPr>
          <a:xfrm>
            <a:off x="4568825" y="1440815"/>
            <a:ext cx="1630045" cy="1157605"/>
          </a:xfrm>
          <a:prstGeom prst="rect">
            <a:avLst/>
          </a:prstGeom>
        </p:spPr>
      </p:pic>
      <p:pic>
        <p:nvPicPr>
          <p:cNvPr id="15" name="Picture 14" descr="NLP-removebg-preview"/>
          <p:cNvPicPr>
            <a:picLocks noChangeAspect="1"/>
          </p:cNvPicPr>
          <p:nvPr/>
        </p:nvPicPr>
        <p:blipFill>
          <a:blip r:embed="rId3"/>
          <a:stretch>
            <a:fillRect/>
          </a:stretch>
        </p:blipFill>
        <p:spPr>
          <a:xfrm>
            <a:off x="6071235" y="1713230"/>
            <a:ext cx="1329055" cy="586105"/>
          </a:xfrm>
          <a:prstGeom prst="rect">
            <a:avLst/>
          </a:prstGeom>
        </p:spPr>
      </p:pic>
      <p:pic>
        <p:nvPicPr>
          <p:cNvPr id="16" name="Picture 15" descr="JS"/>
          <p:cNvPicPr>
            <a:picLocks noChangeAspect="1"/>
          </p:cNvPicPr>
          <p:nvPr/>
        </p:nvPicPr>
        <p:blipFill>
          <a:blip r:embed="rId4"/>
          <a:stretch>
            <a:fillRect/>
          </a:stretch>
        </p:blipFill>
        <p:spPr>
          <a:xfrm>
            <a:off x="3848735" y="1730375"/>
            <a:ext cx="620395" cy="620395"/>
          </a:xfrm>
          <a:prstGeom prst="rect">
            <a:avLst/>
          </a:prstGeom>
        </p:spPr>
      </p:pic>
      <p:pic>
        <p:nvPicPr>
          <p:cNvPr id="17" name="Picture 16" descr="CSS_Logo-removebg-preview"/>
          <p:cNvPicPr>
            <a:picLocks noChangeAspect="1"/>
          </p:cNvPicPr>
          <p:nvPr/>
        </p:nvPicPr>
        <p:blipFill>
          <a:blip r:embed="rId5"/>
          <a:stretch>
            <a:fillRect/>
          </a:stretch>
        </p:blipFill>
        <p:spPr>
          <a:xfrm>
            <a:off x="2591435" y="1683385"/>
            <a:ext cx="708025" cy="708025"/>
          </a:xfrm>
          <a:prstGeom prst="rect">
            <a:avLst/>
          </a:prstGeom>
        </p:spPr>
      </p:pic>
      <p:pic>
        <p:nvPicPr>
          <p:cNvPr id="18" name="Picture 17" descr="dl-removebg-preview"/>
          <p:cNvPicPr>
            <a:picLocks noChangeAspect="1"/>
          </p:cNvPicPr>
          <p:nvPr/>
        </p:nvPicPr>
        <p:blipFill>
          <a:blip r:embed="rId6"/>
          <a:stretch>
            <a:fillRect/>
          </a:stretch>
        </p:blipFill>
        <p:spPr>
          <a:xfrm>
            <a:off x="7531100" y="1616710"/>
            <a:ext cx="826770" cy="826770"/>
          </a:xfrm>
          <a:prstGeom prst="rect">
            <a:avLst/>
          </a:prstGeom>
        </p:spPr>
      </p:pic>
      <p:sp>
        <p:nvSpPr>
          <p:cNvPr id="19" name="Google Shape;2141;p44"/>
          <p:cNvSpPr txBox="1"/>
          <p:nvPr/>
        </p:nvSpPr>
        <p:spPr>
          <a:xfrm>
            <a:off x="1189355" y="3902075"/>
            <a:ext cx="2659380" cy="494665"/>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aleway Medium"/>
              <a:buChar char="●"/>
            </a:pPr>
            <a:r>
              <a:rPr lang="en-US" altLang="en-GB" b="1">
                <a:solidFill>
                  <a:schemeClr val="dk1"/>
                </a:solidFill>
                <a:latin typeface="Raleway Medium"/>
                <a:ea typeface="Raleway Medium"/>
                <a:cs typeface="Raleway Medium"/>
                <a:sym typeface="Raleway Medium"/>
              </a:rPr>
              <a:t>Backend</a:t>
            </a:r>
            <a:endParaRPr lang="en-US" altLang="en-GB" b="1">
              <a:solidFill>
                <a:schemeClr val="dk1"/>
              </a:solidFill>
              <a:latin typeface="Raleway Medium"/>
              <a:ea typeface="Raleway Medium"/>
              <a:cs typeface="Raleway Medium"/>
              <a:sym typeface="Raleway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10" name="Title 9"/>
          <p:cNvSpPr>
            <a:spLocks noGrp="1"/>
          </p:cNvSpPr>
          <p:nvPr>
            <p:ph type="title"/>
          </p:nvPr>
        </p:nvSpPr>
        <p:spPr/>
        <p:txBody>
          <a:bodyPr/>
          <a:lstStyle/>
          <a:p>
            <a:r>
              <a:rPr lang="en-US" dirty="0"/>
              <a:t>Website </a:t>
            </a:r>
            <a:endParaRPr lang="en-US" dirty="0"/>
          </a:p>
        </p:txBody>
      </p:sp>
      <p:pic>
        <p:nvPicPr>
          <p:cNvPr id="2" name="Picture 1" descr="Screenshot 2025-01-05 153140"/>
          <p:cNvPicPr>
            <a:picLocks noChangeAspect="1"/>
          </p:cNvPicPr>
          <p:nvPr/>
        </p:nvPicPr>
        <p:blipFill>
          <a:blip r:embed="rId1"/>
          <a:stretch>
            <a:fillRect/>
          </a:stretch>
        </p:blipFill>
        <p:spPr>
          <a:xfrm>
            <a:off x="1489710" y="1304290"/>
            <a:ext cx="6271895" cy="3039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dirty="0"/>
              <a:t>Results and Evaluation</a:t>
            </a:r>
            <a:endParaRPr b="0" dirty="0"/>
          </a:p>
        </p:txBody>
      </p:sp>
      <p:sp>
        <p:nvSpPr>
          <p:cNvPr id="667" name="Google Shape;667;p28"/>
          <p:cNvSpPr txBox="1">
            <a:spLocks noGrp="1"/>
          </p:cNvSpPr>
          <p:nvPr>
            <p:ph type="subTitle" idx="1"/>
          </p:nvPr>
        </p:nvSpPr>
        <p:spPr>
          <a:xfrm>
            <a:off x="928731" y="2228700"/>
            <a:ext cx="3276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Automated preprocessing tasks to reduce processing time for large datasets.</a:t>
            </a:r>
            <a:endParaRPr lang="en-GB" dirty="0"/>
          </a:p>
        </p:txBody>
      </p:sp>
      <p:sp>
        <p:nvSpPr>
          <p:cNvPr id="668" name="Google Shape;668;p28"/>
          <p:cNvSpPr txBox="1">
            <a:spLocks noGrp="1"/>
          </p:cNvSpPr>
          <p:nvPr>
            <p:ph type="subTitle" idx="2"/>
          </p:nvPr>
        </p:nvSpPr>
        <p:spPr>
          <a:xfrm>
            <a:off x="5001806" y="2207549"/>
            <a:ext cx="3276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Consistent cleaning and error handling enhanced data integrity</a:t>
            </a:r>
            <a:endParaRPr lang="en-GB" dirty="0"/>
          </a:p>
        </p:txBody>
      </p:sp>
      <p:sp>
        <p:nvSpPr>
          <p:cNvPr id="669" name="Google Shape;669;p28"/>
          <p:cNvSpPr txBox="1">
            <a:spLocks noGrp="1"/>
          </p:cNvSpPr>
          <p:nvPr>
            <p:ph type="subTitle" idx="3"/>
          </p:nvPr>
        </p:nvSpPr>
        <p:spPr>
          <a:xfrm>
            <a:off x="2965309" y="3974948"/>
            <a:ext cx="3276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Preprocessing led to higher performance metrics in Deep learning models</a:t>
            </a:r>
            <a:endParaRPr lang="en-GB" dirty="0"/>
          </a:p>
        </p:txBody>
      </p:sp>
      <p:sp>
        <p:nvSpPr>
          <p:cNvPr id="670" name="Google Shape;670;p28"/>
          <p:cNvSpPr txBox="1">
            <a:spLocks noGrp="1"/>
          </p:cNvSpPr>
          <p:nvPr>
            <p:ph type="title" idx="4"/>
          </p:nvPr>
        </p:nvSpPr>
        <p:spPr>
          <a:xfrm>
            <a:off x="2141499" y="1185975"/>
            <a:ext cx="850800" cy="7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671" name="Google Shape;671;p28"/>
          <p:cNvSpPr txBox="1">
            <a:spLocks noGrp="1"/>
          </p:cNvSpPr>
          <p:nvPr>
            <p:ph type="title" idx="5"/>
          </p:nvPr>
        </p:nvSpPr>
        <p:spPr>
          <a:xfrm>
            <a:off x="4147780" y="2933147"/>
            <a:ext cx="848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672" name="Google Shape;672;p28"/>
          <p:cNvSpPr txBox="1">
            <a:spLocks noGrp="1"/>
          </p:cNvSpPr>
          <p:nvPr>
            <p:ph type="title" idx="6"/>
          </p:nvPr>
        </p:nvSpPr>
        <p:spPr>
          <a:xfrm>
            <a:off x="6216056" y="1187018"/>
            <a:ext cx="848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673" name="Google Shape;673;p28"/>
          <p:cNvSpPr txBox="1">
            <a:spLocks noGrp="1"/>
          </p:cNvSpPr>
          <p:nvPr>
            <p:ph type="subTitle" idx="7"/>
          </p:nvPr>
        </p:nvSpPr>
        <p:spPr>
          <a:xfrm>
            <a:off x="928600" y="1895550"/>
            <a:ext cx="32769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Faster Processing</a:t>
            </a:r>
            <a:endParaRPr lang="en-GB" dirty="0"/>
          </a:p>
        </p:txBody>
      </p:sp>
      <p:sp>
        <p:nvSpPr>
          <p:cNvPr id="674" name="Google Shape;674;p28"/>
          <p:cNvSpPr txBox="1">
            <a:spLocks noGrp="1"/>
          </p:cNvSpPr>
          <p:nvPr>
            <p:ph type="subTitle" idx="8"/>
          </p:nvPr>
        </p:nvSpPr>
        <p:spPr>
          <a:xfrm>
            <a:off x="2698634" y="3641680"/>
            <a:ext cx="3810249"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Better Model Results</a:t>
            </a:r>
            <a:endParaRPr lang="en-GB" dirty="0"/>
          </a:p>
        </p:txBody>
      </p:sp>
      <p:sp>
        <p:nvSpPr>
          <p:cNvPr id="675" name="Google Shape;675;p28"/>
          <p:cNvSpPr txBox="1">
            <a:spLocks noGrp="1"/>
          </p:cNvSpPr>
          <p:nvPr>
            <p:ph type="subTitle" idx="9"/>
          </p:nvPr>
        </p:nvSpPr>
        <p:spPr>
          <a:xfrm>
            <a:off x="4789231" y="1681883"/>
            <a:ext cx="3702050" cy="6128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Improved Data Quality</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Conclusion</a:t>
            </a:r>
            <a:endParaRPr lang="en-US" altLang="en-GB"/>
          </a:p>
        </p:txBody>
      </p:sp>
      <p:sp>
        <p:nvSpPr>
          <p:cNvPr id="2459" name="Google Shape;2459;p47"/>
          <p:cNvSpPr txBox="1">
            <a:spLocks noGrp="1"/>
          </p:cNvSpPr>
          <p:nvPr>
            <p:ph type="body" idx="1"/>
          </p:nvPr>
        </p:nvSpPr>
        <p:spPr>
          <a:xfrm>
            <a:off x="720000" y="1381075"/>
            <a:ext cx="7704000" cy="27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ym typeface="+mn-ea"/>
              </a:rPr>
              <a:t>This project combines an HTML/CSS interface with a Django backend and uses NLP to analyze text. It provides an efficient book recommendation system by extracting key features from book blurbs, automating data preprocessing, and offering scalable solutions for both small and enterprise-level needs.</a:t>
            </a:r>
            <a:endParaRPr lang="en-GB" sz="2400">
              <a:solidFill>
                <a:schemeClr val="hlink"/>
              </a:solidFill>
              <a:uFill>
                <a:noFill/>
              </a:uFill>
              <a:hlinkClick r:id="rId1"/>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7"/>
        <p:cNvGrpSpPr/>
        <p:nvPr/>
      </p:nvGrpSpPr>
      <p:grpSpPr>
        <a:xfrm>
          <a:off x="0" y="0"/>
          <a:ext cx="0" cy="0"/>
          <a:chOff x="0" y="0"/>
          <a:chExt cx="0" cy="0"/>
        </a:xfrm>
      </p:grpSpPr>
      <p:sp>
        <p:nvSpPr>
          <p:cNvPr id="2148" name="Google Shape;2148;p45"/>
          <p:cNvSpPr txBox="1">
            <a:spLocks noGrp="1"/>
          </p:cNvSpPr>
          <p:nvPr>
            <p:ph type="title"/>
          </p:nvPr>
        </p:nvSpPr>
        <p:spPr>
          <a:xfrm>
            <a:off x="2259038" y="166395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7600"/>
              <a:t>Thanks!</a:t>
            </a:r>
            <a:endParaRPr sz="7600"/>
          </a:p>
        </p:txBody>
      </p:sp>
      <p:grpSp>
        <p:nvGrpSpPr>
          <p:cNvPr id="2172" name="Google Shape;2172;p45"/>
          <p:cNvGrpSpPr/>
          <p:nvPr/>
        </p:nvGrpSpPr>
        <p:grpSpPr>
          <a:xfrm flipH="1">
            <a:off x="7467051" y="3208492"/>
            <a:ext cx="2414556" cy="2899367"/>
            <a:chOff x="4448825" y="1626319"/>
            <a:chExt cx="983406" cy="1180861"/>
          </a:xfrm>
        </p:grpSpPr>
        <p:sp>
          <p:nvSpPr>
            <p:cNvPr id="2173" name="Google Shape;2173;p45"/>
            <p:cNvSpPr/>
            <p:nvPr/>
          </p:nvSpPr>
          <p:spPr>
            <a:xfrm>
              <a:off x="4542417" y="1784381"/>
              <a:ext cx="719560" cy="1022798"/>
            </a:xfrm>
            <a:custGeom>
              <a:avLst/>
              <a:gdLst/>
              <a:ahLst/>
              <a:cxnLst/>
              <a:rect l="l" t="t" r="r" b="b"/>
              <a:pathLst>
                <a:path w="10971" h="15595" extrusionOk="0">
                  <a:moveTo>
                    <a:pt x="6715" y="1"/>
                  </a:moveTo>
                  <a:cubicBezTo>
                    <a:pt x="6704" y="1"/>
                    <a:pt x="6694" y="8"/>
                    <a:pt x="6707" y="14"/>
                  </a:cubicBezTo>
                  <a:cubicBezTo>
                    <a:pt x="6851" y="522"/>
                    <a:pt x="6860" y="1001"/>
                    <a:pt x="6755" y="1518"/>
                  </a:cubicBezTo>
                  <a:cubicBezTo>
                    <a:pt x="6640" y="2007"/>
                    <a:pt x="6477" y="2476"/>
                    <a:pt x="6324" y="2936"/>
                  </a:cubicBezTo>
                  <a:cubicBezTo>
                    <a:pt x="6247" y="3157"/>
                    <a:pt x="6190" y="3367"/>
                    <a:pt x="6142" y="3588"/>
                  </a:cubicBezTo>
                  <a:cubicBezTo>
                    <a:pt x="6106" y="3598"/>
                    <a:pt x="6073" y="3603"/>
                    <a:pt x="6043" y="3603"/>
                  </a:cubicBezTo>
                  <a:cubicBezTo>
                    <a:pt x="5825" y="3603"/>
                    <a:pt x="5753" y="3349"/>
                    <a:pt x="5711" y="3147"/>
                  </a:cubicBezTo>
                  <a:cubicBezTo>
                    <a:pt x="5672" y="2975"/>
                    <a:pt x="5634" y="2821"/>
                    <a:pt x="5586" y="2668"/>
                  </a:cubicBezTo>
                  <a:cubicBezTo>
                    <a:pt x="5481" y="2342"/>
                    <a:pt x="5337" y="2017"/>
                    <a:pt x="5126" y="1739"/>
                  </a:cubicBezTo>
                  <a:cubicBezTo>
                    <a:pt x="4836" y="1378"/>
                    <a:pt x="4353" y="1050"/>
                    <a:pt x="3846" y="1050"/>
                  </a:cubicBezTo>
                  <a:cubicBezTo>
                    <a:pt x="3800" y="1050"/>
                    <a:pt x="3754" y="1053"/>
                    <a:pt x="3708" y="1059"/>
                  </a:cubicBezTo>
                  <a:cubicBezTo>
                    <a:pt x="3641" y="1068"/>
                    <a:pt x="3622" y="1183"/>
                    <a:pt x="3699" y="1183"/>
                  </a:cubicBezTo>
                  <a:cubicBezTo>
                    <a:pt x="4044" y="1193"/>
                    <a:pt x="4331" y="1260"/>
                    <a:pt x="4619" y="1451"/>
                  </a:cubicBezTo>
                  <a:cubicBezTo>
                    <a:pt x="4935" y="1672"/>
                    <a:pt x="5155" y="1969"/>
                    <a:pt x="5318" y="2304"/>
                  </a:cubicBezTo>
                  <a:cubicBezTo>
                    <a:pt x="5395" y="2476"/>
                    <a:pt x="5462" y="2649"/>
                    <a:pt x="5519" y="2841"/>
                  </a:cubicBezTo>
                  <a:cubicBezTo>
                    <a:pt x="5567" y="3023"/>
                    <a:pt x="5605" y="3214"/>
                    <a:pt x="5663" y="3387"/>
                  </a:cubicBezTo>
                  <a:cubicBezTo>
                    <a:pt x="5708" y="3522"/>
                    <a:pt x="5853" y="3687"/>
                    <a:pt x="6006" y="3687"/>
                  </a:cubicBezTo>
                  <a:cubicBezTo>
                    <a:pt x="6048" y="3687"/>
                    <a:pt x="6091" y="3674"/>
                    <a:pt x="6132" y="3645"/>
                  </a:cubicBezTo>
                  <a:lnTo>
                    <a:pt x="6132" y="3645"/>
                  </a:lnTo>
                  <a:cubicBezTo>
                    <a:pt x="5950" y="4412"/>
                    <a:pt x="5902" y="5207"/>
                    <a:pt x="5969" y="5992"/>
                  </a:cubicBezTo>
                  <a:cubicBezTo>
                    <a:pt x="6065" y="7037"/>
                    <a:pt x="6391" y="8033"/>
                    <a:pt x="6918" y="8943"/>
                  </a:cubicBezTo>
                  <a:cubicBezTo>
                    <a:pt x="6975" y="9039"/>
                    <a:pt x="7023" y="9135"/>
                    <a:pt x="7090" y="9231"/>
                  </a:cubicBezTo>
                  <a:cubicBezTo>
                    <a:pt x="6880" y="9020"/>
                    <a:pt x="6659" y="8847"/>
                    <a:pt x="6439" y="8656"/>
                  </a:cubicBezTo>
                  <a:cubicBezTo>
                    <a:pt x="6209" y="8445"/>
                    <a:pt x="5998" y="8244"/>
                    <a:pt x="5749" y="8081"/>
                  </a:cubicBezTo>
                  <a:cubicBezTo>
                    <a:pt x="5529" y="7937"/>
                    <a:pt x="5289" y="7841"/>
                    <a:pt x="5011" y="7822"/>
                  </a:cubicBezTo>
                  <a:cubicBezTo>
                    <a:pt x="4992" y="7822"/>
                    <a:pt x="4973" y="7821"/>
                    <a:pt x="4954" y="7821"/>
                  </a:cubicBezTo>
                  <a:cubicBezTo>
                    <a:pt x="4688" y="7821"/>
                    <a:pt x="4437" y="7880"/>
                    <a:pt x="4168" y="7889"/>
                  </a:cubicBezTo>
                  <a:cubicBezTo>
                    <a:pt x="4129" y="7890"/>
                    <a:pt x="4089" y="7891"/>
                    <a:pt x="4050" y="7891"/>
                  </a:cubicBezTo>
                  <a:cubicBezTo>
                    <a:pt x="3017" y="7891"/>
                    <a:pt x="2002" y="7531"/>
                    <a:pt x="1208" y="6922"/>
                  </a:cubicBezTo>
                  <a:cubicBezTo>
                    <a:pt x="978" y="6740"/>
                    <a:pt x="767" y="6529"/>
                    <a:pt x="576" y="6309"/>
                  </a:cubicBezTo>
                  <a:cubicBezTo>
                    <a:pt x="480" y="6203"/>
                    <a:pt x="394" y="6079"/>
                    <a:pt x="307" y="5964"/>
                  </a:cubicBezTo>
                  <a:cubicBezTo>
                    <a:pt x="240" y="5849"/>
                    <a:pt x="173" y="5734"/>
                    <a:pt x="68" y="5638"/>
                  </a:cubicBezTo>
                  <a:cubicBezTo>
                    <a:pt x="62" y="5630"/>
                    <a:pt x="54" y="5626"/>
                    <a:pt x="46" y="5626"/>
                  </a:cubicBezTo>
                  <a:cubicBezTo>
                    <a:pt x="25" y="5626"/>
                    <a:pt x="1" y="5646"/>
                    <a:pt x="1" y="5667"/>
                  </a:cubicBezTo>
                  <a:cubicBezTo>
                    <a:pt x="49" y="5897"/>
                    <a:pt x="212" y="6088"/>
                    <a:pt x="355" y="6270"/>
                  </a:cubicBezTo>
                  <a:cubicBezTo>
                    <a:pt x="509" y="6462"/>
                    <a:pt x="681" y="6644"/>
                    <a:pt x="873" y="6807"/>
                  </a:cubicBezTo>
                  <a:cubicBezTo>
                    <a:pt x="1246" y="7142"/>
                    <a:pt x="1677" y="7420"/>
                    <a:pt x="2137" y="7621"/>
                  </a:cubicBezTo>
                  <a:cubicBezTo>
                    <a:pt x="2607" y="7822"/>
                    <a:pt x="3095" y="7956"/>
                    <a:pt x="3613" y="8004"/>
                  </a:cubicBezTo>
                  <a:cubicBezTo>
                    <a:pt x="3737" y="8019"/>
                    <a:pt x="3867" y="8026"/>
                    <a:pt x="3996" y="8026"/>
                  </a:cubicBezTo>
                  <a:cubicBezTo>
                    <a:pt x="4125" y="8026"/>
                    <a:pt x="4255" y="8019"/>
                    <a:pt x="4379" y="8004"/>
                  </a:cubicBezTo>
                  <a:cubicBezTo>
                    <a:pt x="4584" y="7993"/>
                    <a:pt x="4789" y="7959"/>
                    <a:pt x="4989" y="7959"/>
                  </a:cubicBezTo>
                  <a:cubicBezTo>
                    <a:pt x="5117" y="7959"/>
                    <a:pt x="5243" y="7973"/>
                    <a:pt x="5366" y="8014"/>
                  </a:cubicBezTo>
                  <a:cubicBezTo>
                    <a:pt x="5701" y="8138"/>
                    <a:pt x="5960" y="8388"/>
                    <a:pt x="6228" y="8617"/>
                  </a:cubicBezTo>
                  <a:cubicBezTo>
                    <a:pt x="6515" y="8867"/>
                    <a:pt x="6803" y="9144"/>
                    <a:pt x="7119" y="9355"/>
                  </a:cubicBezTo>
                  <a:cubicBezTo>
                    <a:pt x="7125" y="9362"/>
                    <a:pt x="7131" y="9364"/>
                    <a:pt x="7135" y="9364"/>
                  </a:cubicBezTo>
                  <a:cubicBezTo>
                    <a:pt x="7145" y="9364"/>
                    <a:pt x="7151" y="9355"/>
                    <a:pt x="7157" y="9355"/>
                  </a:cubicBezTo>
                  <a:cubicBezTo>
                    <a:pt x="7627" y="10112"/>
                    <a:pt x="8163" y="10850"/>
                    <a:pt x="8508" y="11664"/>
                  </a:cubicBezTo>
                  <a:cubicBezTo>
                    <a:pt x="8546" y="11865"/>
                    <a:pt x="8604" y="12057"/>
                    <a:pt x="8719" y="12220"/>
                  </a:cubicBezTo>
                  <a:cubicBezTo>
                    <a:pt x="9026" y="13293"/>
                    <a:pt x="8958" y="14452"/>
                    <a:pt x="8537" y="15496"/>
                  </a:cubicBezTo>
                  <a:cubicBezTo>
                    <a:pt x="8511" y="15547"/>
                    <a:pt x="8562" y="15594"/>
                    <a:pt x="8611" y="15594"/>
                  </a:cubicBezTo>
                  <a:cubicBezTo>
                    <a:pt x="8635" y="15594"/>
                    <a:pt x="8658" y="15582"/>
                    <a:pt x="8671" y="15554"/>
                  </a:cubicBezTo>
                  <a:cubicBezTo>
                    <a:pt x="9064" y="14586"/>
                    <a:pt x="9160" y="13523"/>
                    <a:pt x="8939" y="12507"/>
                  </a:cubicBezTo>
                  <a:cubicBezTo>
                    <a:pt x="8939" y="12488"/>
                    <a:pt x="8930" y="12459"/>
                    <a:pt x="8930" y="12440"/>
                  </a:cubicBezTo>
                  <a:lnTo>
                    <a:pt x="8930" y="12411"/>
                  </a:lnTo>
                  <a:cubicBezTo>
                    <a:pt x="8930" y="12402"/>
                    <a:pt x="8920" y="12402"/>
                    <a:pt x="8920" y="12392"/>
                  </a:cubicBezTo>
                  <a:cubicBezTo>
                    <a:pt x="8843" y="12076"/>
                    <a:pt x="8738" y="11779"/>
                    <a:pt x="8604" y="11492"/>
                  </a:cubicBezTo>
                  <a:cubicBezTo>
                    <a:pt x="8585" y="11290"/>
                    <a:pt x="8585" y="11070"/>
                    <a:pt x="8604" y="10859"/>
                  </a:cubicBezTo>
                  <a:cubicBezTo>
                    <a:pt x="8671" y="10304"/>
                    <a:pt x="8882" y="9786"/>
                    <a:pt x="9160" y="9298"/>
                  </a:cubicBezTo>
                  <a:cubicBezTo>
                    <a:pt x="9687" y="8349"/>
                    <a:pt x="10415" y="7506"/>
                    <a:pt x="10750" y="6452"/>
                  </a:cubicBezTo>
                  <a:cubicBezTo>
                    <a:pt x="10922" y="5906"/>
                    <a:pt x="10970" y="5331"/>
                    <a:pt x="10807" y="4785"/>
                  </a:cubicBezTo>
                  <a:cubicBezTo>
                    <a:pt x="10792" y="4758"/>
                    <a:pt x="10765" y="4746"/>
                    <a:pt x="10737" y="4746"/>
                  </a:cubicBezTo>
                  <a:cubicBezTo>
                    <a:pt x="10676" y="4746"/>
                    <a:pt x="10609" y="4800"/>
                    <a:pt x="10635" y="4872"/>
                  </a:cubicBezTo>
                  <a:cubicBezTo>
                    <a:pt x="10951" y="5935"/>
                    <a:pt x="10415" y="7027"/>
                    <a:pt x="9849" y="7937"/>
                  </a:cubicBezTo>
                  <a:cubicBezTo>
                    <a:pt x="9265" y="8867"/>
                    <a:pt x="8575" y="9796"/>
                    <a:pt x="8479" y="10907"/>
                  </a:cubicBezTo>
                  <a:cubicBezTo>
                    <a:pt x="8460" y="11013"/>
                    <a:pt x="8460" y="11118"/>
                    <a:pt x="8460" y="11233"/>
                  </a:cubicBezTo>
                  <a:cubicBezTo>
                    <a:pt x="8163" y="10629"/>
                    <a:pt x="7780" y="10064"/>
                    <a:pt x="7406" y="9489"/>
                  </a:cubicBezTo>
                  <a:cubicBezTo>
                    <a:pt x="6812" y="8570"/>
                    <a:pt x="6362" y="7602"/>
                    <a:pt x="6180" y="6519"/>
                  </a:cubicBezTo>
                  <a:cubicBezTo>
                    <a:pt x="6190" y="6510"/>
                    <a:pt x="6199" y="6510"/>
                    <a:pt x="6190" y="6500"/>
                  </a:cubicBezTo>
                  <a:cubicBezTo>
                    <a:pt x="6132" y="5945"/>
                    <a:pt x="6228" y="5408"/>
                    <a:pt x="6563" y="4939"/>
                  </a:cubicBezTo>
                  <a:cubicBezTo>
                    <a:pt x="6870" y="4527"/>
                    <a:pt x="7311" y="4211"/>
                    <a:pt x="7732" y="3894"/>
                  </a:cubicBezTo>
                  <a:cubicBezTo>
                    <a:pt x="8115" y="3607"/>
                    <a:pt x="8489" y="3310"/>
                    <a:pt x="8767" y="2927"/>
                  </a:cubicBezTo>
                  <a:cubicBezTo>
                    <a:pt x="8882" y="2764"/>
                    <a:pt x="8987" y="2582"/>
                    <a:pt x="9054" y="2381"/>
                  </a:cubicBezTo>
                  <a:cubicBezTo>
                    <a:pt x="9112" y="2208"/>
                    <a:pt x="9179" y="1959"/>
                    <a:pt x="9112" y="1777"/>
                  </a:cubicBezTo>
                  <a:cubicBezTo>
                    <a:pt x="9099" y="1755"/>
                    <a:pt x="9077" y="1743"/>
                    <a:pt x="9057" y="1743"/>
                  </a:cubicBezTo>
                  <a:cubicBezTo>
                    <a:pt x="9034" y="1743"/>
                    <a:pt x="9012" y="1760"/>
                    <a:pt x="9006" y="1796"/>
                  </a:cubicBezTo>
                  <a:cubicBezTo>
                    <a:pt x="8978" y="1902"/>
                    <a:pt x="8987" y="2007"/>
                    <a:pt x="8968" y="2132"/>
                  </a:cubicBezTo>
                  <a:cubicBezTo>
                    <a:pt x="8939" y="2247"/>
                    <a:pt x="8911" y="2371"/>
                    <a:pt x="8863" y="2476"/>
                  </a:cubicBezTo>
                  <a:cubicBezTo>
                    <a:pt x="8767" y="2706"/>
                    <a:pt x="8623" y="2898"/>
                    <a:pt x="8460" y="3090"/>
                  </a:cubicBezTo>
                  <a:cubicBezTo>
                    <a:pt x="8115" y="3482"/>
                    <a:pt x="7684" y="3770"/>
                    <a:pt x="7282" y="4076"/>
                  </a:cubicBezTo>
                  <a:cubicBezTo>
                    <a:pt x="6899" y="4373"/>
                    <a:pt x="6525" y="4699"/>
                    <a:pt x="6305" y="5130"/>
                  </a:cubicBezTo>
                  <a:cubicBezTo>
                    <a:pt x="6190" y="5360"/>
                    <a:pt x="6113" y="5609"/>
                    <a:pt x="6084" y="5858"/>
                  </a:cubicBezTo>
                  <a:cubicBezTo>
                    <a:pt x="6008" y="4948"/>
                    <a:pt x="6104" y="4028"/>
                    <a:pt x="6372" y="3157"/>
                  </a:cubicBezTo>
                  <a:cubicBezTo>
                    <a:pt x="6535" y="2620"/>
                    <a:pt x="6736" y="2074"/>
                    <a:pt x="6851" y="1518"/>
                  </a:cubicBezTo>
                  <a:cubicBezTo>
                    <a:pt x="6947" y="1011"/>
                    <a:pt x="6975" y="465"/>
                    <a:pt x="6726" y="5"/>
                  </a:cubicBezTo>
                  <a:cubicBezTo>
                    <a:pt x="6723" y="2"/>
                    <a:pt x="6719" y="1"/>
                    <a:pt x="6715"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45"/>
            <p:cNvSpPr/>
            <p:nvPr/>
          </p:nvSpPr>
          <p:spPr>
            <a:xfrm>
              <a:off x="5131841" y="1918505"/>
              <a:ext cx="210536" cy="367538"/>
            </a:xfrm>
            <a:custGeom>
              <a:avLst/>
              <a:gdLst/>
              <a:ahLst/>
              <a:cxnLst/>
              <a:rect l="l" t="t" r="r" b="b"/>
              <a:pathLst>
                <a:path w="3210" h="5604" extrusionOk="0">
                  <a:moveTo>
                    <a:pt x="2778" y="0"/>
                  </a:moveTo>
                  <a:cubicBezTo>
                    <a:pt x="2175" y="537"/>
                    <a:pt x="1610" y="1121"/>
                    <a:pt x="1188" y="1821"/>
                  </a:cubicBezTo>
                  <a:cubicBezTo>
                    <a:pt x="709" y="2635"/>
                    <a:pt x="0" y="4963"/>
                    <a:pt x="1226" y="5519"/>
                  </a:cubicBezTo>
                  <a:cubicBezTo>
                    <a:pt x="1359" y="5577"/>
                    <a:pt x="1484" y="5603"/>
                    <a:pt x="1603" y="5603"/>
                  </a:cubicBezTo>
                  <a:cubicBezTo>
                    <a:pt x="2693" y="5603"/>
                    <a:pt x="3200" y="3344"/>
                    <a:pt x="3200" y="2635"/>
                  </a:cubicBezTo>
                  <a:cubicBezTo>
                    <a:pt x="3210" y="1734"/>
                    <a:pt x="2999" y="863"/>
                    <a:pt x="2778"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45"/>
            <p:cNvSpPr/>
            <p:nvPr/>
          </p:nvSpPr>
          <p:spPr>
            <a:xfrm>
              <a:off x="5028149" y="2110148"/>
              <a:ext cx="185678" cy="237614"/>
            </a:xfrm>
            <a:custGeom>
              <a:avLst/>
              <a:gdLst/>
              <a:ahLst/>
              <a:cxnLst/>
              <a:rect l="l" t="t" r="r" b="b"/>
              <a:pathLst>
                <a:path w="2831" h="3623" extrusionOk="0">
                  <a:moveTo>
                    <a:pt x="135" y="0"/>
                  </a:moveTo>
                  <a:lnTo>
                    <a:pt x="135" y="0"/>
                  </a:lnTo>
                  <a:cubicBezTo>
                    <a:pt x="0" y="872"/>
                    <a:pt x="211" y="3449"/>
                    <a:pt x="1428" y="3612"/>
                  </a:cubicBezTo>
                  <a:cubicBezTo>
                    <a:pt x="1484" y="3619"/>
                    <a:pt x="1537" y="3623"/>
                    <a:pt x="1586" y="3623"/>
                  </a:cubicBezTo>
                  <a:cubicBezTo>
                    <a:pt x="2831" y="3623"/>
                    <a:pt x="1803" y="1373"/>
                    <a:pt x="1361" y="958"/>
                  </a:cubicBezTo>
                  <a:cubicBezTo>
                    <a:pt x="978" y="594"/>
                    <a:pt x="499" y="355"/>
                    <a:pt x="135"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45"/>
            <p:cNvSpPr/>
            <p:nvPr/>
          </p:nvSpPr>
          <p:spPr>
            <a:xfrm>
              <a:off x="5089406" y="1717418"/>
              <a:ext cx="157476" cy="266669"/>
            </a:xfrm>
            <a:custGeom>
              <a:avLst/>
              <a:gdLst/>
              <a:ahLst/>
              <a:cxnLst/>
              <a:rect l="l" t="t" r="r" b="b"/>
              <a:pathLst>
                <a:path w="2401" h="4066" extrusionOk="0">
                  <a:moveTo>
                    <a:pt x="2324" y="1"/>
                  </a:moveTo>
                  <a:lnTo>
                    <a:pt x="2324" y="1"/>
                  </a:lnTo>
                  <a:cubicBezTo>
                    <a:pt x="1644" y="96"/>
                    <a:pt x="1021" y="528"/>
                    <a:pt x="628" y="1074"/>
                  </a:cubicBezTo>
                  <a:cubicBezTo>
                    <a:pt x="101" y="1821"/>
                    <a:pt x="5" y="2674"/>
                    <a:pt x="72" y="3536"/>
                  </a:cubicBezTo>
                  <a:cubicBezTo>
                    <a:pt x="107" y="3970"/>
                    <a:pt x="0" y="4066"/>
                    <a:pt x="300" y="4066"/>
                  </a:cubicBezTo>
                  <a:cubicBezTo>
                    <a:pt x="331" y="4066"/>
                    <a:pt x="367" y="4065"/>
                    <a:pt x="408" y="4063"/>
                  </a:cubicBezTo>
                  <a:cubicBezTo>
                    <a:pt x="733" y="4044"/>
                    <a:pt x="1356" y="3584"/>
                    <a:pt x="1557" y="3354"/>
                  </a:cubicBezTo>
                  <a:cubicBezTo>
                    <a:pt x="1778" y="3124"/>
                    <a:pt x="1912" y="2827"/>
                    <a:pt x="2008" y="2539"/>
                  </a:cubicBezTo>
                  <a:cubicBezTo>
                    <a:pt x="2276" y="1725"/>
                    <a:pt x="2400" y="844"/>
                    <a:pt x="2324"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45"/>
            <p:cNvSpPr/>
            <p:nvPr/>
          </p:nvSpPr>
          <p:spPr>
            <a:xfrm>
              <a:off x="4448825" y="2005866"/>
              <a:ext cx="207388" cy="260766"/>
            </a:xfrm>
            <a:custGeom>
              <a:avLst/>
              <a:gdLst/>
              <a:ahLst/>
              <a:cxnLst/>
              <a:rect l="l" t="t" r="r" b="b"/>
              <a:pathLst>
                <a:path w="3162" h="3976" extrusionOk="0">
                  <a:moveTo>
                    <a:pt x="106" y="0"/>
                  </a:moveTo>
                  <a:lnTo>
                    <a:pt x="106" y="0"/>
                  </a:lnTo>
                  <a:cubicBezTo>
                    <a:pt x="0" y="671"/>
                    <a:pt x="0" y="1360"/>
                    <a:pt x="240" y="1993"/>
                  </a:cubicBezTo>
                  <a:cubicBezTo>
                    <a:pt x="479" y="2635"/>
                    <a:pt x="949" y="3181"/>
                    <a:pt x="1591" y="3430"/>
                  </a:cubicBezTo>
                  <a:cubicBezTo>
                    <a:pt x="1830" y="3526"/>
                    <a:pt x="2079" y="3573"/>
                    <a:pt x="2338" y="3621"/>
                  </a:cubicBezTo>
                  <a:cubicBezTo>
                    <a:pt x="2625" y="3688"/>
                    <a:pt x="2922" y="3660"/>
                    <a:pt x="3018" y="3976"/>
                  </a:cubicBezTo>
                  <a:cubicBezTo>
                    <a:pt x="3162" y="3114"/>
                    <a:pt x="2625" y="2299"/>
                    <a:pt x="2022" y="1724"/>
                  </a:cubicBezTo>
                  <a:cubicBezTo>
                    <a:pt x="1399" y="1121"/>
                    <a:pt x="661" y="651"/>
                    <a:pt x="10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45"/>
            <p:cNvSpPr/>
            <p:nvPr/>
          </p:nvSpPr>
          <p:spPr>
            <a:xfrm>
              <a:off x="4708350" y="2042266"/>
              <a:ext cx="174725" cy="262734"/>
            </a:xfrm>
            <a:custGeom>
              <a:avLst/>
              <a:gdLst/>
              <a:ahLst/>
              <a:cxnLst/>
              <a:rect l="l" t="t" r="r" b="b"/>
              <a:pathLst>
                <a:path w="2664" h="4006" extrusionOk="0">
                  <a:moveTo>
                    <a:pt x="201" y="1"/>
                  </a:moveTo>
                  <a:lnTo>
                    <a:pt x="201" y="1"/>
                  </a:lnTo>
                  <a:cubicBezTo>
                    <a:pt x="0" y="1284"/>
                    <a:pt x="470" y="2635"/>
                    <a:pt x="1408" y="3545"/>
                  </a:cubicBezTo>
                  <a:cubicBezTo>
                    <a:pt x="1667" y="3794"/>
                    <a:pt x="1983" y="3852"/>
                    <a:pt x="2280" y="4005"/>
                  </a:cubicBezTo>
                  <a:cubicBezTo>
                    <a:pt x="2663" y="3325"/>
                    <a:pt x="2232" y="2348"/>
                    <a:pt x="1801" y="1773"/>
                  </a:cubicBezTo>
                  <a:cubicBezTo>
                    <a:pt x="1322" y="1141"/>
                    <a:pt x="690" y="643"/>
                    <a:pt x="201"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45"/>
            <p:cNvSpPr/>
            <p:nvPr/>
          </p:nvSpPr>
          <p:spPr>
            <a:xfrm>
              <a:off x="4935147" y="1626319"/>
              <a:ext cx="117598" cy="274014"/>
            </a:xfrm>
            <a:custGeom>
              <a:avLst/>
              <a:gdLst/>
              <a:ahLst/>
              <a:cxnLst/>
              <a:rect l="l" t="t" r="r" b="b"/>
              <a:pathLst>
                <a:path w="1793" h="4178" extrusionOk="0">
                  <a:moveTo>
                    <a:pt x="1323" y="1"/>
                  </a:moveTo>
                  <a:cubicBezTo>
                    <a:pt x="834" y="614"/>
                    <a:pt x="317" y="1246"/>
                    <a:pt x="125" y="1993"/>
                  </a:cubicBezTo>
                  <a:cubicBezTo>
                    <a:pt x="1" y="2472"/>
                    <a:pt x="125" y="4168"/>
                    <a:pt x="920" y="4178"/>
                  </a:cubicBezTo>
                  <a:cubicBezTo>
                    <a:pt x="922" y="4178"/>
                    <a:pt x="924" y="4178"/>
                    <a:pt x="926" y="4178"/>
                  </a:cubicBezTo>
                  <a:cubicBezTo>
                    <a:pt x="1564" y="4178"/>
                    <a:pt x="1792" y="2605"/>
                    <a:pt x="1792" y="2185"/>
                  </a:cubicBezTo>
                  <a:cubicBezTo>
                    <a:pt x="1792" y="1438"/>
                    <a:pt x="1553" y="719"/>
                    <a:pt x="1323"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45"/>
            <p:cNvSpPr/>
            <p:nvPr/>
          </p:nvSpPr>
          <p:spPr>
            <a:xfrm>
              <a:off x="4645518" y="1778413"/>
              <a:ext cx="221817" cy="141270"/>
            </a:xfrm>
            <a:custGeom>
              <a:avLst/>
              <a:gdLst/>
              <a:ahLst/>
              <a:cxnLst/>
              <a:rect l="l" t="t" r="r" b="b"/>
              <a:pathLst>
                <a:path w="3382" h="2154" extrusionOk="0">
                  <a:moveTo>
                    <a:pt x="1560" y="1"/>
                  </a:moveTo>
                  <a:cubicBezTo>
                    <a:pt x="1374" y="1"/>
                    <a:pt x="1189" y="34"/>
                    <a:pt x="1016" y="105"/>
                  </a:cubicBezTo>
                  <a:cubicBezTo>
                    <a:pt x="843" y="182"/>
                    <a:pt x="690" y="287"/>
                    <a:pt x="508" y="335"/>
                  </a:cubicBezTo>
                  <a:cubicBezTo>
                    <a:pt x="444" y="357"/>
                    <a:pt x="375" y="369"/>
                    <a:pt x="307" y="369"/>
                  </a:cubicBezTo>
                  <a:cubicBezTo>
                    <a:pt x="191" y="369"/>
                    <a:pt x="79" y="334"/>
                    <a:pt x="0" y="249"/>
                  </a:cubicBezTo>
                  <a:lnTo>
                    <a:pt x="0" y="249"/>
                  </a:lnTo>
                  <a:cubicBezTo>
                    <a:pt x="172" y="939"/>
                    <a:pt x="584" y="1581"/>
                    <a:pt x="1217" y="1916"/>
                  </a:cubicBezTo>
                  <a:cubicBezTo>
                    <a:pt x="1498" y="2068"/>
                    <a:pt x="1840" y="2154"/>
                    <a:pt x="2176" y="2154"/>
                  </a:cubicBezTo>
                  <a:cubicBezTo>
                    <a:pt x="2262" y="2154"/>
                    <a:pt x="2349" y="2148"/>
                    <a:pt x="2433" y="2136"/>
                  </a:cubicBezTo>
                  <a:cubicBezTo>
                    <a:pt x="2649" y="2106"/>
                    <a:pt x="2913" y="1928"/>
                    <a:pt x="3104" y="1928"/>
                  </a:cubicBezTo>
                  <a:cubicBezTo>
                    <a:pt x="3210" y="1928"/>
                    <a:pt x="3293" y="1982"/>
                    <a:pt x="3334" y="2146"/>
                  </a:cubicBezTo>
                  <a:cubicBezTo>
                    <a:pt x="3382" y="1542"/>
                    <a:pt x="3171" y="910"/>
                    <a:pt x="2750" y="489"/>
                  </a:cubicBezTo>
                  <a:cubicBezTo>
                    <a:pt x="2440" y="186"/>
                    <a:pt x="1998" y="1"/>
                    <a:pt x="1560"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45"/>
            <p:cNvSpPr/>
            <p:nvPr/>
          </p:nvSpPr>
          <p:spPr>
            <a:xfrm>
              <a:off x="4957775" y="1734405"/>
              <a:ext cx="143965" cy="231909"/>
            </a:xfrm>
            <a:custGeom>
              <a:avLst/>
              <a:gdLst/>
              <a:ahLst/>
              <a:cxnLst/>
              <a:rect l="l" t="t" r="r" b="b"/>
              <a:pathLst>
                <a:path w="2195" h="3536" extrusionOk="0">
                  <a:moveTo>
                    <a:pt x="2194" y="0"/>
                  </a:moveTo>
                  <a:cubicBezTo>
                    <a:pt x="2156" y="144"/>
                    <a:pt x="2003" y="240"/>
                    <a:pt x="1869" y="326"/>
                  </a:cubicBezTo>
                  <a:cubicBezTo>
                    <a:pt x="796" y="987"/>
                    <a:pt x="0" y="2300"/>
                    <a:pt x="115" y="3535"/>
                  </a:cubicBezTo>
                  <a:cubicBezTo>
                    <a:pt x="566" y="3420"/>
                    <a:pt x="958" y="3325"/>
                    <a:pt x="1246" y="2941"/>
                  </a:cubicBezTo>
                  <a:cubicBezTo>
                    <a:pt x="1878" y="2098"/>
                    <a:pt x="2051" y="1035"/>
                    <a:pt x="2194"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45"/>
            <p:cNvSpPr/>
            <p:nvPr/>
          </p:nvSpPr>
          <p:spPr>
            <a:xfrm>
              <a:off x="4605379" y="2280803"/>
              <a:ext cx="209224" cy="171833"/>
            </a:xfrm>
            <a:custGeom>
              <a:avLst/>
              <a:gdLst/>
              <a:ahLst/>
              <a:cxnLst/>
              <a:rect l="l" t="t" r="r" b="b"/>
              <a:pathLst>
                <a:path w="3190" h="2620" extrusionOk="0">
                  <a:moveTo>
                    <a:pt x="2513" y="1"/>
                  </a:moveTo>
                  <a:cubicBezTo>
                    <a:pt x="2077" y="1"/>
                    <a:pt x="1506" y="104"/>
                    <a:pt x="1321" y="129"/>
                  </a:cubicBezTo>
                  <a:cubicBezTo>
                    <a:pt x="852" y="196"/>
                    <a:pt x="545" y="502"/>
                    <a:pt x="344" y="876"/>
                  </a:cubicBezTo>
                  <a:cubicBezTo>
                    <a:pt x="69" y="1416"/>
                    <a:pt x="0" y="2116"/>
                    <a:pt x="8" y="2604"/>
                  </a:cubicBezTo>
                  <a:lnTo>
                    <a:pt x="8" y="2604"/>
                  </a:lnTo>
                  <a:cubicBezTo>
                    <a:pt x="14" y="2530"/>
                    <a:pt x="129" y="2505"/>
                    <a:pt x="210" y="2505"/>
                  </a:cubicBezTo>
                  <a:cubicBezTo>
                    <a:pt x="229" y="2505"/>
                    <a:pt x="247" y="2505"/>
                    <a:pt x="266" y="2505"/>
                  </a:cubicBezTo>
                  <a:cubicBezTo>
                    <a:pt x="1461" y="2505"/>
                    <a:pt x="1973" y="1601"/>
                    <a:pt x="2605" y="780"/>
                  </a:cubicBezTo>
                  <a:cubicBezTo>
                    <a:pt x="2758" y="579"/>
                    <a:pt x="3189" y="349"/>
                    <a:pt x="3026" y="129"/>
                  </a:cubicBezTo>
                  <a:cubicBezTo>
                    <a:pt x="2958" y="33"/>
                    <a:pt x="2757" y="1"/>
                    <a:pt x="2513" y="1"/>
                  </a:cubicBezTo>
                  <a:close/>
                  <a:moveTo>
                    <a:pt x="8" y="2604"/>
                  </a:moveTo>
                  <a:cubicBezTo>
                    <a:pt x="8" y="2609"/>
                    <a:pt x="8" y="2614"/>
                    <a:pt x="8" y="2620"/>
                  </a:cubicBezTo>
                  <a:cubicBezTo>
                    <a:pt x="8" y="2615"/>
                    <a:pt x="8" y="2609"/>
                    <a:pt x="8" y="2604"/>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45"/>
            <p:cNvSpPr/>
            <p:nvPr/>
          </p:nvSpPr>
          <p:spPr>
            <a:xfrm>
              <a:off x="4735962" y="2340289"/>
              <a:ext cx="275927" cy="103952"/>
            </a:xfrm>
            <a:custGeom>
              <a:avLst/>
              <a:gdLst/>
              <a:ahLst/>
              <a:cxnLst/>
              <a:rect l="l" t="t" r="r" b="b"/>
              <a:pathLst>
                <a:path w="4207" h="1585" extrusionOk="0">
                  <a:moveTo>
                    <a:pt x="4206" y="879"/>
                  </a:moveTo>
                  <a:lnTo>
                    <a:pt x="4206" y="879"/>
                  </a:lnTo>
                  <a:cubicBezTo>
                    <a:pt x="4204" y="879"/>
                    <a:pt x="4202" y="880"/>
                    <a:pt x="4200" y="880"/>
                  </a:cubicBezTo>
                  <a:lnTo>
                    <a:pt x="4200" y="880"/>
                  </a:lnTo>
                  <a:cubicBezTo>
                    <a:pt x="4202" y="880"/>
                    <a:pt x="4204" y="879"/>
                    <a:pt x="4206" y="879"/>
                  </a:cubicBezTo>
                  <a:close/>
                  <a:moveTo>
                    <a:pt x="2375" y="0"/>
                  </a:moveTo>
                  <a:cubicBezTo>
                    <a:pt x="2088" y="0"/>
                    <a:pt x="1785" y="39"/>
                    <a:pt x="1562" y="94"/>
                  </a:cubicBezTo>
                  <a:cubicBezTo>
                    <a:pt x="930" y="237"/>
                    <a:pt x="345" y="630"/>
                    <a:pt x="1" y="1167"/>
                  </a:cubicBezTo>
                  <a:cubicBezTo>
                    <a:pt x="129" y="1097"/>
                    <a:pt x="269" y="1069"/>
                    <a:pt x="413" y="1069"/>
                  </a:cubicBezTo>
                  <a:cubicBezTo>
                    <a:pt x="687" y="1069"/>
                    <a:pt x="976" y="1172"/>
                    <a:pt x="1227" y="1291"/>
                  </a:cubicBezTo>
                  <a:cubicBezTo>
                    <a:pt x="1544" y="1435"/>
                    <a:pt x="1959" y="1585"/>
                    <a:pt x="2345" y="1585"/>
                  </a:cubicBezTo>
                  <a:cubicBezTo>
                    <a:pt x="2472" y="1585"/>
                    <a:pt x="2596" y="1569"/>
                    <a:pt x="2712" y="1531"/>
                  </a:cubicBezTo>
                  <a:cubicBezTo>
                    <a:pt x="3247" y="1349"/>
                    <a:pt x="3581" y="949"/>
                    <a:pt x="4200" y="880"/>
                  </a:cubicBezTo>
                  <a:lnTo>
                    <a:pt x="4200" y="880"/>
                  </a:lnTo>
                  <a:cubicBezTo>
                    <a:pt x="4195" y="880"/>
                    <a:pt x="4190" y="880"/>
                    <a:pt x="4185" y="880"/>
                  </a:cubicBezTo>
                  <a:cubicBezTo>
                    <a:pt x="3877" y="880"/>
                    <a:pt x="3211" y="130"/>
                    <a:pt x="2846" y="46"/>
                  </a:cubicBezTo>
                  <a:cubicBezTo>
                    <a:pt x="2708" y="14"/>
                    <a:pt x="2544" y="0"/>
                    <a:pt x="2375"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45"/>
            <p:cNvSpPr/>
            <p:nvPr/>
          </p:nvSpPr>
          <p:spPr>
            <a:xfrm>
              <a:off x="4641714" y="1899157"/>
              <a:ext cx="262088" cy="124284"/>
            </a:xfrm>
            <a:custGeom>
              <a:avLst/>
              <a:gdLst/>
              <a:ahLst/>
              <a:cxnLst/>
              <a:rect l="l" t="t" r="r" b="b"/>
              <a:pathLst>
                <a:path w="3996" h="1895" extrusionOk="0">
                  <a:moveTo>
                    <a:pt x="1" y="1263"/>
                  </a:moveTo>
                  <a:lnTo>
                    <a:pt x="1" y="1263"/>
                  </a:lnTo>
                  <a:cubicBezTo>
                    <a:pt x="32" y="1309"/>
                    <a:pt x="74" y="1337"/>
                    <a:pt x="123" y="1351"/>
                  </a:cubicBezTo>
                  <a:lnTo>
                    <a:pt x="123" y="1351"/>
                  </a:lnTo>
                  <a:cubicBezTo>
                    <a:pt x="81" y="1322"/>
                    <a:pt x="41" y="1293"/>
                    <a:pt x="1" y="1263"/>
                  </a:cubicBezTo>
                  <a:close/>
                  <a:moveTo>
                    <a:pt x="2905" y="0"/>
                  </a:moveTo>
                  <a:cubicBezTo>
                    <a:pt x="2114" y="0"/>
                    <a:pt x="1398" y="661"/>
                    <a:pt x="604" y="1215"/>
                  </a:cubicBezTo>
                  <a:cubicBezTo>
                    <a:pt x="494" y="1296"/>
                    <a:pt x="342" y="1363"/>
                    <a:pt x="211" y="1363"/>
                  </a:cubicBezTo>
                  <a:cubicBezTo>
                    <a:pt x="180" y="1363"/>
                    <a:pt x="150" y="1360"/>
                    <a:pt x="123" y="1351"/>
                  </a:cubicBezTo>
                  <a:lnTo>
                    <a:pt x="123" y="1351"/>
                  </a:lnTo>
                  <a:cubicBezTo>
                    <a:pt x="426" y="1565"/>
                    <a:pt x="759" y="1755"/>
                    <a:pt x="1121" y="1847"/>
                  </a:cubicBezTo>
                  <a:cubicBezTo>
                    <a:pt x="1245" y="1879"/>
                    <a:pt x="1363" y="1894"/>
                    <a:pt x="1477" y="1894"/>
                  </a:cubicBezTo>
                  <a:cubicBezTo>
                    <a:pt x="2486" y="1894"/>
                    <a:pt x="3152" y="749"/>
                    <a:pt x="3996" y="439"/>
                  </a:cubicBezTo>
                  <a:cubicBezTo>
                    <a:pt x="3609" y="125"/>
                    <a:pt x="3250" y="0"/>
                    <a:pt x="2905"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45"/>
            <p:cNvSpPr/>
            <p:nvPr/>
          </p:nvSpPr>
          <p:spPr>
            <a:xfrm>
              <a:off x="4848442" y="1969400"/>
              <a:ext cx="103759" cy="225612"/>
            </a:xfrm>
            <a:custGeom>
              <a:avLst/>
              <a:gdLst/>
              <a:ahLst/>
              <a:cxnLst/>
              <a:rect l="l" t="t" r="r" b="b"/>
              <a:pathLst>
                <a:path w="1582" h="3440" extrusionOk="0">
                  <a:moveTo>
                    <a:pt x="278" y="0"/>
                  </a:moveTo>
                  <a:cubicBezTo>
                    <a:pt x="257" y="0"/>
                    <a:pt x="1" y="1428"/>
                    <a:pt x="39" y="1619"/>
                  </a:cubicBezTo>
                  <a:cubicBezTo>
                    <a:pt x="173" y="2300"/>
                    <a:pt x="939" y="2932"/>
                    <a:pt x="1370" y="3440"/>
                  </a:cubicBezTo>
                  <a:cubicBezTo>
                    <a:pt x="1581" y="2395"/>
                    <a:pt x="1572" y="1361"/>
                    <a:pt x="805" y="546"/>
                  </a:cubicBezTo>
                  <a:cubicBezTo>
                    <a:pt x="623" y="374"/>
                    <a:pt x="460" y="182"/>
                    <a:pt x="278" y="0"/>
                  </a:cubicBezTo>
                  <a:cubicBezTo>
                    <a:pt x="278" y="0"/>
                    <a:pt x="278" y="0"/>
                    <a:pt x="278"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45"/>
            <p:cNvSpPr/>
            <p:nvPr/>
          </p:nvSpPr>
          <p:spPr>
            <a:xfrm>
              <a:off x="5160108" y="2264078"/>
              <a:ext cx="272123" cy="116938"/>
            </a:xfrm>
            <a:custGeom>
              <a:avLst/>
              <a:gdLst/>
              <a:ahLst/>
              <a:cxnLst/>
              <a:rect l="l" t="t" r="r" b="b"/>
              <a:pathLst>
                <a:path w="4149" h="1783" extrusionOk="0">
                  <a:moveTo>
                    <a:pt x="2155" y="1"/>
                  </a:moveTo>
                  <a:cubicBezTo>
                    <a:pt x="2088" y="1"/>
                    <a:pt x="2021" y="4"/>
                    <a:pt x="1955" y="10"/>
                  </a:cubicBezTo>
                  <a:cubicBezTo>
                    <a:pt x="1073" y="96"/>
                    <a:pt x="230" y="757"/>
                    <a:pt x="0" y="1600"/>
                  </a:cubicBezTo>
                  <a:cubicBezTo>
                    <a:pt x="108" y="1522"/>
                    <a:pt x="224" y="1494"/>
                    <a:pt x="344" y="1494"/>
                  </a:cubicBezTo>
                  <a:cubicBezTo>
                    <a:pt x="574" y="1494"/>
                    <a:pt x="818" y="1598"/>
                    <a:pt x="1045" y="1648"/>
                  </a:cubicBezTo>
                  <a:cubicBezTo>
                    <a:pt x="1284" y="1715"/>
                    <a:pt x="1524" y="1773"/>
                    <a:pt x="1773" y="1782"/>
                  </a:cubicBezTo>
                  <a:cubicBezTo>
                    <a:pt x="1784" y="1783"/>
                    <a:pt x="1795" y="1783"/>
                    <a:pt x="1806" y="1783"/>
                  </a:cubicBezTo>
                  <a:cubicBezTo>
                    <a:pt x="2321" y="1783"/>
                    <a:pt x="2817" y="1567"/>
                    <a:pt x="3258" y="1332"/>
                  </a:cubicBezTo>
                  <a:cubicBezTo>
                    <a:pt x="3447" y="1234"/>
                    <a:pt x="3677" y="1127"/>
                    <a:pt x="3884" y="1127"/>
                  </a:cubicBezTo>
                  <a:cubicBezTo>
                    <a:pt x="3979" y="1127"/>
                    <a:pt x="4070" y="1150"/>
                    <a:pt x="4149" y="1208"/>
                  </a:cubicBezTo>
                  <a:cubicBezTo>
                    <a:pt x="3794" y="489"/>
                    <a:pt x="2987" y="1"/>
                    <a:pt x="2155" y="1"/>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45"/>
            <p:cNvSpPr/>
            <p:nvPr/>
          </p:nvSpPr>
          <p:spPr>
            <a:xfrm>
              <a:off x="4641714" y="2068697"/>
              <a:ext cx="105006" cy="214856"/>
            </a:xfrm>
            <a:custGeom>
              <a:avLst/>
              <a:gdLst/>
              <a:ahLst/>
              <a:cxnLst/>
              <a:rect l="l" t="t" r="r" b="b"/>
              <a:pathLst>
                <a:path w="1601" h="3276" extrusionOk="0">
                  <a:moveTo>
                    <a:pt x="96" y="0"/>
                  </a:moveTo>
                  <a:lnTo>
                    <a:pt x="96" y="0"/>
                  </a:lnTo>
                  <a:cubicBezTo>
                    <a:pt x="39" y="776"/>
                    <a:pt x="1" y="1581"/>
                    <a:pt x="269" y="2309"/>
                  </a:cubicBezTo>
                  <a:cubicBezTo>
                    <a:pt x="390" y="2649"/>
                    <a:pt x="672" y="3275"/>
                    <a:pt x="1006" y="3275"/>
                  </a:cubicBezTo>
                  <a:cubicBezTo>
                    <a:pt x="1096" y="3275"/>
                    <a:pt x="1189" y="3230"/>
                    <a:pt x="1284" y="3123"/>
                  </a:cubicBezTo>
                  <a:cubicBezTo>
                    <a:pt x="1600" y="2750"/>
                    <a:pt x="1361" y="1878"/>
                    <a:pt x="1169" y="1542"/>
                  </a:cubicBezTo>
                  <a:cubicBezTo>
                    <a:pt x="853" y="987"/>
                    <a:pt x="259" y="604"/>
                    <a:pt x="96" y="0"/>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45"/>
            <p:cNvSpPr/>
            <p:nvPr/>
          </p:nvSpPr>
          <p:spPr>
            <a:xfrm>
              <a:off x="4896255" y="2135267"/>
              <a:ext cx="130716" cy="241353"/>
            </a:xfrm>
            <a:custGeom>
              <a:avLst/>
              <a:gdLst/>
              <a:ahLst/>
              <a:cxnLst/>
              <a:rect l="l" t="t" r="r" b="b"/>
              <a:pathLst>
                <a:path w="1993" h="3680" extrusionOk="0">
                  <a:moveTo>
                    <a:pt x="1561" y="1"/>
                  </a:moveTo>
                  <a:lnTo>
                    <a:pt x="1561" y="1"/>
                  </a:lnTo>
                  <a:cubicBezTo>
                    <a:pt x="1561" y="1"/>
                    <a:pt x="1560" y="2"/>
                    <a:pt x="1559" y="3"/>
                  </a:cubicBezTo>
                  <a:lnTo>
                    <a:pt x="1559" y="3"/>
                  </a:lnTo>
                  <a:cubicBezTo>
                    <a:pt x="1560" y="2"/>
                    <a:pt x="1561" y="1"/>
                    <a:pt x="1561" y="1"/>
                  </a:cubicBezTo>
                  <a:close/>
                  <a:moveTo>
                    <a:pt x="1559" y="3"/>
                  </a:moveTo>
                  <a:lnTo>
                    <a:pt x="1559" y="3"/>
                  </a:lnTo>
                  <a:cubicBezTo>
                    <a:pt x="765" y="942"/>
                    <a:pt x="0" y="2770"/>
                    <a:pt x="1140" y="3679"/>
                  </a:cubicBezTo>
                  <a:cubicBezTo>
                    <a:pt x="1571" y="2865"/>
                    <a:pt x="1992" y="2482"/>
                    <a:pt x="1916" y="1524"/>
                  </a:cubicBezTo>
                  <a:cubicBezTo>
                    <a:pt x="1897" y="1295"/>
                    <a:pt x="1461" y="129"/>
                    <a:pt x="1559" y="3"/>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45"/>
            <p:cNvSpPr/>
            <p:nvPr/>
          </p:nvSpPr>
          <p:spPr>
            <a:xfrm>
              <a:off x="5001127" y="1863216"/>
              <a:ext cx="204305" cy="202986"/>
            </a:xfrm>
            <a:custGeom>
              <a:avLst/>
              <a:gdLst/>
              <a:ahLst/>
              <a:cxnLst/>
              <a:rect l="l" t="t" r="r" b="b"/>
              <a:pathLst>
                <a:path w="3115" h="3095" extrusionOk="0">
                  <a:moveTo>
                    <a:pt x="1016" y="0"/>
                  </a:moveTo>
                  <a:lnTo>
                    <a:pt x="1016" y="0"/>
                  </a:lnTo>
                  <a:cubicBezTo>
                    <a:pt x="1016" y="0"/>
                    <a:pt x="1016" y="0"/>
                    <a:pt x="1016" y="1"/>
                  </a:cubicBezTo>
                  <a:lnTo>
                    <a:pt x="1016" y="1"/>
                  </a:lnTo>
                  <a:cubicBezTo>
                    <a:pt x="1016" y="0"/>
                    <a:pt x="1016" y="0"/>
                    <a:pt x="1016" y="0"/>
                  </a:cubicBezTo>
                  <a:close/>
                  <a:moveTo>
                    <a:pt x="1016" y="1"/>
                  </a:moveTo>
                  <a:lnTo>
                    <a:pt x="1016" y="1"/>
                  </a:lnTo>
                  <a:cubicBezTo>
                    <a:pt x="1021" y="34"/>
                    <a:pt x="259" y="997"/>
                    <a:pt x="192" y="1198"/>
                  </a:cubicBezTo>
                  <a:cubicBezTo>
                    <a:pt x="0" y="1801"/>
                    <a:pt x="106" y="2482"/>
                    <a:pt x="106" y="3095"/>
                  </a:cubicBezTo>
                  <a:cubicBezTo>
                    <a:pt x="511" y="2919"/>
                    <a:pt x="789" y="2529"/>
                    <a:pt x="1113" y="2224"/>
                  </a:cubicBezTo>
                  <a:lnTo>
                    <a:pt x="1113" y="2224"/>
                  </a:lnTo>
                  <a:cubicBezTo>
                    <a:pt x="1188" y="2656"/>
                    <a:pt x="1350" y="2972"/>
                    <a:pt x="1693" y="2972"/>
                  </a:cubicBezTo>
                  <a:cubicBezTo>
                    <a:pt x="1879" y="2972"/>
                    <a:pt x="2118" y="2880"/>
                    <a:pt x="2424" y="2664"/>
                  </a:cubicBezTo>
                  <a:cubicBezTo>
                    <a:pt x="2588" y="2552"/>
                    <a:pt x="2782" y="2417"/>
                    <a:pt x="2963" y="2417"/>
                  </a:cubicBezTo>
                  <a:cubicBezTo>
                    <a:pt x="3015" y="2417"/>
                    <a:pt x="3065" y="2427"/>
                    <a:pt x="3114" y="2453"/>
                  </a:cubicBezTo>
                  <a:cubicBezTo>
                    <a:pt x="2884" y="2098"/>
                    <a:pt x="2501" y="1830"/>
                    <a:pt x="2060" y="1811"/>
                  </a:cubicBezTo>
                  <a:cubicBezTo>
                    <a:pt x="2043" y="1810"/>
                    <a:pt x="2027" y="1810"/>
                    <a:pt x="2010" y="1810"/>
                  </a:cubicBezTo>
                  <a:cubicBezTo>
                    <a:pt x="1633" y="1810"/>
                    <a:pt x="1360" y="1992"/>
                    <a:pt x="1113" y="2224"/>
                  </a:cubicBezTo>
                  <a:lnTo>
                    <a:pt x="1113" y="2224"/>
                  </a:lnTo>
                  <a:cubicBezTo>
                    <a:pt x="984" y="1484"/>
                    <a:pt x="1112" y="405"/>
                    <a:pt x="1016"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0" name="Google Shape;2190;p45"/>
          <p:cNvGrpSpPr/>
          <p:nvPr/>
        </p:nvGrpSpPr>
        <p:grpSpPr>
          <a:xfrm rot="3599958">
            <a:off x="-184678" y="3674049"/>
            <a:ext cx="1345530" cy="1859404"/>
            <a:chOff x="2529246" y="3116698"/>
            <a:chExt cx="326164" cy="450702"/>
          </a:xfrm>
        </p:grpSpPr>
        <p:sp>
          <p:nvSpPr>
            <p:cNvPr id="2191" name="Google Shape;2191;p45"/>
            <p:cNvSpPr/>
            <p:nvPr/>
          </p:nvSpPr>
          <p:spPr>
            <a:xfrm>
              <a:off x="2529246" y="3116698"/>
              <a:ext cx="264449" cy="231974"/>
            </a:xfrm>
            <a:custGeom>
              <a:avLst/>
              <a:gdLst/>
              <a:ahLst/>
              <a:cxnLst/>
              <a:rect l="l" t="t" r="r" b="b"/>
              <a:pathLst>
                <a:path w="4032" h="3537" extrusionOk="0">
                  <a:moveTo>
                    <a:pt x="3153" y="1"/>
                  </a:moveTo>
                  <a:cubicBezTo>
                    <a:pt x="2836" y="576"/>
                    <a:pt x="2568" y="1314"/>
                    <a:pt x="2693" y="1965"/>
                  </a:cubicBezTo>
                  <a:cubicBezTo>
                    <a:pt x="2597" y="1467"/>
                    <a:pt x="2444" y="940"/>
                    <a:pt x="2070" y="547"/>
                  </a:cubicBezTo>
                  <a:lnTo>
                    <a:pt x="2070" y="547"/>
                  </a:lnTo>
                  <a:cubicBezTo>
                    <a:pt x="1936" y="854"/>
                    <a:pt x="1850" y="1965"/>
                    <a:pt x="2166" y="2233"/>
                  </a:cubicBezTo>
                  <a:cubicBezTo>
                    <a:pt x="2051" y="2137"/>
                    <a:pt x="1974" y="2032"/>
                    <a:pt x="1888" y="1907"/>
                  </a:cubicBezTo>
                  <a:cubicBezTo>
                    <a:pt x="1581" y="1457"/>
                    <a:pt x="1256" y="988"/>
                    <a:pt x="949" y="528"/>
                  </a:cubicBezTo>
                  <a:lnTo>
                    <a:pt x="949" y="528"/>
                  </a:lnTo>
                  <a:cubicBezTo>
                    <a:pt x="853" y="1256"/>
                    <a:pt x="1102" y="2013"/>
                    <a:pt x="1620" y="2578"/>
                  </a:cubicBezTo>
                  <a:cubicBezTo>
                    <a:pt x="1189" y="2128"/>
                    <a:pt x="585" y="1840"/>
                    <a:pt x="1" y="1553"/>
                  </a:cubicBezTo>
                  <a:lnTo>
                    <a:pt x="1" y="1553"/>
                  </a:lnTo>
                  <a:cubicBezTo>
                    <a:pt x="10" y="1869"/>
                    <a:pt x="192" y="2185"/>
                    <a:pt x="403" y="2434"/>
                  </a:cubicBezTo>
                  <a:cubicBezTo>
                    <a:pt x="805" y="2894"/>
                    <a:pt x="1629" y="3527"/>
                    <a:pt x="2319" y="3536"/>
                  </a:cubicBezTo>
                  <a:cubicBezTo>
                    <a:pt x="2322" y="3536"/>
                    <a:pt x="2325" y="3536"/>
                    <a:pt x="2328" y="3536"/>
                  </a:cubicBezTo>
                  <a:cubicBezTo>
                    <a:pt x="4031" y="3536"/>
                    <a:pt x="3286" y="890"/>
                    <a:pt x="3153"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45"/>
            <p:cNvSpPr/>
            <p:nvPr/>
          </p:nvSpPr>
          <p:spPr>
            <a:xfrm>
              <a:off x="2581715" y="3227342"/>
              <a:ext cx="148687" cy="108412"/>
            </a:xfrm>
            <a:custGeom>
              <a:avLst/>
              <a:gdLst/>
              <a:ahLst/>
              <a:cxnLst/>
              <a:rect l="l" t="t" r="r" b="b"/>
              <a:pathLst>
                <a:path w="2267" h="1653" extrusionOk="0">
                  <a:moveTo>
                    <a:pt x="1528" y="1"/>
                  </a:moveTo>
                  <a:cubicBezTo>
                    <a:pt x="1447" y="1"/>
                    <a:pt x="1361" y="20"/>
                    <a:pt x="1280" y="38"/>
                  </a:cubicBezTo>
                  <a:cubicBezTo>
                    <a:pt x="528" y="252"/>
                    <a:pt x="1" y="1652"/>
                    <a:pt x="1049" y="1652"/>
                  </a:cubicBezTo>
                  <a:cubicBezTo>
                    <a:pt x="1083" y="1652"/>
                    <a:pt x="1118" y="1651"/>
                    <a:pt x="1155" y="1648"/>
                  </a:cubicBezTo>
                  <a:cubicBezTo>
                    <a:pt x="1299" y="1638"/>
                    <a:pt x="1423" y="1571"/>
                    <a:pt x="1557" y="1514"/>
                  </a:cubicBezTo>
                  <a:cubicBezTo>
                    <a:pt x="1797" y="1418"/>
                    <a:pt x="2027" y="1313"/>
                    <a:pt x="2266" y="1207"/>
                  </a:cubicBezTo>
                  <a:cubicBezTo>
                    <a:pt x="2228" y="968"/>
                    <a:pt x="2161" y="728"/>
                    <a:pt x="2075" y="498"/>
                  </a:cubicBezTo>
                  <a:cubicBezTo>
                    <a:pt x="1988" y="288"/>
                    <a:pt x="1873" y="77"/>
                    <a:pt x="1653" y="19"/>
                  </a:cubicBezTo>
                  <a:cubicBezTo>
                    <a:pt x="1613" y="6"/>
                    <a:pt x="1571" y="1"/>
                    <a:pt x="1528"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45"/>
            <p:cNvSpPr/>
            <p:nvPr/>
          </p:nvSpPr>
          <p:spPr>
            <a:xfrm>
              <a:off x="2533640" y="3167003"/>
              <a:ext cx="250151" cy="230662"/>
            </a:xfrm>
            <a:custGeom>
              <a:avLst/>
              <a:gdLst/>
              <a:ahLst/>
              <a:cxnLst/>
              <a:rect l="l" t="t" r="r" b="b"/>
              <a:pathLst>
                <a:path w="3814" h="3517" extrusionOk="0">
                  <a:moveTo>
                    <a:pt x="3584" y="0"/>
                  </a:moveTo>
                  <a:cubicBezTo>
                    <a:pt x="3392" y="173"/>
                    <a:pt x="3239" y="364"/>
                    <a:pt x="3133" y="575"/>
                  </a:cubicBezTo>
                  <a:cubicBezTo>
                    <a:pt x="2951" y="911"/>
                    <a:pt x="2865" y="1294"/>
                    <a:pt x="2827" y="1667"/>
                  </a:cubicBezTo>
                  <a:cubicBezTo>
                    <a:pt x="2817" y="1725"/>
                    <a:pt x="2817" y="1811"/>
                    <a:pt x="2808" y="1916"/>
                  </a:cubicBezTo>
                  <a:cubicBezTo>
                    <a:pt x="2702" y="1763"/>
                    <a:pt x="2578" y="1619"/>
                    <a:pt x="2444" y="1485"/>
                  </a:cubicBezTo>
                  <a:cubicBezTo>
                    <a:pt x="2051" y="1083"/>
                    <a:pt x="1581" y="719"/>
                    <a:pt x="1265" y="240"/>
                  </a:cubicBezTo>
                  <a:lnTo>
                    <a:pt x="1265" y="240"/>
                  </a:lnTo>
                  <a:cubicBezTo>
                    <a:pt x="1169" y="805"/>
                    <a:pt x="1237" y="1390"/>
                    <a:pt x="1457" y="1916"/>
                  </a:cubicBezTo>
                  <a:cubicBezTo>
                    <a:pt x="1227" y="1821"/>
                    <a:pt x="987" y="1763"/>
                    <a:pt x="757" y="1687"/>
                  </a:cubicBezTo>
                  <a:cubicBezTo>
                    <a:pt x="499" y="1610"/>
                    <a:pt x="240" y="1495"/>
                    <a:pt x="1" y="1370"/>
                  </a:cubicBezTo>
                  <a:lnTo>
                    <a:pt x="1" y="1370"/>
                  </a:lnTo>
                  <a:cubicBezTo>
                    <a:pt x="317" y="1916"/>
                    <a:pt x="652" y="2482"/>
                    <a:pt x="1131" y="2913"/>
                  </a:cubicBezTo>
                  <a:cubicBezTo>
                    <a:pt x="1323" y="3091"/>
                    <a:pt x="1922" y="3517"/>
                    <a:pt x="2315" y="3517"/>
                  </a:cubicBezTo>
                  <a:cubicBezTo>
                    <a:pt x="2452" y="3517"/>
                    <a:pt x="2564" y="3465"/>
                    <a:pt x="2626" y="3334"/>
                  </a:cubicBezTo>
                  <a:cubicBezTo>
                    <a:pt x="2721" y="3376"/>
                    <a:pt x="2817" y="3401"/>
                    <a:pt x="2903" y="3401"/>
                  </a:cubicBezTo>
                  <a:cubicBezTo>
                    <a:pt x="3077" y="3401"/>
                    <a:pt x="3210" y="3297"/>
                    <a:pt x="3210" y="3009"/>
                  </a:cubicBezTo>
                  <a:lnTo>
                    <a:pt x="3210" y="2999"/>
                  </a:lnTo>
                  <a:cubicBezTo>
                    <a:pt x="3622" y="2731"/>
                    <a:pt x="3756" y="1754"/>
                    <a:pt x="3785" y="1323"/>
                  </a:cubicBezTo>
                  <a:cubicBezTo>
                    <a:pt x="3814" y="863"/>
                    <a:pt x="3737" y="412"/>
                    <a:pt x="3584" y="0"/>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45"/>
            <p:cNvSpPr/>
            <p:nvPr/>
          </p:nvSpPr>
          <p:spPr>
            <a:xfrm>
              <a:off x="2651827" y="3228981"/>
              <a:ext cx="203584" cy="338419"/>
            </a:xfrm>
            <a:custGeom>
              <a:avLst/>
              <a:gdLst/>
              <a:ahLst/>
              <a:cxnLst/>
              <a:rect l="l" t="t" r="r" b="b"/>
              <a:pathLst>
                <a:path w="3104" h="5160" extrusionOk="0">
                  <a:moveTo>
                    <a:pt x="2831" y="1"/>
                  </a:moveTo>
                  <a:cubicBezTo>
                    <a:pt x="2818" y="1"/>
                    <a:pt x="2805" y="6"/>
                    <a:pt x="2797" y="13"/>
                  </a:cubicBezTo>
                  <a:cubicBezTo>
                    <a:pt x="2347" y="512"/>
                    <a:pt x="2098" y="1144"/>
                    <a:pt x="2050" y="1805"/>
                  </a:cubicBezTo>
                  <a:cubicBezTo>
                    <a:pt x="2021" y="2140"/>
                    <a:pt x="2060" y="2456"/>
                    <a:pt x="2155" y="2782"/>
                  </a:cubicBezTo>
                  <a:cubicBezTo>
                    <a:pt x="2174" y="2878"/>
                    <a:pt x="2242" y="3098"/>
                    <a:pt x="2337" y="3252"/>
                  </a:cubicBezTo>
                  <a:lnTo>
                    <a:pt x="2079" y="3108"/>
                  </a:lnTo>
                  <a:cubicBezTo>
                    <a:pt x="1858" y="2964"/>
                    <a:pt x="1657" y="2792"/>
                    <a:pt x="1466" y="2619"/>
                  </a:cubicBezTo>
                  <a:cubicBezTo>
                    <a:pt x="1513" y="2571"/>
                    <a:pt x="1552" y="2504"/>
                    <a:pt x="1580" y="2428"/>
                  </a:cubicBezTo>
                  <a:cubicBezTo>
                    <a:pt x="1657" y="2169"/>
                    <a:pt x="1638" y="1901"/>
                    <a:pt x="1494" y="1671"/>
                  </a:cubicBezTo>
                  <a:cubicBezTo>
                    <a:pt x="1341" y="1757"/>
                    <a:pt x="1255" y="1949"/>
                    <a:pt x="1293" y="2112"/>
                  </a:cubicBezTo>
                  <a:cubicBezTo>
                    <a:pt x="1216" y="2044"/>
                    <a:pt x="1149" y="1958"/>
                    <a:pt x="1073" y="1882"/>
                  </a:cubicBezTo>
                  <a:lnTo>
                    <a:pt x="1073" y="1882"/>
                  </a:lnTo>
                  <a:cubicBezTo>
                    <a:pt x="1028" y="2007"/>
                    <a:pt x="1033" y="2150"/>
                    <a:pt x="1097" y="2262"/>
                  </a:cubicBezTo>
                  <a:lnTo>
                    <a:pt x="1097" y="2262"/>
                  </a:lnTo>
                  <a:cubicBezTo>
                    <a:pt x="1026" y="2155"/>
                    <a:pt x="904" y="2089"/>
                    <a:pt x="782" y="2089"/>
                  </a:cubicBezTo>
                  <a:cubicBezTo>
                    <a:pt x="767" y="2089"/>
                    <a:pt x="752" y="2090"/>
                    <a:pt x="737" y="2092"/>
                  </a:cubicBezTo>
                  <a:cubicBezTo>
                    <a:pt x="718" y="2198"/>
                    <a:pt x="776" y="2313"/>
                    <a:pt x="881" y="2351"/>
                  </a:cubicBezTo>
                  <a:lnTo>
                    <a:pt x="431" y="2351"/>
                  </a:lnTo>
                  <a:cubicBezTo>
                    <a:pt x="364" y="2447"/>
                    <a:pt x="488" y="2552"/>
                    <a:pt x="603" y="2600"/>
                  </a:cubicBezTo>
                  <a:cubicBezTo>
                    <a:pt x="797" y="2673"/>
                    <a:pt x="991" y="2753"/>
                    <a:pt x="1163" y="2753"/>
                  </a:cubicBezTo>
                  <a:cubicBezTo>
                    <a:pt x="1194" y="2753"/>
                    <a:pt x="1225" y="2750"/>
                    <a:pt x="1255" y="2744"/>
                  </a:cubicBezTo>
                  <a:cubicBezTo>
                    <a:pt x="1312" y="2734"/>
                    <a:pt x="1360" y="2715"/>
                    <a:pt x="1408" y="2677"/>
                  </a:cubicBezTo>
                  <a:cubicBezTo>
                    <a:pt x="1590" y="2868"/>
                    <a:pt x="1801" y="3031"/>
                    <a:pt x="2021" y="3175"/>
                  </a:cubicBezTo>
                  <a:cubicBezTo>
                    <a:pt x="2127" y="3252"/>
                    <a:pt x="2232" y="3309"/>
                    <a:pt x="2347" y="3367"/>
                  </a:cubicBezTo>
                  <a:cubicBezTo>
                    <a:pt x="2347" y="3386"/>
                    <a:pt x="2328" y="3395"/>
                    <a:pt x="2328" y="3405"/>
                  </a:cubicBezTo>
                  <a:cubicBezTo>
                    <a:pt x="2260" y="3399"/>
                    <a:pt x="2192" y="3397"/>
                    <a:pt x="2123" y="3397"/>
                  </a:cubicBezTo>
                  <a:cubicBezTo>
                    <a:pt x="1703" y="3397"/>
                    <a:pt x="1267" y="3499"/>
                    <a:pt x="929" y="3721"/>
                  </a:cubicBezTo>
                  <a:cubicBezTo>
                    <a:pt x="450" y="4028"/>
                    <a:pt x="220" y="4583"/>
                    <a:pt x="9" y="5081"/>
                  </a:cubicBezTo>
                  <a:cubicBezTo>
                    <a:pt x="1" y="5116"/>
                    <a:pt x="16" y="5159"/>
                    <a:pt x="55" y="5159"/>
                  </a:cubicBezTo>
                  <a:cubicBezTo>
                    <a:pt x="59" y="5159"/>
                    <a:pt x="63" y="5159"/>
                    <a:pt x="67" y="5158"/>
                  </a:cubicBezTo>
                  <a:cubicBezTo>
                    <a:pt x="651" y="4995"/>
                    <a:pt x="1216" y="4756"/>
                    <a:pt x="1734" y="4449"/>
                  </a:cubicBezTo>
                  <a:cubicBezTo>
                    <a:pt x="1935" y="4325"/>
                    <a:pt x="2165" y="4200"/>
                    <a:pt x="2280" y="3980"/>
                  </a:cubicBezTo>
                  <a:cubicBezTo>
                    <a:pt x="2366" y="3826"/>
                    <a:pt x="2356" y="3635"/>
                    <a:pt x="2414" y="3462"/>
                  </a:cubicBezTo>
                  <a:cubicBezTo>
                    <a:pt x="2452" y="3462"/>
                    <a:pt x="2491" y="3462"/>
                    <a:pt x="2519" y="3453"/>
                  </a:cubicBezTo>
                  <a:cubicBezTo>
                    <a:pt x="2682" y="3529"/>
                    <a:pt x="2845" y="3587"/>
                    <a:pt x="3018" y="3625"/>
                  </a:cubicBezTo>
                  <a:cubicBezTo>
                    <a:pt x="3085" y="3625"/>
                    <a:pt x="3104" y="3539"/>
                    <a:pt x="3056" y="3529"/>
                  </a:cubicBezTo>
                  <a:cubicBezTo>
                    <a:pt x="2893" y="3462"/>
                    <a:pt x="2740" y="3434"/>
                    <a:pt x="2586" y="3357"/>
                  </a:cubicBezTo>
                  <a:cubicBezTo>
                    <a:pt x="2586" y="3357"/>
                    <a:pt x="2586" y="3347"/>
                    <a:pt x="2577" y="3347"/>
                  </a:cubicBezTo>
                  <a:cubicBezTo>
                    <a:pt x="2558" y="3347"/>
                    <a:pt x="2548" y="3347"/>
                    <a:pt x="2539" y="3338"/>
                  </a:cubicBezTo>
                  <a:cubicBezTo>
                    <a:pt x="2519" y="3319"/>
                    <a:pt x="2500" y="3319"/>
                    <a:pt x="2491" y="3309"/>
                  </a:cubicBezTo>
                  <a:lnTo>
                    <a:pt x="2529" y="3271"/>
                  </a:lnTo>
                  <a:cubicBezTo>
                    <a:pt x="2548" y="3252"/>
                    <a:pt x="2539" y="3213"/>
                    <a:pt x="2529" y="3204"/>
                  </a:cubicBezTo>
                  <a:cubicBezTo>
                    <a:pt x="2644" y="3012"/>
                    <a:pt x="2721" y="2782"/>
                    <a:pt x="2788" y="2581"/>
                  </a:cubicBezTo>
                  <a:cubicBezTo>
                    <a:pt x="2883" y="2303"/>
                    <a:pt x="2941" y="2006"/>
                    <a:pt x="2979" y="1719"/>
                  </a:cubicBezTo>
                  <a:cubicBezTo>
                    <a:pt x="3056" y="1154"/>
                    <a:pt x="3018" y="579"/>
                    <a:pt x="2874" y="33"/>
                  </a:cubicBezTo>
                  <a:cubicBezTo>
                    <a:pt x="2868" y="10"/>
                    <a:pt x="2849" y="1"/>
                    <a:pt x="2831" y="1"/>
                  </a:cubicBezTo>
                  <a:close/>
                </a:path>
              </a:pathLst>
            </a:custGeom>
            <a:solidFill>
              <a:srgbClr val="404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5" name="Google Shape;2195;p45"/>
          <p:cNvGrpSpPr/>
          <p:nvPr/>
        </p:nvGrpSpPr>
        <p:grpSpPr>
          <a:xfrm rot="5778410">
            <a:off x="-340002" y="-591920"/>
            <a:ext cx="2012290" cy="2262839"/>
            <a:chOff x="3060036" y="983378"/>
            <a:chExt cx="480034" cy="539830"/>
          </a:xfrm>
        </p:grpSpPr>
        <p:sp>
          <p:nvSpPr>
            <p:cNvPr id="2196" name="Google Shape;2196;p45"/>
            <p:cNvSpPr/>
            <p:nvPr/>
          </p:nvSpPr>
          <p:spPr>
            <a:xfrm>
              <a:off x="3060036" y="1014990"/>
              <a:ext cx="477739" cy="505332"/>
            </a:xfrm>
            <a:custGeom>
              <a:avLst/>
              <a:gdLst/>
              <a:ahLst/>
              <a:cxnLst/>
              <a:rect l="l" t="t" r="r" b="b"/>
              <a:pathLst>
                <a:path w="7284" h="7705" extrusionOk="0">
                  <a:moveTo>
                    <a:pt x="6579" y="1"/>
                  </a:moveTo>
                  <a:cubicBezTo>
                    <a:pt x="6287" y="1"/>
                    <a:pt x="6077" y="387"/>
                    <a:pt x="6029" y="651"/>
                  </a:cubicBezTo>
                  <a:cubicBezTo>
                    <a:pt x="6010" y="738"/>
                    <a:pt x="6000" y="814"/>
                    <a:pt x="5952" y="891"/>
                  </a:cubicBezTo>
                  <a:cubicBezTo>
                    <a:pt x="5883" y="999"/>
                    <a:pt x="5768" y="1023"/>
                    <a:pt x="5638" y="1023"/>
                  </a:cubicBezTo>
                  <a:cubicBezTo>
                    <a:pt x="5534" y="1023"/>
                    <a:pt x="5421" y="1008"/>
                    <a:pt x="5312" y="1008"/>
                  </a:cubicBezTo>
                  <a:cubicBezTo>
                    <a:pt x="5255" y="1008"/>
                    <a:pt x="5200" y="1012"/>
                    <a:pt x="5148" y="1025"/>
                  </a:cubicBezTo>
                  <a:cubicBezTo>
                    <a:pt x="4784" y="1092"/>
                    <a:pt x="4621" y="1552"/>
                    <a:pt x="4563" y="1935"/>
                  </a:cubicBezTo>
                  <a:cubicBezTo>
                    <a:pt x="4496" y="2318"/>
                    <a:pt x="4381" y="2769"/>
                    <a:pt x="4017" y="2893"/>
                  </a:cubicBezTo>
                  <a:cubicBezTo>
                    <a:pt x="3951" y="2914"/>
                    <a:pt x="3882" y="2922"/>
                    <a:pt x="3812" y="2922"/>
                  </a:cubicBezTo>
                  <a:cubicBezTo>
                    <a:pt x="3662" y="2922"/>
                    <a:pt x="3506" y="2888"/>
                    <a:pt x="3355" y="2888"/>
                  </a:cubicBezTo>
                  <a:cubicBezTo>
                    <a:pt x="3323" y="2888"/>
                    <a:pt x="3292" y="2890"/>
                    <a:pt x="3260" y="2893"/>
                  </a:cubicBezTo>
                  <a:cubicBezTo>
                    <a:pt x="2944" y="2922"/>
                    <a:pt x="2685" y="3161"/>
                    <a:pt x="2532" y="3439"/>
                  </a:cubicBezTo>
                  <a:cubicBezTo>
                    <a:pt x="2369" y="3717"/>
                    <a:pt x="2302" y="4043"/>
                    <a:pt x="2206" y="4340"/>
                  </a:cubicBezTo>
                  <a:cubicBezTo>
                    <a:pt x="2159" y="4493"/>
                    <a:pt x="2101" y="4665"/>
                    <a:pt x="1957" y="4742"/>
                  </a:cubicBezTo>
                  <a:cubicBezTo>
                    <a:pt x="1814" y="4828"/>
                    <a:pt x="1632" y="4809"/>
                    <a:pt x="1459" y="4828"/>
                  </a:cubicBezTo>
                  <a:cubicBezTo>
                    <a:pt x="1" y="5056"/>
                    <a:pt x="572" y="7705"/>
                    <a:pt x="2075" y="7705"/>
                  </a:cubicBezTo>
                  <a:cubicBezTo>
                    <a:pt x="2152" y="7705"/>
                    <a:pt x="2231" y="7698"/>
                    <a:pt x="2312" y="7683"/>
                  </a:cubicBezTo>
                  <a:cubicBezTo>
                    <a:pt x="2867" y="7587"/>
                    <a:pt x="3327" y="7137"/>
                    <a:pt x="3461" y="6591"/>
                  </a:cubicBezTo>
                  <a:cubicBezTo>
                    <a:pt x="3490" y="6467"/>
                    <a:pt x="3500" y="6342"/>
                    <a:pt x="3586" y="6246"/>
                  </a:cubicBezTo>
                  <a:cubicBezTo>
                    <a:pt x="3701" y="6103"/>
                    <a:pt x="3931" y="6112"/>
                    <a:pt x="4122" y="6103"/>
                  </a:cubicBezTo>
                  <a:cubicBezTo>
                    <a:pt x="4764" y="6064"/>
                    <a:pt x="5416" y="5547"/>
                    <a:pt x="5435" y="4905"/>
                  </a:cubicBezTo>
                  <a:cubicBezTo>
                    <a:pt x="5435" y="4771"/>
                    <a:pt x="5425" y="4627"/>
                    <a:pt x="5483" y="4522"/>
                  </a:cubicBezTo>
                  <a:cubicBezTo>
                    <a:pt x="5550" y="4426"/>
                    <a:pt x="5646" y="4359"/>
                    <a:pt x="5742" y="4311"/>
                  </a:cubicBezTo>
                  <a:cubicBezTo>
                    <a:pt x="6106" y="4110"/>
                    <a:pt x="6470" y="3851"/>
                    <a:pt x="6680" y="3478"/>
                  </a:cubicBezTo>
                  <a:cubicBezTo>
                    <a:pt x="6901" y="3104"/>
                    <a:pt x="6920" y="2615"/>
                    <a:pt x="6671" y="2270"/>
                  </a:cubicBezTo>
                  <a:cubicBezTo>
                    <a:pt x="6613" y="2184"/>
                    <a:pt x="6527" y="2098"/>
                    <a:pt x="6537" y="2002"/>
                  </a:cubicBezTo>
                  <a:cubicBezTo>
                    <a:pt x="6556" y="1935"/>
                    <a:pt x="6604" y="1868"/>
                    <a:pt x="6652" y="1811"/>
                  </a:cubicBezTo>
                  <a:cubicBezTo>
                    <a:pt x="6910" y="1475"/>
                    <a:pt x="7284" y="326"/>
                    <a:pt x="6757" y="48"/>
                  </a:cubicBezTo>
                  <a:cubicBezTo>
                    <a:pt x="6695" y="15"/>
                    <a:pt x="6635" y="1"/>
                    <a:pt x="6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45"/>
            <p:cNvSpPr/>
            <p:nvPr/>
          </p:nvSpPr>
          <p:spPr>
            <a:xfrm>
              <a:off x="3085942" y="983378"/>
              <a:ext cx="454128" cy="539830"/>
            </a:xfrm>
            <a:custGeom>
              <a:avLst/>
              <a:gdLst/>
              <a:ahLst/>
              <a:cxnLst/>
              <a:rect l="l" t="t" r="r" b="b"/>
              <a:pathLst>
                <a:path w="6924" h="8231" extrusionOk="0">
                  <a:moveTo>
                    <a:pt x="6046" y="1296"/>
                  </a:moveTo>
                  <a:cubicBezTo>
                    <a:pt x="6049" y="1297"/>
                    <a:pt x="6051" y="1298"/>
                    <a:pt x="6054" y="1298"/>
                  </a:cubicBezTo>
                  <a:cubicBezTo>
                    <a:pt x="6057" y="1298"/>
                    <a:pt x="6059" y="1297"/>
                    <a:pt x="6061" y="1296"/>
                  </a:cubicBezTo>
                  <a:close/>
                  <a:moveTo>
                    <a:pt x="6896" y="0"/>
                  </a:moveTo>
                  <a:cubicBezTo>
                    <a:pt x="6893" y="0"/>
                    <a:pt x="6891" y="1"/>
                    <a:pt x="6889" y="3"/>
                  </a:cubicBezTo>
                  <a:cubicBezTo>
                    <a:pt x="6707" y="242"/>
                    <a:pt x="6563" y="511"/>
                    <a:pt x="6410" y="760"/>
                  </a:cubicBezTo>
                  <a:lnTo>
                    <a:pt x="6372" y="683"/>
                  </a:lnTo>
                  <a:cubicBezTo>
                    <a:pt x="6333" y="616"/>
                    <a:pt x="6305" y="559"/>
                    <a:pt x="6257" y="491"/>
                  </a:cubicBezTo>
                  <a:cubicBezTo>
                    <a:pt x="6250" y="485"/>
                    <a:pt x="6243" y="482"/>
                    <a:pt x="6236" y="482"/>
                  </a:cubicBezTo>
                  <a:cubicBezTo>
                    <a:pt x="6223" y="482"/>
                    <a:pt x="6212" y="495"/>
                    <a:pt x="6218" y="520"/>
                  </a:cubicBezTo>
                  <a:lnTo>
                    <a:pt x="6257" y="626"/>
                  </a:lnTo>
                  <a:cubicBezTo>
                    <a:pt x="6333" y="827"/>
                    <a:pt x="6324" y="903"/>
                    <a:pt x="6190" y="1095"/>
                  </a:cubicBezTo>
                  <a:cubicBezTo>
                    <a:pt x="6142" y="970"/>
                    <a:pt x="6123" y="856"/>
                    <a:pt x="6113" y="731"/>
                  </a:cubicBezTo>
                  <a:cubicBezTo>
                    <a:pt x="6113" y="726"/>
                    <a:pt x="6106" y="724"/>
                    <a:pt x="6099" y="724"/>
                  </a:cubicBezTo>
                  <a:cubicBezTo>
                    <a:pt x="6091" y="724"/>
                    <a:pt x="6084" y="726"/>
                    <a:pt x="6084" y="731"/>
                  </a:cubicBezTo>
                  <a:cubicBezTo>
                    <a:pt x="6084" y="767"/>
                    <a:pt x="6126" y="1262"/>
                    <a:pt x="6061" y="1296"/>
                  </a:cubicBezTo>
                  <a:lnTo>
                    <a:pt x="6065" y="1296"/>
                  </a:lnTo>
                  <a:lnTo>
                    <a:pt x="5988" y="1402"/>
                  </a:lnTo>
                  <a:cubicBezTo>
                    <a:pt x="5988" y="1354"/>
                    <a:pt x="5979" y="1325"/>
                    <a:pt x="5950" y="1277"/>
                  </a:cubicBezTo>
                  <a:lnTo>
                    <a:pt x="5902" y="1143"/>
                  </a:lnTo>
                  <a:cubicBezTo>
                    <a:pt x="5893" y="1095"/>
                    <a:pt x="5873" y="1057"/>
                    <a:pt x="5854" y="1009"/>
                  </a:cubicBezTo>
                  <a:cubicBezTo>
                    <a:pt x="5845" y="961"/>
                    <a:pt x="5826" y="923"/>
                    <a:pt x="5797" y="894"/>
                  </a:cubicBezTo>
                  <a:cubicBezTo>
                    <a:pt x="5793" y="885"/>
                    <a:pt x="5784" y="880"/>
                    <a:pt x="5778" y="880"/>
                  </a:cubicBezTo>
                  <a:cubicBezTo>
                    <a:pt x="5771" y="880"/>
                    <a:pt x="5767" y="888"/>
                    <a:pt x="5778" y="903"/>
                  </a:cubicBezTo>
                  <a:cubicBezTo>
                    <a:pt x="5787" y="951"/>
                    <a:pt x="5787" y="999"/>
                    <a:pt x="5797" y="1038"/>
                  </a:cubicBezTo>
                  <a:cubicBezTo>
                    <a:pt x="5806" y="1085"/>
                    <a:pt x="5826" y="1114"/>
                    <a:pt x="5835" y="1162"/>
                  </a:cubicBezTo>
                  <a:cubicBezTo>
                    <a:pt x="5845" y="1210"/>
                    <a:pt x="5854" y="1248"/>
                    <a:pt x="5873" y="1296"/>
                  </a:cubicBezTo>
                  <a:cubicBezTo>
                    <a:pt x="5883" y="1344"/>
                    <a:pt x="5893" y="1392"/>
                    <a:pt x="5921" y="1430"/>
                  </a:cubicBezTo>
                  <a:cubicBezTo>
                    <a:pt x="5931" y="1440"/>
                    <a:pt x="5941" y="1440"/>
                    <a:pt x="5950" y="1440"/>
                  </a:cubicBezTo>
                  <a:cubicBezTo>
                    <a:pt x="5941" y="1449"/>
                    <a:pt x="5931" y="1469"/>
                    <a:pt x="5931" y="1488"/>
                  </a:cubicBezTo>
                  <a:cubicBezTo>
                    <a:pt x="5921" y="1488"/>
                    <a:pt x="5921" y="1497"/>
                    <a:pt x="5902" y="1497"/>
                  </a:cubicBezTo>
                  <a:cubicBezTo>
                    <a:pt x="5893" y="1478"/>
                    <a:pt x="5873" y="1469"/>
                    <a:pt x="5854" y="1440"/>
                  </a:cubicBezTo>
                  <a:cubicBezTo>
                    <a:pt x="5835" y="1402"/>
                    <a:pt x="5826" y="1373"/>
                    <a:pt x="5806" y="1335"/>
                  </a:cubicBezTo>
                  <a:cubicBezTo>
                    <a:pt x="5787" y="1258"/>
                    <a:pt x="5778" y="1181"/>
                    <a:pt x="5787" y="1095"/>
                  </a:cubicBezTo>
                  <a:cubicBezTo>
                    <a:pt x="5787" y="1088"/>
                    <a:pt x="5774" y="1077"/>
                    <a:pt x="5765" y="1077"/>
                  </a:cubicBezTo>
                  <a:cubicBezTo>
                    <a:pt x="5761" y="1077"/>
                    <a:pt x="5758" y="1079"/>
                    <a:pt x="5758" y="1085"/>
                  </a:cubicBezTo>
                  <a:cubicBezTo>
                    <a:pt x="5682" y="1382"/>
                    <a:pt x="5854" y="1584"/>
                    <a:pt x="5663" y="1861"/>
                  </a:cubicBezTo>
                  <a:cubicBezTo>
                    <a:pt x="5663" y="1833"/>
                    <a:pt x="5644" y="1814"/>
                    <a:pt x="5644" y="1804"/>
                  </a:cubicBezTo>
                  <a:cubicBezTo>
                    <a:pt x="5634" y="1766"/>
                    <a:pt x="5605" y="1718"/>
                    <a:pt x="5596" y="1679"/>
                  </a:cubicBezTo>
                  <a:cubicBezTo>
                    <a:pt x="5586" y="1641"/>
                    <a:pt x="5567" y="1612"/>
                    <a:pt x="5557" y="1564"/>
                  </a:cubicBezTo>
                  <a:cubicBezTo>
                    <a:pt x="5548" y="1526"/>
                    <a:pt x="5538" y="1478"/>
                    <a:pt x="5519" y="1440"/>
                  </a:cubicBezTo>
                  <a:cubicBezTo>
                    <a:pt x="5519" y="1435"/>
                    <a:pt x="5514" y="1433"/>
                    <a:pt x="5509" y="1433"/>
                  </a:cubicBezTo>
                  <a:cubicBezTo>
                    <a:pt x="5505" y="1433"/>
                    <a:pt x="5500" y="1435"/>
                    <a:pt x="5500" y="1440"/>
                  </a:cubicBezTo>
                  <a:lnTo>
                    <a:pt x="5500" y="1574"/>
                  </a:lnTo>
                  <a:cubicBezTo>
                    <a:pt x="5538" y="1881"/>
                    <a:pt x="5596" y="1976"/>
                    <a:pt x="5414" y="2235"/>
                  </a:cubicBezTo>
                  <a:cubicBezTo>
                    <a:pt x="5327" y="2024"/>
                    <a:pt x="5260" y="1823"/>
                    <a:pt x="5212" y="1622"/>
                  </a:cubicBezTo>
                  <a:cubicBezTo>
                    <a:pt x="5212" y="1617"/>
                    <a:pt x="5205" y="1615"/>
                    <a:pt x="5198" y="1615"/>
                  </a:cubicBezTo>
                  <a:cubicBezTo>
                    <a:pt x="5191" y="1615"/>
                    <a:pt x="5184" y="1617"/>
                    <a:pt x="5184" y="1622"/>
                  </a:cubicBezTo>
                  <a:cubicBezTo>
                    <a:pt x="5222" y="1861"/>
                    <a:pt x="5279" y="2091"/>
                    <a:pt x="5366" y="2312"/>
                  </a:cubicBezTo>
                  <a:cubicBezTo>
                    <a:pt x="5327" y="2360"/>
                    <a:pt x="5299" y="2408"/>
                    <a:pt x="5270" y="2455"/>
                  </a:cubicBezTo>
                  <a:cubicBezTo>
                    <a:pt x="5260" y="2427"/>
                    <a:pt x="5260" y="2388"/>
                    <a:pt x="5251" y="2350"/>
                  </a:cubicBezTo>
                  <a:cubicBezTo>
                    <a:pt x="5232" y="2302"/>
                    <a:pt x="5222" y="2264"/>
                    <a:pt x="5212" y="2216"/>
                  </a:cubicBezTo>
                  <a:cubicBezTo>
                    <a:pt x="5203" y="2168"/>
                    <a:pt x="5184" y="2139"/>
                    <a:pt x="5174" y="2091"/>
                  </a:cubicBezTo>
                  <a:cubicBezTo>
                    <a:pt x="5165" y="2053"/>
                    <a:pt x="5155" y="1996"/>
                    <a:pt x="5126" y="1967"/>
                  </a:cubicBezTo>
                  <a:cubicBezTo>
                    <a:pt x="5121" y="1962"/>
                    <a:pt x="5117" y="1960"/>
                    <a:pt x="5113" y="1960"/>
                  </a:cubicBezTo>
                  <a:cubicBezTo>
                    <a:pt x="5109" y="1960"/>
                    <a:pt x="5107" y="1962"/>
                    <a:pt x="5107" y="1967"/>
                  </a:cubicBezTo>
                  <a:cubicBezTo>
                    <a:pt x="5088" y="2005"/>
                    <a:pt x="5107" y="2063"/>
                    <a:pt x="5107" y="2101"/>
                  </a:cubicBezTo>
                  <a:cubicBezTo>
                    <a:pt x="5107" y="2149"/>
                    <a:pt x="5117" y="2187"/>
                    <a:pt x="5126" y="2235"/>
                  </a:cubicBezTo>
                  <a:cubicBezTo>
                    <a:pt x="5136" y="2283"/>
                    <a:pt x="5136" y="2312"/>
                    <a:pt x="5155" y="2360"/>
                  </a:cubicBezTo>
                  <a:cubicBezTo>
                    <a:pt x="5165" y="2408"/>
                    <a:pt x="5165" y="2455"/>
                    <a:pt x="5174" y="2503"/>
                  </a:cubicBezTo>
                  <a:cubicBezTo>
                    <a:pt x="5174" y="2522"/>
                    <a:pt x="5184" y="2532"/>
                    <a:pt x="5212" y="2542"/>
                  </a:cubicBezTo>
                  <a:cubicBezTo>
                    <a:pt x="5184" y="2570"/>
                    <a:pt x="5174" y="2590"/>
                    <a:pt x="5155" y="2628"/>
                  </a:cubicBezTo>
                  <a:lnTo>
                    <a:pt x="5011" y="1976"/>
                  </a:lnTo>
                  <a:cubicBezTo>
                    <a:pt x="5011" y="1972"/>
                    <a:pt x="5002" y="1969"/>
                    <a:pt x="4992" y="1969"/>
                  </a:cubicBezTo>
                  <a:cubicBezTo>
                    <a:pt x="4982" y="1969"/>
                    <a:pt x="4973" y="1972"/>
                    <a:pt x="4973" y="1976"/>
                  </a:cubicBezTo>
                  <a:cubicBezTo>
                    <a:pt x="5021" y="2350"/>
                    <a:pt x="5126" y="2647"/>
                    <a:pt x="4896" y="2973"/>
                  </a:cubicBezTo>
                  <a:cubicBezTo>
                    <a:pt x="4915" y="2906"/>
                    <a:pt x="4887" y="2819"/>
                    <a:pt x="4877" y="2762"/>
                  </a:cubicBezTo>
                  <a:cubicBezTo>
                    <a:pt x="4868" y="2676"/>
                    <a:pt x="4848" y="2599"/>
                    <a:pt x="4839" y="2522"/>
                  </a:cubicBezTo>
                  <a:cubicBezTo>
                    <a:pt x="4820" y="2360"/>
                    <a:pt x="4791" y="2197"/>
                    <a:pt x="4772" y="2043"/>
                  </a:cubicBezTo>
                  <a:cubicBezTo>
                    <a:pt x="4772" y="2029"/>
                    <a:pt x="4762" y="2022"/>
                    <a:pt x="4753" y="2022"/>
                  </a:cubicBezTo>
                  <a:cubicBezTo>
                    <a:pt x="4743" y="2022"/>
                    <a:pt x="4733" y="2029"/>
                    <a:pt x="4733" y="2043"/>
                  </a:cubicBezTo>
                  <a:cubicBezTo>
                    <a:pt x="4743" y="2206"/>
                    <a:pt x="4753" y="2379"/>
                    <a:pt x="4772" y="2532"/>
                  </a:cubicBezTo>
                  <a:lnTo>
                    <a:pt x="4791" y="2772"/>
                  </a:lnTo>
                  <a:cubicBezTo>
                    <a:pt x="4800" y="3002"/>
                    <a:pt x="4791" y="3116"/>
                    <a:pt x="4657" y="3289"/>
                  </a:cubicBezTo>
                  <a:lnTo>
                    <a:pt x="4657" y="3212"/>
                  </a:lnTo>
                  <a:cubicBezTo>
                    <a:pt x="4609" y="3002"/>
                    <a:pt x="4551" y="2772"/>
                    <a:pt x="4465" y="2551"/>
                  </a:cubicBezTo>
                  <a:cubicBezTo>
                    <a:pt x="4465" y="2546"/>
                    <a:pt x="4460" y="2544"/>
                    <a:pt x="4456" y="2544"/>
                  </a:cubicBezTo>
                  <a:cubicBezTo>
                    <a:pt x="4451" y="2544"/>
                    <a:pt x="4446" y="2546"/>
                    <a:pt x="4446" y="2551"/>
                  </a:cubicBezTo>
                  <a:cubicBezTo>
                    <a:pt x="4456" y="2685"/>
                    <a:pt x="4484" y="2819"/>
                    <a:pt x="4503" y="2954"/>
                  </a:cubicBezTo>
                  <a:cubicBezTo>
                    <a:pt x="4513" y="3011"/>
                    <a:pt x="4532" y="3078"/>
                    <a:pt x="4542" y="3145"/>
                  </a:cubicBezTo>
                  <a:cubicBezTo>
                    <a:pt x="4580" y="3298"/>
                    <a:pt x="4494" y="3461"/>
                    <a:pt x="4408" y="3586"/>
                  </a:cubicBezTo>
                  <a:cubicBezTo>
                    <a:pt x="4398" y="3490"/>
                    <a:pt x="4398" y="3394"/>
                    <a:pt x="4369" y="3298"/>
                  </a:cubicBezTo>
                  <a:cubicBezTo>
                    <a:pt x="4360" y="3251"/>
                    <a:pt x="4350" y="3193"/>
                    <a:pt x="4341" y="3145"/>
                  </a:cubicBezTo>
                  <a:cubicBezTo>
                    <a:pt x="4321" y="3107"/>
                    <a:pt x="4312" y="3030"/>
                    <a:pt x="4264" y="3021"/>
                  </a:cubicBezTo>
                  <a:lnTo>
                    <a:pt x="4254" y="3021"/>
                  </a:lnTo>
                  <a:cubicBezTo>
                    <a:pt x="4226" y="3059"/>
                    <a:pt x="4245" y="3116"/>
                    <a:pt x="4254" y="3164"/>
                  </a:cubicBezTo>
                  <a:cubicBezTo>
                    <a:pt x="4264" y="3212"/>
                    <a:pt x="4264" y="3260"/>
                    <a:pt x="4274" y="3318"/>
                  </a:cubicBezTo>
                  <a:cubicBezTo>
                    <a:pt x="4293" y="3413"/>
                    <a:pt x="4302" y="3500"/>
                    <a:pt x="4302" y="3595"/>
                  </a:cubicBezTo>
                  <a:lnTo>
                    <a:pt x="4302" y="3634"/>
                  </a:lnTo>
                  <a:cubicBezTo>
                    <a:pt x="4302" y="3653"/>
                    <a:pt x="4312" y="3672"/>
                    <a:pt x="4321" y="3672"/>
                  </a:cubicBezTo>
                  <a:cubicBezTo>
                    <a:pt x="4321" y="3682"/>
                    <a:pt x="4321" y="3691"/>
                    <a:pt x="4341" y="3691"/>
                  </a:cubicBezTo>
                  <a:cubicBezTo>
                    <a:pt x="4312" y="3720"/>
                    <a:pt x="4302" y="3739"/>
                    <a:pt x="4274" y="3768"/>
                  </a:cubicBezTo>
                  <a:cubicBezTo>
                    <a:pt x="4274" y="3749"/>
                    <a:pt x="4274" y="3730"/>
                    <a:pt x="4264" y="3720"/>
                  </a:cubicBezTo>
                  <a:lnTo>
                    <a:pt x="4264" y="3653"/>
                  </a:lnTo>
                  <a:cubicBezTo>
                    <a:pt x="4264" y="3634"/>
                    <a:pt x="4254" y="3605"/>
                    <a:pt x="4254" y="3576"/>
                  </a:cubicBezTo>
                  <a:lnTo>
                    <a:pt x="4216" y="3394"/>
                  </a:lnTo>
                  <a:cubicBezTo>
                    <a:pt x="4197" y="3270"/>
                    <a:pt x="4159" y="3164"/>
                    <a:pt x="4130" y="3049"/>
                  </a:cubicBezTo>
                  <a:cubicBezTo>
                    <a:pt x="4130" y="3040"/>
                    <a:pt x="4125" y="3035"/>
                    <a:pt x="4120" y="3035"/>
                  </a:cubicBezTo>
                  <a:cubicBezTo>
                    <a:pt x="4115" y="3035"/>
                    <a:pt x="4111" y="3040"/>
                    <a:pt x="4111" y="3049"/>
                  </a:cubicBezTo>
                  <a:cubicBezTo>
                    <a:pt x="4120" y="3222"/>
                    <a:pt x="4168" y="3413"/>
                    <a:pt x="4159" y="3595"/>
                  </a:cubicBezTo>
                  <a:cubicBezTo>
                    <a:pt x="4159" y="3701"/>
                    <a:pt x="4101" y="4103"/>
                    <a:pt x="3957" y="4113"/>
                  </a:cubicBezTo>
                  <a:cubicBezTo>
                    <a:pt x="3929" y="4113"/>
                    <a:pt x="3929" y="4151"/>
                    <a:pt x="3957" y="4151"/>
                  </a:cubicBezTo>
                  <a:cubicBezTo>
                    <a:pt x="3929" y="4180"/>
                    <a:pt x="3909" y="4209"/>
                    <a:pt x="3881" y="4247"/>
                  </a:cubicBezTo>
                  <a:lnTo>
                    <a:pt x="3881" y="4228"/>
                  </a:lnTo>
                  <a:cubicBezTo>
                    <a:pt x="3919" y="4170"/>
                    <a:pt x="3890" y="4084"/>
                    <a:pt x="3881" y="4027"/>
                  </a:cubicBezTo>
                  <a:cubicBezTo>
                    <a:pt x="3871" y="3960"/>
                    <a:pt x="3871" y="3873"/>
                    <a:pt x="3862" y="3797"/>
                  </a:cubicBezTo>
                  <a:cubicBezTo>
                    <a:pt x="3842" y="3643"/>
                    <a:pt x="3823" y="3481"/>
                    <a:pt x="3814" y="3318"/>
                  </a:cubicBezTo>
                  <a:cubicBezTo>
                    <a:pt x="3814" y="3308"/>
                    <a:pt x="3804" y="3303"/>
                    <a:pt x="3795" y="3303"/>
                  </a:cubicBezTo>
                  <a:cubicBezTo>
                    <a:pt x="3785" y="3303"/>
                    <a:pt x="3775" y="3308"/>
                    <a:pt x="3775" y="3318"/>
                  </a:cubicBezTo>
                  <a:cubicBezTo>
                    <a:pt x="3775" y="3481"/>
                    <a:pt x="3775" y="3643"/>
                    <a:pt x="3785" y="3797"/>
                  </a:cubicBezTo>
                  <a:cubicBezTo>
                    <a:pt x="3785" y="3873"/>
                    <a:pt x="3795" y="3960"/>
                    <a:pt x="3795" y="4027"/>
                  </a:cubicBezTo>
                  <a:cubicBezTo>
                    <a:pt x="3795" y="4113"/>
                    <a:pt x="3775" y="4218"/>
                    <a:pt x="3747" y="4304"/>
                  </a:cubicBezTo>
                  <a:cubicBezTo>
                    <a:pt x="3747" y="4304"/>
                    <a:pt x="3713" y="4467"/>
                    <a:pt x="3696" y="4467"/>
                  </a:cubicBezTo>
                  <a:cubicBezTo>
                    <a:pt x="3693" y="4467"/>
                    <a:pt x="3691" y="4462"/>
                    <a:pt x="3689" y="4448"/>
                  </a:cubicBezTo>
                  <a:lnTo>
                    <a:pt x="3689" y="4439"/>
                  </a:lnTo>
                  <a:cubicBezTo>
                    <a:pt x="3718" y="4400"/>
                    <a:pt x="3699" y="4343"/>
                    <a:pt x="3699" y="4314"/>
                  </a:cubicBezTo>
                  <a:cubicBezTo>
                    <a:pt x="3699" y="4257"/>
                    <a:pt x="3689" y="4199"/>
                    <a:pt x="3689" y="4132"/>
                  </a:cubicBezTo>
                  <a:cubicBezTo>
                    <a:pt x="3680" y="4074"/>
                    <a:pt x="3680" y="4017"/>
                    <a:pt x="3670" y="3960"/>
                  </a:cubicBezTo>
                  <a:cubicBezTo>
                    <a:pt x="3651" y="3931"/>
                    <a:pt x="3651" y="3892"/>
                    <a:pt x="3641" y="3873"/>
                  </a:cubicBezTo>
                  <a:cubicBezTo>
                    <a:pt x="3632" y="3835"/>
                    <a:pt x="3622" y="3825"/>
                    <a:pt x="3603" y="3787"/>
                  </a:cubicBezTo>
                  <a:cubicBezTo>
                    <a:pt x="3603" y="3782"/>
                    <a:pt x="3601" y="3780"/>
                    <a:pt x="3597" y="3780"/>
                  </a:cubicBezTo>
                  <a:cubicBezTo>
                    <a:pt x="3593" y="3780"/>
                    <a:pt x="3589" y="3782"/>
                    <a:pt x="3584" y="3787"/>
                  </a:cubicBezTo>
                  <a:cubicBezTo>
                    <a:pt x="3584" y="3816"/>
                    <a:pt x="3574" y="3845"/>
                    <a:pt x="3584" y="3873"/>
                  </a:cubicBezTo>
                  <a:cubicBezTo>
                    <a:pt x="3584" y="3892"/>
                    <a:pt x="3584" y="3931"/>
                    <a:pt x="3593" y="3960"/>
                  </a:cubicBezTo>
                  <a:cubicBezTo>
                    <a:pt x="3593" y="4017"/>
                    <a:pt x="3603" y="4074"/>
                    <a:pt x="3603" y="4132"/>
                  </a:cubicBezTo>
                  <a:cubicBezTo>
                    <a:pt x="3603" y="4199"/>
                    <a:pt x="3622" y="4257"/>
                    <a:pt x="3622" y="4314"/>
                  </a:cubicBezTo>
                  <a:cubicBezTo>
                    <a:pt x="3622" y="4439"/>
                    <a:pt x="3603" y="4496"/>
                    <a:pt x="3555" y="4601"/>
                  </a:cubicBezTo>
                  <a:lnTo>
                    <a:pt x="3507" y="4477"/>
                  </a:lnTo>
                  <a:lnTo>
                    <a:pt x="3507" y="4496"/>
                  </a:lnTo>
                  <a:lnTo>
                    <a:pt x="3507" y="4525"/>
                  </a:lnTo>
                  <a:cubicBezTo>
                    <a:pt x="3507" y="4582"/>
                    <a:pt x="3498" y="4630"/>
                    <a:pt x="3430" y="4678"/>
                  </a:cubicBezTo>
                  <a:cubicBezTo>
                    <a:pt x="3411" y="4525"/>
                    <a:pt x="3383" y="4352"/>
                    <a:pt x="3363" y="4199"/>
                  </a:cubicBezTo>
                  <a:cubicBezTo>
                    <a:pt x="3344" y="4046"/>
                    <a:pt x="3335" y="3902"/>
                    <a:pt x="3316" y="3739"/>
                  </a:cubicBezTo>
                  <a:cubicBezTo>
                    <a:pt x="3316" y="3730"/>
                    <a:pt x="3308" y="3725"/>
                    <a:pt x="3301" y="3725"/>
                  </a:cubicBezTo>
                  <a:cubicBezTo>
                    <a:pt x="3294" y="3725"/>
                    <a:pt x="3287" y="3730"/>
                    <a:pt x="3287" y="3739"/>
                  </a:cubicBezTo>
                  <a:lnTo>
                    <a:pt x="3287" y="4199"/>
                  </a:lnTo>
                  <a:cubicBezTo>
                    <a:pt x="3287" y="4544"/>
                    <a:pt x="3306" y="4831"/>
                    <a:pt x="3066" y="5109"/>
                  </a:cubicBezTo>
                  <a:lnTo>
                    <a:pt x="3066" y="5080"/>
                  </a:lnTo>
                  <a:cubicBezTo>
                    <a:pt x="3076" y="5071"/>
                    <a:pt x="3076" y="5061"/>
                    <a:pt x="3076" y="5052"/>
                  </a:cubicBezTo>
                  <a:cubicBezTo>
                    <a:pt x="3076" y="4726"/>
                    <a:pt x="3124" y="4199"/>
                    <a:pt x="2961" y="3921"/>
                  </a:cubicBezTo>
                  <a:cubicBezTo>
                    <a:pt x="2923" y="3950"/>
                    <a:pt x="2913" y="3979"/>
                    <a:pt x="2913" y="4027"/>
                  </a:cubicBezTo>
                  <a:cubicBezTo>
                    <a:pt x="2923" y="4362"/>
                    <a:pt x="3057" y="4918"/>
                    <a:pt x="2913" y="5224"/>
                  </a:cubicBezTo>
                  <a:cubicBezTo>
                    <a:pt x="2875" y="5310"/>
                    <a:pt x="2664" y="5512"/>
                    <a:pt x="2664" y="5579"/>
                  </a:cubicBezTo>
                  <a:lnTo>
                    <a:pt x="2664" y="5531"/>
                  </a:lnTo>
                  <a:cubicBezTo>
                    <a:pt x="2664" y="5502"/>
                    <a:pt x="2664" y="5492"/>
                    <a:pt x="2645" y="5464"/>
                  </a:cubicBezTo>
                  <a:lnTo>
                    <a:pt x="2645" y="5454"/>
                  </a:lnTo>
                  <a:cubicBezTo>
                    <a:pt x="2645" y="5435"/>
                    <a:pt x="2635" y="5406"/>
                    <a:pt x="2626" y="5387"/>
                  </a:cubicBezTo>
                  <a:cubicBezTo>
                    <a:pt x="2626" y="5243"/>
                    <a:pt x="2616" y="5109"/>
                    <a:pt x="2616" y="4965"/>
                  </a:cubicBezTo>
                  <a:cubicBezTo>
                    <a:pt x="2597" y="4774"/>
                    <a:pt x="2597" y="4573"/>
                    <a:pt x="2568" y="4381"/>
                  </a:cubicBezTo>
                  <a:cubicBezTo>
                    <a:pt x="2568" y="4371"/>
                    <a:pt x="2561" y="4367"/>
                    <a:pt x="2554" y="4367"/>
                  </a:cubicBezTo>
                  <a:cubicBezTo>
                    <a:pt x="2547" y="4367"/>
                    <a:pt x="2540" y="4371"/>
                    <a:pt x="2540" y="4381"/>
                  </a:cubicBezTo>
                  <a:cubicBezTo>
                    <a:pt x="2540" y="4582"/>
                    <a:pt x="2549" y="4774"/>
                    <a:pt x="2540" y="4975"/>
                  </a:cubicBezTo>
                  <a:cubicBezTo>
                    <a:pt x="2540" y="5215"/>
                    <a:pt x="2597" y="5732"/>
                    <a:pt x="2357" y="5885"/>
                  </a:cubicBezTo>
                  <a:lnTo>
                    <a:pt x="2357" y="5789"/>
                  </a:lnTo>
                  <a:lnTo>
                    <a:pt x="2357" y="5512"/>
                  </a:lnTo>
                  <a:cubicBezTo>
                    <a:pt x="2357" y="5435"/>
                    <a:pt x="2357" y="5349"/>
                    <a:pt x="2348" y="5262"/>
                  </a:cubicBezTo>
                  <a:cubicBezTo>
                    <a:pt x="2338" y="5080"/>
                    <a:pt x="2310" y="4918"/>
                    <a:pt x="2281" y="4736"/>
                  </a:cubicBezTo>
                  <a:cubicBezTo>
                    <a:pt x="2281" y="4731"/>
                    <a:pt x="2271" y="4728"/>
                    <a:pt x="2263" y="4728"/>
                  </a:cubicBezTo>
                  <a:cubicBezTo>
                    <a:pt x="2254" y="4728"/>
                    <a:pt x="2247" y="4731"/>
                    <a:pt x="2252" y="4736"/>
                  </a:cubicBezTo>
                  <a:cubicBezTo>
                    <a:pt x="2262" y="4908"/>
                    <a:pt x="2281" y="5080"/>
                    <a:pt x="2262" y="5262"/>
                  </a:cubicBezTo>
                  <a:lnTo>
                    <a:pt x="2262" y="5512"/>
                  </a:lnTo>
                  <a:cubicBezTo>
                    <a:pt x="2262" y="5550"/>
                    <a:pt x="2262" y="5598"/>
                    <a:pt x="2252" y="5636"/>
                  </a:cubicBezTo>
                  <a:cubicBezTo>
                    <a:pt x="2243" y="5866"/>
                    <a:pt x="2166" y="6163"/>
                    <a:pt x="1965" y="6297"/>
                  </a:cubicBezTo>
                  <a:cubicBezTo>
                    <a:pt x="1878" y="6211"/>
                    <a:pt x="1946" y="6067"/>
                    <a:pt x="1955" y="5971"/>
                  </a:cubicBezTo>
                  <a:cubicBezTo>
                    <a:pt x="1965" y="5876"/>
                    <a:pt x="1965" y="5780"/>
                    <a:pt x="1965" y="5684"/>
                  </a:cubicBezTo>
                  <a:cubicBezTo>
                    <a:pt x="1965" y="5492"/>
                    <a:pt x="1946" y="5291"/>
                    <a:pt x="1878" y="5090"/>
                  </a:cubicBezTo>
                  <a:cubicBezTo>
                    <a:pt x="1878" y="5085"/>
                    <a:pt x="1871" y="5083"/>
                    <a:pt x="1865" y="5083"/>
                  </a:cubicBezTo>
                  <a:cubicBezTo>
                    <a:pt x="1859" y="5083"/>
                    <a:pt x="1855" y="5085"/>
                    <a:pt x="1859" y="5090"/>
                  </a:cubicBezTo>
                  <a:cubicBezTo>
                    <a:pt x="1878" y="5253"/>
                    <a:pt x="1898" y="5406"/>
                    <a:pt x="1898" y="5559"/>
                  </a:cubicBezTo>
                  <a:cubicBezTo>
                    <a:pt x="1898" y="5636"/>
                    <a:pt x="1898" y="5703"/>
                    <a:pt x="1878" y="5780"/>
                  </a:cubicBezTo>
                  <a:cubicBezTo>
                    <a:pt x="1869" y="5828"/>
                    <a:pt x="1859" y="5876"/>
                    <a:pt x="1850" y="5933"/>
                  </a:cubicBezTo>
                  <a:cubicBezTo>
                    <a:pt x="1831" y="5981"/>
                    <a:pt x="1831" y="6038"/>
                    <a:pt x="1821" y="6086"/>
                  </a:cubicBezTo>
                  <a:cubicBezTo>
                    <a:pt x="1802" y="6355"/>
                    <a:pt x="1754" y="6517"/>
                    <a:pt x="1572" y="6699"/>
                  </a:cubicBezTo>
                  <a:lnTo>
                    <a:pt x="1572" y="6623"/>
                  </a:lnTo>
                  <a:cubicBezTo>
                    <a:pt x="1581" y="6623"/>
                    <a:pt x="1581" y="6613"/>
                    <a:pt x="1591" y="6604"/>
                  </a:cubicBezTo>
                  <a:cubicBezTo>
                    <a:pt x="1620" y="6431"/>
                    <a:pt x="1610" y="6268"/>
                    <a:pt x="1591" y="6096"/>
                  </a:cubicBezTo>
                  <a:cubicBezTo>
                    <a:pt x="1591" y="5933"/>
                    <a:pt x="1581" y="5761"/>
                    <a:pt x="1572" y="5598"/>
                  </a:cubicBezTo>
                  <a:cubicBezTo>
                    <a:pt x="1572" y="5593"/>
                    <a:pt x="1565" y="5591"/>
                    <a:pt x="1558" y="5591"/>
                  </a:cubicBezTo>
                  <a:cubicBezTo>
                    <a:pt x="1550" y="5591"/>
                    <a:pt x="1543" y="5593"/>
                    <a:pt x="1543" y="5598"/>
                  </a:cubicBezTo>
                  <a:cubicBezTo>
                    <a:pt x="1534" y="5761"/>
                    <a:pt x="1524" y="5933"/>
                    <a:pt x="1524" y="6096"/>
                  </a:cubicBezTo>
                  <a:cubicBezTo>
                    <a:pt x="1524" y="6220"/>
                    <a:pt x="1514" y="6326"/>
                    <a:pt x="1514" y="6450"/>
                  </a:cubicBezTo>
                  <a:lnTo>
                    <a:pt x="1514" y="6460"/>
                  </a:lnTo>
                  <a:cubicBezTo>
                    <a:pt x="1514" y="6470"/>
                    <a:pt x="1514" y="6479"/>
                    <a:pt x="1495" y="6498"/>
                  </a:cubicBezTo>
                  <a:cubicBezTo>
                    <a:pt x="1467" y="6747"/>
                    <a:pt x="1419" y="6853"/>
                    <a:pt x="1237" y="7025"/>
                  </a:cubicBezTo>
                  <a:lnTo>
                    <a:pt x="1237" y="6996"/>
                  </a:lnTo>
                  <a:cubicBezTo>
                    <a:pt x="1237" y="6977"/>
                    <a:pt x="1237" y="6939"/>
                    <a:pt x="1227" y="6910"/>
                  </a:cubicBezTo>
                  <a:cubicBezTo>
                    <a:pt x="1227" y="6901"/>
                    <a:pt x="1227" y="6901"/>
                    <a:pt x="1208" y="6891"/>
                  </a:cubicBezTo>
                  <a:cubicBezTo>
                    <a:pt x="1227" y="6814"/>
                    <a:pt x="1208" y="6738"/>
                    <a:pt x="1208" y="6661"/>
                  </a:cubicBezTo>
                  <a:lnTo>
                    <a:pt x="1208" y="6403"/>
                  </a:lnTo>
                  <a:cubicBezTo>
                    <a:pt x="1208" y="6220"/>
                    <a:pt x="1208" y="6038"/>
                    <a:pt x="1189" y="5876"/>
                  </a:cubicBezTo>
                  <a:cubicBezTo>
                    <a:pt x="1189" y="5866"/>
                    <a:pt x="1182" y="5861"/>
                    <a:pt x="1174" y="5861"/>
                  </a:cubicBezTo>
                  <a:cubicBezTo>
                    <a:pt x="1167" y="5861"/>
                    <a:pt x="1160" y="5866"/>
                    <a:pt x="1160" y="5876"/>
                  </a:cubicBezTo>
                  <a:cubicBezTo>
                    <a:pt x="1141" y="6038"/>
                    <a:pt x="1141" y="6220"/>
                    <a:pt x="1141" y="6403"/>
                  </a:cubicBezTo>
                  <a:cubicBezTo>
                    <a:pt x="1141" y="6738"/>
                    <a:pt x="1150" y="7102"/>
                    <a:pt x="873" y="7361"/>
                  </a:cubicBezTo>
                  <a:lnTo>
                    <a:pt x="873" y="7332"/>
                  </a:lnTo>
                  <a:lnTo>
                    <a:pt x="873" y="7313"/>
                  </a:lnTo>
                  <a:cubicBezTo>
                    <a:pt x="892" y="7313"/>
                    <a:pt x="901" y="7293"/>
                    <a:pt x="901" y="7284"/>
                  </a:cubicBezTo>
                  <a:cubicBezTo>
                    <a:pt x="920" y="7217"/>
                    <a:pt x="901" y="7140"/>
                    <a:pt x="892" y="7054"/>
                  </a:cubicBezTo>
                  <a:cubicBezTo>
                    <a:pt x="873" y="6977"/>
                    <a:pt x="863" y="6901"/>
                    <a:pt x="853" y="6814"/>
                  </a:cubicBezTo>
                  <a:cubicBezTo>
                    <a:pt x="825" y="6661"/>
                    <a:pt x="805" y="6508"/>
                    <a:pt x="767" y="6355"/>
                  </a:cubicBezTo>
                  <a:cubicBezTo>
                    <a:pt x="763" y="6341"/>
                    <a:pt x="752" y="6334"/>
                    <a:pt x="742" y="6334"/>
                  </a:cubicBezTo>
                  <a:cubicBezTo>
                    <a:pt x="730" y="6334"/>
                    <a:pt x="719" y="6344"/>
                    <a:pt x="719" y="6364"/>
                  </a:cubicBezTo>
                  <a:cubicBezTo>
                    <a:pt x="729" y="6517"/>
                    <a:pt x="758" y="6671"/>
                    <a:pt x="777" y="6843"/>
                  </a:cubicBezTo>
                  <a:cubicBezTo>
                    <a:pt x="796" y="6910"/>
                    <a:pt x="805" y="6996"/>
                    <a:pt x="815" y="7073"/>
                  </a:cubicBezTo>
                  <a:cubicBezTo>
                    <a:pt x="825" y="7121"/>
                    <a:pt x="825" y="7169"/>
                    <a:pt x="844" y="7198"/>
                  </a:cubicBezTo>
                  <a:cubicBezTo>
                    <a:pt x="863" y="7284"/>
                    <a:pt x="758" y="7504"/>
                    <a:pt x="671" y="7552"/>
                  </a:cubicBezTo>
                  <a:cubicBezTo>
                    <a:pt x="633" y="7418"/>
                    <a:pt x="623" y="7274"/>
                    <a:pt x="604" y="7140"/>
                  </a:cubicBezTo>
                  <a:cubicBezTo>
                    <a:pt x="576" y="6987"/>
                    <a:pt x="537" y="6834"/>
                    <a:pt x="508" y="6671"/>
                  </a:cubicBezTo>
                  <a:cubicBezTo>
                    <a:pt x="508" y="6666"/>
                    <a:pt x="501" y="6664"/>
                    <a:pt x="494" y="6664"/>
                  </a:cubicBezTo>
                  <a:cubicBezTo>
                    <a:pt x="487" y="6664"/>
                    <a:pt x="480" y="6666"/>
                    <a:pt x="480" y="6671"/>
                  </a:cubicBezTo>
                  <a:cubicBezTo>
                    <a:pt x="480" y="6834"/>
                    <a:pt x="489" y="6987"/>
                    <a:pt x="518" y="7140"/>
                  </a:cubicBezTo>
                  <a:cubicBezTo>
                    <a:pt x="528" y="7293"/>
                    <a:pt x="556" y="7456"/>
                    <a:pt x="576" y="7610"/>
                  </a:cubicBezTo>
                  <a:cubicBezTo>
                    <a:pt x="576" y="7619"/>
                    <a:pt x="576" y="7629"/>
                    <a:pt x="585" y="7629"/>
                  </a:cubicBezTo>
                  <a:cubicBezTo>
                    <a:pt x="413" y="7801"/>
                    <a:pt x="231" y="7983"/>
                    <a:pt x="39" y="8146"/>
                  </a:cubicBezTo>
                  <a:cubicBezTo>
                    <a:pt x="0" y="8185"/>
                    <a:pt x="37" y="8230"/>
                    <a:pt x="78" y="8230"/>
                  </a:cubicBezTo>
                  <a:cubicBezTo>
                    <a:pt x="88" y="8230"/>
                    <a:pt x="97" y="8228"/>
                    <a:pt x="106" y="8223"/>
                  </a:cubicBezTo>
                  <a:cubicBezTo>
                    <a:pt x="250" y="8098"/>
                    <a:pt x="461" y="7820"/>
                    <a:pt x="623" y="7753"/>
                  </a:cubicBezTo>
                  <a:cubicBezTo>
                    <a:pt x="648" y="7744"/>
                    <a:pt x="674" y="7740"/>
                    <a:pt x="700" y="7740"/>
                  </a:cubicBezTo>
                  <a:cubicBezTo>
                    <a:pt x="837" y="7740"/>
                    <a:pt x="990" y="7850"/>
                    <a:pt x="1102" y="7907"/>
                  </a:cubicBezTo>
                  <a:cubicBezTo>
                    <a:pt x="1150" y="7935"/>
                    <a:pt x="1208" y="7964"/>
                    <a:pt x="1256" y="7993"/>
                  </a:cubicBezTo>
                  <a:cubicBezTo>
                    <a:pt x="1269" y="7996"/>
                    <a:pt x="1281" y="7998"/>
                    <a:pt x="1293" y="7998"/>
                  </a:cubicBezTo>
                  <a:cubicBezTo>
                    <a:pt x="1316" y="7998"/>
                    <a:pt x="1336" y="7990"/>
                    <a:pt x="1342" y="7964"/>
                  </a:cubicBezTo>
                  <a:cubicBezTo>
                    <a:pt x="1352" y="7935"/>
                    <a:pt x="1342" y="7897"/>
                    <a:pt x="1323" y="7887"/>
                  </a:cubicBezTo>
                  <a:cubicBezTo>
                    <a:pt x="1275" y="7859"/>
                    <a:pt x="1208" y="7840"/>
                    <a:pt x="1160" y="7811"/>
                  </a:cubicBezTo>
                  <a:cubicBezTo>
                    <a:pt x="1102" y="7792"/>
                    <a:pt x="1055" y="7763"/>
                    <a:pt x="997" y="7744"/>
                  </a:cubicBezTo>
                  <a:cubicBezTo>
                    <a:pt x="940" y="7715"/>
                    <a:pt x="892" y="7696"/>
                    <a:pt x="825" y="7667"/>
                  </a:cubicBezTo>
                  <a:cubicBezTo>
                    <a:pt x="805" y="7667"/>
                    <a:pt x="777" y="7658"/>
                    <a:pt x="767" y="7648"/>
                  </a:cubicBezTo>
                  <a:cubicBezTo>
                    <a:pt x="822" y="7604"/>
                    <a:pt x="924" y="7589"/>
                    <a:pt x="1024" y="7589"/>
                  </a:cubicBezTo>
                  <a:cubicBezTo>
                    <a:pt x="1099" y="7589"/>
                    <a:pt x="1174" y="7597"/>
                    <a:pt x="1227" y="7610"/>
                  </a:cubicBezTo>
                  <a:cubicBezTo>
                    <a:pt x="1294" y="7619"/>
                    <a:pt x="1371" y="7648"/>
                    <a:pt x="1438" y="7667"/>
                  </a:cubicBezTo>
                  <a:cubicBezTo>
                    <a:pt x="1514" y="7696"/>
                    <a:pt x="1581" y="7725"/>
                    <a:pt x="1658" y="7744"/>
                  </a:cubicBezTo>
                  <a:cubicBezTo>
                    <a:pt x="1687" y="7744"/>
                    <a:pt x="1716" y="7705"/>
                    <a:pt x="1687" y="7677"/>
                  </a:cubicBezTo>
                  <a:cubicBezTo>
                    <a:pt x="1639" y="7619"/>
                    <a:pt x="1562" y="7610"/>
                    <a:pt x="1486" y="7571"/>
                  </a:cubicBezTo>
                  <a:cubicBezTo>
                    <a:pt x="1419" y="7552"/>
                    <a:pt x="1342" y="7533"/>
                    <a:pt x="1275" y="7523"/>
                  </a:cubicBezTo>
                  <a:cubicBezTo>
                    <a:pt x="1198" y="7514"/>
                    <a:pt x="1131" y="7504"/>
                    <a:pt x="1055" y="7504"/>
                  </a:cubicBezTo>
                  <a:lnTo>
                    <a:pt x="911" y="7504"/>
                  </a:lnTo>
                  <a:cubicBezTo>
                    <a:pt x="1077" y="7338"/>
                    <a:pt x="1219" y="7292"/>
                    <a:pt x="1387" y="7292"/>
                  </a:cubicBezTo>
                  <a:cubicBezTo>
                    <a:pt x="1499" y="7292"/>
                    <a:pt x="1623" y="7313"/>
                    <a:pt x="1773" y="7332"/>
                  </a:cubicBezTo>
                  <a:cubicBezTo>
                    <a:pt x="1802" y="7337"/>
                    <a:pt x="1838" y="7339"/>
                    <a:pt x="1874" y="7339"/>
                  </a:cubicBezTo>
                  <a:cubicBezTo>
                    <a:pt x="1910" y="7339"/>
                    <a:pt x="1946" y="7337"/>
                    <a:pt x="1974" y="7332"/>
                  </a:cubicBezTo>
                  <a:cubicBezTo>
                    <a:pt x="2013" y="7322"/>
                    <a:pt x="2022" y="7265"/>
                    <a:pt x="1993" y="7236"/>
                  </a:cubicBezTo>
                  <a:cubicBezTo>
                    <a:pt x="1926" y="7217"/>
                    <a:pt x="1859" y="7217"/>
                    <a:pt x="1802" y="7217"/>
                  </a:cubicBezTo>
                  <a:cubicBezTo>
                    <a:pt x="1735" y="7217"/>
                    <a:pt x="1677" y="7198"/>
                    <a:pt x="1620" y="7198"/>
                  </a:cubicBezTo>
                  <a:lnTo>
                    <a:pt x="1294" y="7169"/>
                  </a:lnTo>
                  <a:cubicBezTo>
                    <a:pt x="1409" y="7024"/>
                    <a:pt x="1537" y="6984"/>
                    <a:pt x="1672" y="6984"/>
                  </a:cubicBezTo>
                  <a:cubicBezTo>
                    <a:pt x="1839" y="6984"/>
                    <a:pt x="2017" y="7045"/>
                    <a:pt x="2193" y="7045"/>
                  </a:cubicBezTo>
                  <a:cubicBezTo>
                    <a:pt x="2232" y="7045"/>
                    <a:pt x="2271" y="7042"/>
                    <a:pt x="2310" y="7035"/>
                  </a:cubicBezTo>
                  <a:cubicBezTo>
                    <a:pt x="2357" y="7025"/>
                    <a:pt x="2357" y="6939"/>
                    <a:pt x="2310" y="6939"/>
                  </a:cubicBezTo>
                  <a:cubicBezTo>
                    <a:pt x="2276" y="6934"/>
                    <a:pt x="2240" y="6934"/>
                    <a:pt x="2205" y="6934"/>
                  </a:cubicBezTo>
                  <a:cubicBezTo>
                    <a:pt x="2171" y="6934"/>
                    <a:pt x="2137" y="6934"/>
                    <a:pt x="2108" y="6929"/>
                  </a:cubicBezTo>
                  <a:cubicBezTo>
                    <a:pt x="2041" y="6929"/>
                    <a:pt x="1965" y="6910"/>
                    <a:pt x="1907" y="6901"/>
                  </a:cubicBezTo>
                  <a:lnTo>
                    <a:pt x="1620" y="6834"/>
                  </a:lnTo>
                  <a:cubicBezTo>
                    <a:pt x="1703" y="6767"/>
                    <a:pt x="1830" y="6715"/>
                    <a:pt x="1943" y="6715"/>
                  </a:cubicBezTo>
                  <a:cubicBezTo>
                    <a:pt x="1960" y="6715"/>
                    <a:pt x="1977" y="6716"/>
                    <a:pt x="1993" y="6719"/>
                  </a:cubicBezTo>
                  <a:cubicBezTo>
                    <a:pt x="2051" y="6738"/>
                    <a:pt x="2118" y="6747"/>
                    <a:pt x="2185" y="6757"/>
                  </a:cubicBezTo>
                  <a:cubicBezTo>
                    <a:pt x="2310" y="6786"/>
                    <a:pt x="2444" y="6805"/>
                    <a:pt x="2578" y="6814"/>
                  </a:cubicBezTo>
                  <a:cubicBezTo>
                    <a:pt x="2635" y="6814"/>
                    <a:pt x="2645" y="6719"/>
                    <a:pt x="2587" y="6709"/>
                  </a:cubicBezTo>
                  <a:cubicBezTo>
                    <a:pt x="2453" y="6690"/>
                    <a:pt x="2329" y="6671"/>
                    <a:pt x="2195" y="6661"/>
                  </a:cubicBezTo>
                  <a:cubicBezTo>
                    <a:pt x="2137" y="6652"/>
                    <a:pt x="2060" y="6652"/>
                    <a:pt x="2003" y="6642"/>
                  </a:cubicBezTo>
                  <a:cubicBezTo>
                    <a:pt x="1971" y="6632"/>
                    <a:pt x="1937" y="6624"/>
                    <a:pt x="1903" y="6624"/>
                  </a:cubicBezTo>
                  <a:cubicBezTo>
                    <a:pt x="1875" y="6624"/>
                    <a:pt x="1847" y="6629"/>
                    <a:pt x="1821" y="6642"/>
                  </a:cubicBezTo>
                  <a:lnTo>
                    <a:pt x="1811" y="6642"/>
                  </a:lnTo>
                  <a:cubicBezTo>
                    <a:pt x="1941" y="6506"/>
                    <a:pt x="2045" y="6469"/>
                    <a:pt x="2173" y="6469"/>
                  </a:cubicBezTo>
                  <a:cubicBezTo>
                    <a:pt x="2253" y="6469"/>
                    <a:pt x="2343" y="6484"/>
                    <a:pt x="2453" y="6498"/>
                  </a:cubicBezTo>
                  <a:cubicBezTo>
                    <a:pt x="2549" y="6508"/>
                    <a:pt x="2635" y="6517"/>
                    <a:pt x="2731" y="6527"/>
                  </a:cubicBezTo>
                  <a:cubicBezTo>
                    <a:pt x="2761" y="6534"/>
                    <a:pt x="2791" y="6538"/>
                    <a:pt x="2820" y="6538"/>
                  </a:cubicBezTo>
                  <a:cubicBezTo>
                    <a:pt x="2875" y="6538"/>
                    <a:pt x="2927" y="6523"/>
                    <a:pt x="2971" y="6479"/>
                  </a:cubicBezTo>
                  <a:cubicBezTo>
                    <a:pt x="3009" y="6450"/>
                    <a:pt x="2971" y="6403"/>
                    <a:pt x="2923" y="6403"/>
                  </a:cubicBezTo>
                  <a:cubicBezTo>
                    <a:pt x="2866" y="6414"/>
                    <a:pt x="2810" y="6418"/>
                    <a:pt x="2754" y="6418"/>
                  </a:cubicBezTo>
                  <a:cubicBezTo>
                    <a:pt x="2666" y="6418"/>
                    <a:pt x="2579" y="6408"/>
                    <a:pt x="2492" y="6403"/>
                  </a:cubicBezTo>
                  <a:cubicBezTo>
                    <a:pt x="2405" y="6403"/>
                    <a:pt x="2338" y="6383"/>
                    <a:pt x="2252" y="6383"/>
                  </a:cubicBezTo>
                  <a:lnTo>
                    <a:pt x="2156" y="6383"/>
                  </a:lnTo>
                  <a:cubicBezTo>
                    <a:pt x="2137" y="6383"/>
                    <a:pt x="2108" y="6374"/>
                    <a:pt x="2089" y="6355"/>
                  </a:cubicBezTo>
                  <a:cubicBezTo>
                    <a:pt x="2204" y="6240"/>
                    <a:pt x="2318" y="6215"/>
                    <a:pt x="2445" y="6215"/>
                  </a:cubicBezTo>
                  <a:cubicBezTo>
                    <a:pt x="2530" y="6215"/>
                    <a:pt x="2621" y="6226"/>
                    <a:pt x="2722" y="6230"/>
                  </a:cubicBezTo>
                  <a:cubicBezTo>
                    <a:pt x="2784" y="6234"/>
                    <a:pt x="2846" y="6240"/>
                    <a:pt x="2907" y="6240"/>
                  </a:cubicBezTo>
                  <a:cubicBezTo>
                    <a:pt x="2988" y="6240"/>
                    <a:pt x="3067" y="6230"/>
                    <a:pt x="3143" y="6192"/>
                  </a:cubicBezTo>
                  <a:cubicBezTo>
                    <a:pt x="3172" y="6182"/>
                    <a:pt x="3191" y="6125"/>
                    <a:pt x="3143" y="6115"/>
                  </a:cubicBezTo>
                  <a:cubicBezTo>
                    <a:pt x="3098" y="6106"/>
                    <a:pt x="3053" y="6102"/>
                    <a:pt x="3006" y="6102"/>
                  </a:cubicBezTo>
                  <a:cubicBezTo>
                    <a:pt x="2914" y="6102"/>
                    <a:pt x="2821" y="6115"/>
                    <a:pt x="2731" y="6115"/>
                  </a:cubicBezTo>
                  <a:cubicBezTo>
                    <a:pt x="2597" y="6115"/>
                    <a:pt x="2482" y="6086"/>
                    <a:pt x="2348" y="6086"/>
                  </a:cubicBezTo>
                  <a:cubicBezTo>
                    <a:pt x="2348" y="6077"/>
                    <a:pt x="2348" y="6077"/>
                    <a:pt x="2357" y="6067"/>
                  </a:cubicBezTo>
                  <a:cubicBezTo>
                    <a:pt x="2450" y="5962"/>
                    <a:pt x="2578" y="5933"/>
                    <a:pt x="2709" y="5933"/>
                  </a:cubicBezTo>
                  <a:cubicBezTo>
                    <a:pt x="2781" y="5933"/>
                    <a:pt x="2854" y="5942"/>
                    <a:pt x="2923" y="5952"/>
                  </a:cubicBezTo>
                  <a:cubicBezTo>
                    <a:pt x="3009" y="5971"/>
                    <a:pt x="3095" y="5981"/>
                    <a:pt x="3172" y="5981"/>
                  </a:cubicBezTo>
                  <a:cubicBezTo>
                    <a:pt x="3220" y="5981"/>
                    <a:pt x="3258" y="5991"/>
                    <a:pt x="3306" y="5991"/>
                  </a:cubicBezTo>
                  <a:cubicBezTo>
                    <a:pt x="3354" y="5991"/>
                    <a:pt x="3392" y="5991"/>
                    <a:pt x="3440" y="5981"/>
                  </a:cubicBezTo>
                  <a:cubicBezTo>
                    <a:pt x="3488" y="5971"/>
                    <a:pt x="3498" y="5904"/>
                    <a:pt x="3450" y="5895"/>
                  </a:cubicBezTo>
                  <a:cubicBezTo>
                    <a:pt x="3411" y="5885"/>
                    <a:pt x="3383" y="5876"/>
                    <a:pt x="3335" y="5876"/>
                  </a:cubicBezTo>
                  <a:cubicBezTo>
                    <a:pt x="3296" y="5876"/>
                    <a:pt x="3258" y="5856"/>
                    <a:pt x="3239" y="5856"/>
                  </a:cubicBezTo>
                  <a:cubicBezTo>
                    <a:pt x="3162" y="5856"/>
                    <a:pt x="3095" y="5847"/>
                    <a:pt x="3019" y="5847"/>
                  </a:cubicBezTo>
                  <a:cubicBezTo>
                    <a:pt x="2951" y="5847"/>
                    <a:pt x="2875" y="5837"/>
                    <a:pt x="2808" y="5837"/>
                  </a:cubicBezTo>
                  <a:cubicBezTo>
                    <a:pt x="2769" y="5837"/>
                    <a:pt x="2731" y="5837"/>
                    <a:pt x="2712" y="5828"/>
                  </a:cubicBezTo>
                  <a:cubicBezTo>
                    <a:pt x="2674" y="5828"/>
                    <a:pt x="2645" y="5828"/>
                    <a:pt x="2616" y="5809"/>
                  </a:cubicBezTo>
                  <a:cubicBezTo>
                    <a:pt x="2658" y="5715"/>
                    <a:pt x="2770" y="5692"/>
                    <a:pt x="2888" y="5692"/>
                  </a:cubicBezTo>
                  <a:cubicBezTo>
                    <a:pt x="2988" y="5692"/>
                    <a:pt x="3092" y="5708"/>
                    <a:pt x="3162" y="5713"/>
                  </a:cubicBezTo>
                  <a:cubicBezTo>
                    <a:pt x="3288" y="5727"/>
                    <a:pt x="3410" y="5736"/>
                    <a:pt x="3533" y="5736"/>
                  </a:cubicBezTo>
                  <a:cubicBezTo>
                    <a:pt x="3578" y="5736"/>
                    <a:pt x="3624" y="5734"/>
                    <a:pt x="3670" y="5732"/>
                  </a:cubicBezTo>
                  <a:cubicBezTo>
                    <a:pt x="3727" y="5713"/>
                    <a:pt x="3727" y="5636"/>
                    <a:pt x="3670" y="5636"/>
                  </a:cubicBezTo>
                  <a:cubicBezTo>
                    <a:pt x="3613" y="5630"/>
                    <a:pt x="3557" y="5628"/>
                    <a:pt x="3503" y="5628"/>
                  </a:cubicBezTo>
                  <a:cubicBezTo>
                    <a:pt x="3393" y="5628"/>
                    <a:pt x="3287" y="5636"/>
                    <a:pt x="3172" y="5636"/>
                  </a:cubicBezTo>
                  <a:cubicBezTo>
                    <a:pt x="3047" y="5636"/>
                    <a:pt x="2913" y="5636"/>
                    <a:pt x="2779" y="5617"/>
                  </a:cubicBezTo>
                  <a:cubicBezTo>
                    <a:pt x="2892" y="5504"/>
                    <a:pt x="2981" y="5462"/>
                    <a:pt x="3124" y="5462"/>
                  </a:cubicBezTo>
                  <a:cubicBezTo>
                    <a:pt x="3139" y="5462"/>
                    <a:pt x="3155" y="5463"/>
                    <a:pt x="3172" y="5464"/>
                  </a:cubicBezTo>
                  <a:lnTo>
                    <a:pt x="3430" y="5492"/>
                  </a:lnTo>
                  <a:cubicBezTo>
                    <a:pt x="3562" y="5500"/>
                    <a:pt x="3700" y="5514"/>
                    <a:pt x="3840" y="5514"/>
                  </a:cubicBezTo>
                  <a:cubicBezTo>
                    <a:pt x="3872" y="5514"/>
                    <a:pt x="3905" y="5513"/>
                    <a:pt x="3938" y="5512"/>
                  </a:cubicBezTo>
                  <a:cubicBezTo>
                    <a:pt x="3986" y="5512"/>
                    <a:pt x="4005" y="5444"/>
                    <a:pt x="3957" y="5425"/>
                  </a:cubicBezTo>
                  <a:cubicBezTo>
                    <a:pt x="3775" y="5397"/>
                    <a:pt x="3584" y="5377"/>
                    <a:pt x="3402" y="5377"/>
                  </a:cubicBezTo>
                  <a:cubicBezTo>
                    <a:pt x="3306" y="5377"/>
                    <a:pt x="3210" y="5368"/>
                    <a:pt x="3124" y="5368"/>
                  </a:cubicBezTo>
                  <a:cubicBezTo>
                    <a:pt x="3114" y="5368"/>
                    <a:pt x="3047" y="5368"/>
                    <a:pt x="3009" y="5377"/>
                  </a:cubicBezTo>
                  <a:cubicBezTo>
                    <a:pt x="3124" y="5242"/>
                    <a:pt x="3253" y="5217"/>
                    <a:pt x="3413" y="5217"/>
                  </a:cubicBezTo>
                  <a:cubicBezTo>
                    <a:pt x="3480" y="5217"/>
                    <a:pt x="3552" y="5221"/>
                    <a:pt x="3632" y="5224"/>
                  </a:cubicBezTo>
                  <a:cubicBezTo>
                    <a:pt x="3713" y="5224"/>
                    <a:pt x="3797" y="5227"/>
                    <a:pt x="3881" y="5227"/>
                  </a:cubicBezTo>
                  <a:cubicBezTo>
                    <a:pt x="3965" y="5227"/>
                    <a:pt x="4048" y="5224"/>
                    <a:pt x="4130" y="5215"/>
                  </a:cubicBezTo>
                  <a:cubicBezTo>
                    <a:pt x="4206" y="5205"/>
                    <a:pt x="4197" y="5119"/>
                    <a:pt x="4130" y="5109"/>
                  </a:cubicBezTo>
                  <a:cubicBezTo>
                    <a:pt x="4079" y="5103"/>
                    <a:pt x="4028" y="5101"/>
                    <a:pt x="3976" y="5101"/>
                  </a:cubicBezTo>
                  <a:cubicBezTo>
                    <a:pt x="3861" y="5101"/>
                    <a:pt x="3744" y="5112"/>
                    <a:pt x="3632" y="5119"/>
                  </a:cubicBezTo>
                  <a:cubicBezTo>
                    <a:pt x="3545" y="5119"/>
                    <a:pt x="3459" y="5128"/>
                    <a:pt x="3383" y="5128"/>
                  </a:cubicBezTo>
                  <a:cubicBezTo>
                    <a:pt x="3335" y="5128"/>
                    <a:pt x="3268" y="5138"/>
                    <a:pt x="3210" y="5138"/>
                  </a:cubicBezTo>
                  <a:cubicBezTo>
                    <a:pt x="3325" y="5009"/>
                    <a:pt x="3419" y="4976"/>
                    <a:pt x="3559" y="4976"/>
                  </a:cubicBezTo>
                  <a:cubicBezTo>
                    <a:pt x="3606" y="4976"/>
                    <a:pt x="3658" y="4980"/>
                    <a:pt x="3718" y="4985"/>
                  </a:cubicBezTo>
                  <a:cubicBezTo>
                    <a:pt x="3775" y="4985"/>
                    <a:pt x="3842" y="4994"/>
                    <a:pt x="3909" y="4994"/>
                  </a:cubicBezTo>
                  <a:cubicBezTo>
                    <a:pt x="3977" y="4994"/>
                    <a:pt x="4034" y="4994"/>
                    <a:pt x="4111" y="4985"/>
                  </a:cubicBezTo>
                  <a:cubicBezTo>
                    <a:pt x="4159" y="4975"/>
                    <a:pt x="4159" y="4898"/>
                    <a:pt x="4111" y="4898"/>
                  </a:cubicBezTo>
                  <a:lnTo>
                    <a:pt x="3727" y="4898"/>
                  </a:lnTo>
                  <a:cubicBezTo>
                    <a:pt x="3670" y="4898"/>
                    <a:pt x="3603" y="4889"/>
                    <a:pt x="3536" y="4889"/>
                  </a:cubicBezTo>
                  <a:cubicBezTo>
                    <a:pt x="3498" y="4889"/>
                    <a:pt x="3478" y="4889"/>
                    <a:pt x="3450" y="4879"/>
                  </a:cubicBezTo>
                  <a:cubicBezTo>
                    <a:pt x="3507" y="4755"/>
                    <a:pt x="3689" y="4755"/>
                    <a:pt x="3814" y="4755"/>
                  </a:cubicBezTo>
                  <a:lnTo>
                    <a:pt x="4082" y="4755"/>
                  </a:lnTo>
                  <a:cubicBezTo>
                    <a:pt x="4178" y="4755"/>
                    <a:pt x="4274" y="4745"/>
                    <a:pt x="4360" y="4745"/>
                  </a:cubicBezTo>
                  <a:cubicBezTo>
                    <a:pt x="4446" y="4736"/>
                    <a:pt x="4551" y="4736"/>
                    <a:pt x="4628" y="4697"/>
                  </a:cubicBezTo>
                  <a:cubicBezTo>
                    <a:pt x="4657" y="4678"/>
                    <a:pt x="4647" y="4630"/>
                    <a:pt x="4609" y="4611"/>
                  </a:cubicBezTo>
                  <a:cubicBezTo>
                    <a:pt x="4586" y="4605"/>
                    <a:pt x="4561" y="4603"/>
                    <a:pt x="4534" y="4603"/>
                  </a:cubicBezTo>
                  <a:cubicBezTo>
                    <a:pt x="4468" y="4603"/>
                    <a:pt x="4395" y="4617"/>
                    <a:pt x="4341" y="4630"/>
                  </a:cubicBezTo>
                  <a:cubicBezTo>
                    <a:pt x="4254" y="4640"/>
                    <a:pt x="4159" y="4640"/>
                    <a:pt x="4072" y="4649"/>
                  </a:cubicBezTo>
                  <a:cubicBezTo>
                    <a:pt x="3986" y="4659"/>
                    <a:pt x="3890" y="4659"/>
                    <a:pt x="3814" y="4659"/>
                  </a:cubicBezTo>
                  <a:cubicBezTo>
                    <a:pt x="3747" y="4659"/>
                    <a:pt x="3689" y="4659"/>
                    <a:pt x="3632" y="4678"/>
                  </a:cubicBezTo>
                  <a:cubicBezTo>
                    <a:pt x="3764" y="4516"/>
                    <a:pt x="3877" y="4485"/>
                    <a:pt x="4019" y="4485"/>
                  </a:cubicBezTo>
                  <a:cubicBezTo>
                    <a:pt x="4104" y="4485"/>
                    <a:pt x="4198" y="4496"/>
                    <a:pt x="4312" y="4496"/>
                  </a:cubicBezTo>
                  <a:lnTo>
                    <a:pt x="4590" y="4496"/>
                  </a:lnTo>
                  <a:cubicBezTo>
                    <a:pt x="4638" y="4496"/>
                    <a:pt x="4685" y="4498"/>
                    <a:pt x="4733" y="4498"/>
                  </a:cubicBezTo>
                  <a:cubicBezTo>
                    <a:pt x="4781" y="4498"/>
                    <a:pt x="4829" y="4496"/>
                    <a:pt x="4877" y="4486"/>
                  </a:cubicBezTo>
                  <a:cubicBezTo>
                    <a:pt x="4925" y="4467"/>
                    <a:pt x="4915" y="4400"/>
                    <a:pt x="4877" y="4391"/>
                  </a:cubicBezTo>
                  <a:cubicBezTo>
                    <a:pt x="4834" y="4378"/>
                    <a:pt x="4791" y="4373"/>
                    <a:pt x="4747" y="4373"/>
                  </a:cubicBezTo>
                  <a:cubicBezTo>
                    <a:pt x="4695" y="4373"/>
                    <a:pt x="4642" y="4380"/>
                    <a:pt x="4590" y="4391"/>
                  </a:cubicBezTo>
                  <a:lnTo>
                    <a:pt x="4302" y="4391"/>
                  </a:lnTo>
                  <a:cubicBezTo>
                    <a:pt x="4206" y="4391"/>
                    <a:pt x="4111" y="4391"/>
                    <a:pt x="4015" y="4400"/>
                  </a:cubicBezTo>
                  <a:cubicBezTo>
                    <a:pt x="3957" y="4400"/>
                    <a:pt x="3890" y="4400"/>
                    <a:pt x="3842" y="4410"/>
                  </a:cubicBezTo>
                  <a:cubicBezTo>
                    <a:pt x="4015" y="4209"/>
                    <a:pt x="4130" y="4209"/>
                    <a:pt x="4369" y="4209"/>
                  </a:cubicBezTo>
                  <a:lnTo>
                    <a:pt x="4839" y="4209"/>
                  </a:lnTo>
                  <a:cubicBezTo>
                    <a:pt x="4887" y="4199"/>
                    <a:pt x="4915" y="4122"/>
                    <a:pt x="4848" y="4113"/>
                  </a:cubicBezTo>
                  <a:cubicBezTo>
                    <a:pt x="4826" y="4110"/>
                    <a:pt x="4802" y="4109"/>
                    <a:pt x="4776" y="4109"/>
                  </a:cubicBezTo>
                  <a:cubicBezTo>
                    <a:pt x="4726" y="4109"/>
                    <a:pt x="4673" y="4113"/>
                    <a:pt x="4628" y="4113"/>
                  </a:cubicBezTo>
                  <a:cubicBezTo>
                    <a:pt x="4542" y="4113"/>
                    <a:pt x="4465" y="4113"/>
                    <a:pt x="4389" y="4122"/>
                  </a:cubicBezTo>
                  <a:cubicBezTo>
                    <a:pt x="4274" y="4122"/>
                    <a:pt x="4178" y="4132"/>
                    <a:pt x="4072" y="4151"/>
                  </a:cubicBezTo>
                  <a:cubicBezTo>
                    <a:pt x="4164" y="4040"/>
                    <a:pt x="4277" y="4023"/>
                    <a:pt x="4400" y="4023"/>
                  </a:cubicBezTo>
                  <a:cubicBezTo>
                    <a:pt x="4458" y="4023"/>
                    <a:pt x="4519" y="4027"/>
                    <a:pt x="4580" y="4027"/>
                  </a:cubicBezTo>
                  <a:cubicBezTo>
                    <a:pt x="4733" y="4027"/>
                    <a:pt x="4887" y="4017"/>
                    <a:pt x="5040" y="3979"/>
                  </a:cubicBezTo>
                  <a:cubicBezTo>
                    <a:pt x="5085" y="3970"/>
                    <a:pt x="5079" y="3892"/>
                    <a:pt x="5038" y="3892"/>
                  </a:cubicBezTo>
                  <a:cubicBezTo>
                    <a:pt x="5035" y="3892"/>
                    <a:pt x="5033" y="3892"/>
                    <a:pt x="5030" y="3892"/>
                  </a:cubicBezTo>
                  <a:cubicBezTo>
                    <a:pt x="4877" y="3912"/>
                    <a:pt x="4733" y="3931"/>
                    <a:pt x="4580" y="3940"/>
                  </a:cubicBezTo>
                  <a:cubicBezTo>
                    <a:pt x="4503" y="3960"/>
                    <a:pt x="4436" y="3960"/>
                    <a:pt x="4360" y="3960"/>
                  </a:cubicBezTo>
                  <a:lnTo>
                    <a:pt x="4245" y="3960"/>
                  </a:lnTo>
                  <a:cubicBezTo>
                    <a:pt x="4408" y="3739"/>
                    <a:pt x="4599" y="3739"/>
                    <a:pt x="4848" y="3730"/>
                  </a:cubicBezTo>
                  <a:cubicBezTo>
                    <a:pt x="4935" y="3730"/>
                    <a:pt x="5030" y="3720"/>
                    <a:pt x="5117" y="3720"/>
                  </a:cubicBezTo>
                  <a:cubicBezTo>
                    <a:pt x="5133" y="3720"/>
                    <a:pt x="5154" y="3721"/>
                    <a:pt x="5176" y="3721"/>
                  </a:cubicBezTo>
                  <a:cubicBezTo>
                    <a:pt x="5242" y="3721"/>
                    <a:pt x="5323" y="3715"/>
                    <a:pt x="5366" y="3672"/>
                  </a:cubicBezTo>
                  <a:cubicBezTo>
                    <a:pt x="5375" y="3653"/>
                    <a:pt x="5375" y="3634"/>
                    <a:pt x="5366" y="3624"/>
                  </a:cubicBezTo>
                  <a:cubicBezTo>
                    <a:pt x="5340" y="3602"/>
                    <a:pt x="5300" y="3597"/>
                    <a:pt x="5257" y="3597"/>
                  </a:cubicBezTo>
                  <a:cubicBezTo>
                    <a:pt x="5207" y="3597"/>
                    <a:pt x="5153" y="3605"/>
                    <a:pt x="5117" y="3605"/>
                  </a:cubicBezTo>
                  <a:cubicBezTo>
                    <a:pt x="5021" y="3624"/>
                    <a:pt x="4935" y="3624"/>
                    <a:pt x="4839" y="3634"/>
                  </a:cubicBezTo>
                  <a:cubicBezTo>
                    <a:pt x="4705" y="3643"/>
                    <a:pt x="4580" y="3672"/>
                    <a:pt x="4456" y="3682"/>
                  </a:cubicBezTo>
                  <a:cubicBezTo>
                    <a:pt x="4599" y="3500"/>
                    <a:pt x="4820" y="3538"/>
                    <a:pt x="5011" y="3509"/>
                  </a:cubicBezTo>
                  <a:cubicBezTo>
                    <a:pt x="5165" y="3490"/>
                    <a:pt x="5318" y="3461"/>
                    <a:pt x="5462" y="3413"/>
                  </a:cubicBezTo>
                  <a:cubicBezTo>
                    <a:pt x="5505" y="3405"/>
                    <a:pt x="5501" y="3334"/>
                    <a:pt x="5465" y="3334"/>
                  </a:cubicBezTo>
                  <a:cubicBezTo>
                    <a:pt x="5461" y="3334"/>
                    <a:pt x="5457" y="3335"/>
                    <a:pt x="5452" y="3337"/>
                  </a:cubicBezTo>
                  <a:cubicBezTo>
                    <a:pt x="5299" y="3356"/>
                    <a:pt x="5155" y="3394"/>
                    <a:pt x="4992" y="3413"/>
                  </a:cubicBezTo>
                  <a:cubicBezTo>
                    <a:pt x="4868" y="3442"/>
                    <a:pt x="4733" y="3452"/>
                    <a:pt x="4599" y="3481"/>
                  </a:cubicBezTo>
                  <a:cubicBezTo>
                    <a:pt x="4743" y="3289"/>
                    <a:pt x="4800" y="3212"/>
                    <a:pt x="5059" y="3203"/>
                  </a:cubicBezTo>
                  <a:cubicBezTo>
                    <a:pt x="5136" y="3203"/>
                    <a:pt x="5222" y="3203"/>
                    <a:pt x="5308" y="3193"/>
                  </a:cubicBezTo>
                  <a:cubicBezTo>
                    <a:pt x="5394" y="3174"/>
                    <a:pt x="5471" y="3164"/>
                    <a:pt x="5557" y="3164"/>
                  </a:cubicBezTo>
                  <a:cubicBezTo>
                    <a:pt x="5644" y="3155"/>
                    <a:pt x="5739" y="3155"/>
                    <a:pt x="5806" y="3107"/>
                  </a:cubicBezTo>
                  <a:cubicBezTo>
                    <a:pt x="5845" y="3078"/>
                    <a:pt x="5835" y="3021"/>
                    <a:pt x="5797" y="3011"/>
                  </a:cubicBezTo>
                  <a:cubicBezTo>
                    <a:pt x="5784" y="3009"/>
                    <a:pt x="5770" y="3008"/>
                    <a:pt x="5756" y="3008"/>
                  </a:cubicBezTo>
                  <a:cubicBezTo>
                    <a:pt x="5694" y="3008"/>
                    <a:pt x="5619" y="3022"/>
                    <a:pt x="5557" y="3030"/>
                  </a:cubicBezTo>
                  <a:lnTo>
                    <a:pt x="5308" y="3069"/>
                  </a:lnTo>
                  <a:lnTo>
                    <a:pt x="5059" y="3107"/>
                  </a:lnTo>
                  <a:cubicBezTo>
                    <a:pt x="4992" y="3116"/>
                    <a:pt x="4944" y="3116"/>
                    <a:pt x="4887" y="3116"/>
                  </a:cubicBezTo>
                  <a:cubicBezTo>
                    <a:pt x="5040" y="2906"/>
                    <a:pt x="5174" y="2867"/>
                    <a:pt x="5442" y="2858"/>
                  </a:cubicBezTo>
                  <a:cubicBezTo>
                    <a:pt x="5478" y="2858"/>
                    <a:pt x="5515" y="2859"/>
                    <a:pt x="5553" y="2859"/>
                  </a:cubicBezTo>
                  <a:cubicBezTo>
                    <a:pt x="5648" y="2859"/>
                    <a:pt x="5749" y="2854"/>
                    <a:pt x="5845" y="2819"/>
                  </a:cubicBezTo>
                  <a:cubicBezTo>
                    <a:pt x="5883" y="2810"/>
                    <a:pt x="5883" y="2762"/>
                    <a:pt x="5845" y="2743"/>
                  </a:cubicBezTo>
                  <a:cubicBezTo>
                    <a:pt x="5811" y="2733"/>
                    <a:pt x="5773" y="2731"/>
                    <a:pt x="5732" y="2731"/>
                  </a:cubicBezTo>
                  <a:cubicBezTo>
                    <a:pt x="5691" y="2731"/>
                    <a:pt x="5648" y="2733"/>
                    <a:pt x="5605" y="2733"/>
                  </a:cubicBezTo>
                  <a:cubicBezTo>
                    <a:pt x="5519" y="2743"/>
                    <a:pt x="5452" y="2743"/>
                    <a:pt x="5366" y="2762"/>
                  </a:cubicBezTo>
                  <a:cubicBezTo>
                    <a:pt x="5327" y="2762"/>
                    <a:pt x="5279" y="2772"/>
                    <a:pt x="5251" y="2772"/>
                  </a:cubicBezTo>
                  <a:cubicBezTo>
                    <a:pt x="5212" y="2772"/>
                    <a:pt x="5184" y="2781"/>
                    <a:pt x="5155" y="2781"/>
                  </a:cubicBezTo>
                  <a:lnTo>
                    <a:pt x="5155" y="2762"/>
                  </a:lnTo>
                  <a:cubicBezTo>
                    <a:pt x="5318" y="2532"/>
                    <a:pt x="5375" y="2532"/>
                    <a:pt x="5653" y="2503"/>
                  </a:cubicBezTo>
                  <a:cubicBezTo>
                    <a:pt x="5758" y="2494"/>
                    <a:pt x="5873" y="2494"/>
                    <a:pt x="5979" y="2446"/>
                  </a:cubicBezTo>
                  <a:cubicBezTo>
                    <a:pt x="6017" y="2427"/>
                    <a:pt x="6017" y="2360"/>
                    <a:pt x="5969" y="2360"/>
                  </a:cubicBezTo>
                  <a:cubicBezTo>
                    <a:pt x="5854" y="2360"/>
                    <a:pt x="5758" y="2388"/>
                    <a:pt x="5653" y="2398"/>
                  </a:cubicBezTo>
                  <a:cubicBezTo>
                    <a:pt x="5596" y="2408"/>
                    <a:pt x="5538" y="2408"/>
                    <a:pt x="5462" y="2427"/>
                  </a:cubicBezTo>
                  <a:cubicBezTo>
                    <a:pt x="5471" y="2408"/>
                    <a:pt x="5490" y="2398"/>
                    <a:pt x="5490" y="2379"/>
                  </a:cubicBezTo>
                  <a:lnTo>
                    <a:pt x="5500" y="2379"/>
                  </a:lnTo>
                  <a:cubicBezTo>
                    <a:pt x="5519" y="2379"/>
                    <a:pt x="5548" y="2360"/>
                    <a:pt x="5567" y="2360"/>
                  </a:cubicBezTo>
                  <a:lnTo>
                    <a:pt x="5711" y="2331"/>
                  </a:lnTo>
                  <a:lnTo>
                    <a:pt x="5854" y="2293"/>
                  </a:lnTo>
                  <a:cubicBezTo>
                    <a:pt x="5883" y="2283"/>
                    <a:pt x="5902" y="2283"/>
                    <a:pt x="5931" y="2264"/>
                  </a:cubicBezTo>
                  <a:cubicBezTo>
                    <a:pt x="5950" y="2254"/>
                    <a:pt x="5969" y="2245"/>
                    <a:pt x="5988" y="2235"/>
                  </a:cubicBezTo>
                  <a:cubicBezTo>
                    <a:pt x="5998" y="2235"/>
                    <a:pt x="5988" y="2206"/>
                    <a:pt x="5979" y="2206"/>
                  </a:cubicBezTo>
                  <a:cubicBezTo>
                    <a:pt x="5931" y="2206"/>
                    <a:pt x="5893" y="2206"/>
                    <a:pt x="5845" y="2216"/>
                  </a:cubicBezTo>
                  <a:cubicBezTo>
                    <a:pt x="5797" y="2235"/>
                    <a:pt x="5758" y="2235"/>
                    <a:pt x="5711" y="2245"/>
                  </a:cubicBezTo>
                  <a:cubicBezTo>
                    <a:pt x="5644" y="2254"/>
                    <a:pt x="5557" y="2264"/>
                    <a:pt x="5490" y="2283"/>
                  </a:cubicBezTo>
                  <a:cubicBezTo>
                    <a:pt x="5548" y="2139"/>
                    <a:pt x="5787" y="2120"/>
                    <a:pt x="5921" y="2111"/>
                  </a:cubicBezTo>
                  <a:cubicBezTo>
                    <a:pt x="6046" y="2101"/>
                    <a:pt x="6190" y="2101"/>
                    <a:pt x="6314" y="2053"/>
                  </a:cubicBezTo>
                  <a:cubicBezTo>
                    <a:pt x="6352" y="2043"/>
                    <a:pt x="6352" y="1996"/>
                    <a:pt x="6314" y="1996"/>
                  </a:cubicBezTo>
                  <a:cubicBezTo>
                    <a:pt x="6258" y="1982"/>
                    <a:pt x="6212" y="1973"/>
                    <a:pt x="6165" y="1973"/>
                  </a:cubicBezTo>
                  <a:cubicBezTo>
                    <a:pt x="6148" y="1973"/>
                    <a:pt x="6131" y="1974"/>
                    <a:pt x="6113" y="1976"/>
                  </a:cubicBezTo>
                  <a:cubicBezTo>
                    <a:pt x="6036" y="1976"/>
                    <a:pt x="5969" y="1996"/>
                    <a:pt x="5893" y="2005"/>
                  </a:cubicBezTo>
                  <a:cubicBezTo>
                    <a:pt x="5826" y="2015"/>
                    <a:pt x="5758" y="2024"/>
                    <a:pt x="5691" y="2043"/>
                  </a:cubicBezTo>
                  <a:cubicBezTo>
                    <a:pt x="5682" y="2043"/>
                    <a:pt x="5653" y="2053"/>
                    <a:pt x="5634" y="2053"/>
                  </a:cubicBezTo>
                  <a:cubicBezTo>
                    <a:pt x="5634" y="2043"/>
                    <a:pt x="5644" y="2043"/>
                    <a:pt x="5644" y="2024"/>
                  </a:cubicBezTo>
                  <a:cubicBezTo>
                    <a:pt x="5778" y="1823"/>
                    <a:pt x="5873" y="1861"/>
                    <a:pt x="6094" y="1823"/>
                  </a:cubicBezTo>
                  <a:cubicBezTo>
                    <a:pt x="6132" y="1814"/>
                    <a:pt x="6170" y="1804"/>
                    <a:pt x="6209" y="1775"/>
                  </a:cubicBezTo>
                  <a:cubicBezTo>
                    <a:pt x="6238" y="1756"/>
                    <a:pt x="6218" y="1708"/>
                    <a:pt x="6180" y="1708"/>
                  </a:cubicBezTo>
                  <a:lnTo>
                    <a:pt x="6075" y="1708"/>
                  </a:lnTo>
                  <a:cubicBezTo>
                    <a:pt x="6036" y="1708"/>
                    <a:pt x="5998" y="1718"/>
                    <a:pt x="5969" y="1718"/>
                  </a:cubicBezTo>
                  <a:cubicBezTo>
                    <a:pt x="5931" y="1718"/>
                    <a:pt x="5883" y="1718"/>
                    <a:pt x="5854" y="1708"/>
                  </a:cubicBezTo>
                  <a:cubicBezTo>
                    <a:pt x="5931" y="1526"/>
                    <a:pt x="6180" y="1536"/>
                    <a:pt x="6352" y="1526"/>
                  </a:cubicBezTo>
                  <a:cubicBezTo>
                    <a:pt x="6410" y="1526"/>
                    <a:pt x="6458" y="1517"/>
                    <a:pt x="6515" y="1497"/>
                  </a:cubicBezTo>
                  <a:cubicBezTo>
                    <a:pt x="6563" y="1488"/>
                    <a:pt x="6544" y="1430"/>
                    <a:pt x="6506" y="1421"/>
                  </a:cubicBezTo>
                  <a:cubicBezTo>
                    <a:pt x="6474" y="1421"/>
                    <a:pt x="6438" y="1412"/>
                    <a:pt x="6403" y="1412"/>
                  </a:cubicBezTo>
                  <a:cubicBezTo>
                    <a:pt x="6385" y="1412"/>
                    <a:pt x="6368" y="1414"/>
                    <a:pt x="6352" y="1421"/>
                  </a:cubicBezTo>
                  <a:cubicBezTo>
                    <a:pt x="6305" y="1421"/>
                    <a:pt x="6238" y="1430"/>
                    <a:pt x="6190" y="1430"/>
                  </a:cubicBezTo>
                  <a:cubicBezTo>
                    <a:pt x="6142" y="1430"/>
                    <a:pt x="6094" y="1440"/>
                    <a:pt x="6046" y="1440"/>
                  </a:cubicBezTo>
                  <a:cubicBezTo>
                    <a:pt x="6084" y="1258"/>
                    <a:pt x="6352" y="1325"/>
                    <a:pt x="6467" y="1296"/>
                  </a:cubicBezTo>
                  <a:lnTo>
                    <a:pt x="6611" y="1258"/>
                  </a:lnTo>
                  <a:cubicBezTo>
                    <a:pt x="6654" y="1249"/>
                    <a:pt x="6651" y="1178"/>
                    <a:pt x="6615" y="1178"/>
                  </a:cubicBezTo>
                  <a:cubicBezTo>
                    <a:pt x="6611" y="1178"/>
                    <a:pt x="6606" y="1179"/>
                    <a:pt x="6602" y="1181"/>
                  </a:cubicBezTo>
                  <a:cubicBezTo>
                    <a:pt x="6554" y="1191"/>
                    <a:pt x="6506" y="1191"/>
                    <a:pt x="6458" y="1200"/>
                  </a:cubicBezTo>
                  <a:cubicBezTo>
                    <a:pt x="6410" y="1210"/>
                    <a:pt x="6372" y="1210"/>
                    <a:pt x="6324" y="1229"/>
                  </a:cubicBezTo>
                  <a:cubicBezTo>
                    <a:pt x="6276" y="1229"/>
                    <a:pt x="6228" y="1239"/>
                    <a:pt x="6190" y="1239"/>
                  </a:cubicBezTo>
                  <a:cubicBezTo>
                    <a:pt x="6305" y="1066"/>
                    <a:pt x="6515" y="1143"/>
                    <a:pt x="6640" y="999"/>
                  </a:cubicBezTo>
                  <a:cubicBezTo>
                    <a:pt x="6659" y="970"/>
                    <a:pt x="6640" y="942"/>
                    <a:pt x="6611" y="942"/>
                  </a:cubicBezTo>
                  <a:cubicBezTo>
                    <a:pt x="6573" y="942"/>
                    <a:pt x="6554" y="951"/>
                    <a:pt x="6515" y="961"/>
                  </a:cubicBezTo>
                  <a:cubicBezTo>
                    <a:pt x="6496" y="970"/>
                    <a:pt x="6458" y="990"/>
                    <a:pt x="6420" y="999"/>
                  </a:cubicBezTo>
                  <a:cubicBezTo>
                    <a:pt x="6400" y="1009"/>
                    <a:pt x="6362" y="1009"/>
                    <a:pt x="6333" y="1018"/>
                  </a:cubicBezTo>
                  <a:lnTo>
                    <a:pt x="6324" y="1018"/>
                  </a:lnTo>
                  <a:cubicBezTo>
                    <a:pt x="6352" y="990"/>
                    <a:pt x="6372" y="951"/>
                    <a:pt x="6381" y="913"/>
                  </a:cubicBezTo>
                  <a:lnTo>
                    <a:pt x="6400" y="923"/>
                  </a:lnTo>
                  <a:cubicBezTo>
                    <a:pt x="6405" y="932"/>
                    <a:pt x="6410" y="937"/>
                    <a:pt x="6415" y="937"/>
                  </a:cubicBezTo>
                  <a:cubicBezTo>
                    <a:pt x="6420" y="937"/>
                    <a:pt x="6424" y="932"/>
                    <a:pt x="6429" y="923"/>
                  </a:cubicBezTo>
                  <a:cubicBezTo>
                    <a:pt x="6448" y="913"/>
                    <a:pt x="6448" y="903"/>
                    <a:pt x="6448" y="894"/>
                  </a:cubicBezTo>
                  <a:lnTo>
                    <a:pt x="6467" y="894"/>
                  </a:lnTo>
                  <a:cubicBezTo>
                    <a:pt x="6506" y="875"/>
                    <a:pt x="6544" y="875"/>
                    <a:pt x="6573" y="865"/>
                  </a:cubicBezTo>
                  <a:cubicBezTo>
                    <a:pt x="6611" y="865"/>
                    <a:pt x="6649" y="856"/>
                    <a:pt x="6688" y="846"/>
                  </a:cubicBezTo>
                  <a:lnTo>
                    <a:pt x="6793" y="808"/>
                  </a:lnTo>
                  <a:cubicBezTo>
                    <a:pt x="6812" y="798"/>
                    <a:pt x="6803" y="760"/>
                    <a:pt x="6784" y="760"/>
                  </a:cubicBezTo>
                  <a:cubicBezTo>
                    <a:pt x="6764" y="755"/>
                    <a:pt x="6743" y="753"/>
                    <a:pt x="6721" y="753"/>
                  </a:cubicBezTo>
                  <a:cubicBezTo>
                    <a:pt x="6700" y="753"/>
                    <a:pt x="6678" y="755"/>
                    <a:pt x="6659" y="760"/>
                  </a:cubicBezTo>
                  <a:cubicBezTo>
                    <a:pt x="6621" y="769"/>
                    <a:pt x="6592" y="769"/>
                    <a:pt x="6554" y="779"/>
                  </a:cubicBezTo>
                  <a:cubicBezTo>
                    <a:pt x="6515" y="798"/>
                    <a:pt x="6477" y="808"/>
                    <a:pt x="6458" y="817"/>
                  </a:cubicBezTo>
                  <a:cubicBezTo>
                    <a:pt x="6506" y="731"/>
                    <a:pt x="6563" y="654"/>
                    <a:pt x="6611" y="559"/>
                  </a:cubicBezTo>
                  <a:cubicBezTo>
                    <a:pt x="6717" y="386"/>
                    <a:pt x="6831" y="204"/>
                    <a:pt x="6908" y="32"/>
                  </a:cubicBezTo>
                  <a:cubicBezTo>
                    <a:pt x="6924" y="16"/>
                    <a:pt x="6907" y="0"/>
                    <a:pt x="6896" y="0"/>
                  </a:cubicBezTo>
                  <a:close/>
                </a:path>
              </a:pathLst>
            </a:custGeom>
            <a:solidFill>
              <a:srgbClr val="D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 name="Rectangles 3"/>
          <p:cNvSpPr/>
          <p:nvPr/>
        </p:nvSpPr>
        <p:spPr>
          <a:xfrm>
            <a:off x="1887855" y="3161030"/>
            <a:ext cx="5191760" cy="1417955"/>
          </a:xfrm>
          <a:prstGeom prst="rect">
            <a:avLst/>
          </a:prstGeom>
          <a:solidFill>
            <a:srgbClr val="F0F0F0"/>
          </a:solidFill>
          <a:ln>
            <a:solidFill>
              <a:srgbClr val="F0F0F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Team Project</a:t>
            </a:r>
            <a:endParaRPr lang="en-US" altLang="en-GB"/>
          </a:p>
        </p:txBody>
      </p:sp>
      <p:graphicFrame>
        <p:nvGraphicFramePr>
          <p:cNvPr id="626" name="Google Shape;626;p27"/>
          <p:cNvGraphicFramePr/>
          <p:nvPr/>
        </p:nvGraphicFramePr>
        <p:xfrm>
          <a:off x="720000" y="1691025"/>
          <a:ext cx="7704000" cy="2103000"/>
        </p:xfrm>
        <a:graphic>
          <a:graphicData uri="http://schemas.openxmlformats.org/drawingml/2006/table">
            <a:tbl>
              <a:tblPr>
                <a:noFill/>
                <a:tableStyleId>{C047CC52-0D65-4E88-9169-87A87BA18B42}</a:tableStyleId>
              </a:tblPr>
              <a:tblGrid>
                <a:gridCol w="2477375"/>
                <a:gridCol w="5226625"/>
              </a:tblGrid>
              <a:tr h="350500">
                <a:tc>
                  <a:txBody>
                    <a:bodyPr/>
                    <a:lstStyle/>
                    <a:p>
                      <a:pPr marL="0" lvl="0" indent="0" algn="l" rtl="0">
                        <a:spcBef>
                          <a:spcPts val="0"/>
                        </a:spcBef>
                        <a:spcAft>
                          <a:spcPts val="0"/>
                        </a:spcAft>
                        <a:buNone/>
                      </a:pPr>
                      <a:r>
                        <a:rPr lang="en-US" altLang="en-GB" sz="1100">
                          <a:solidFill>
                            <a:schemeClr val="hlink"/>
                          </a:solidFill>
                          <a:uFill>
                            <a:noFill/>
                          </a:uFill>
                          <a:latin typeface="Raleway Black"/>
                          <a:ea typeface="Raleway Black"/>
                          <a:cs typeface="Raleway Black"/>
                          <a:sym typeface="Raleway Black"/>
                        </a:rPr>
                        <a:t>Name</a:t>
                      </a:r>
                      <a:endParaRPr lang="en-US" altLang="en-GB" sz="1100">
                        <a:solidFill>
                          <a:schemeClr val="hlink"/>
                        </a:solidFill>
                        <a:uFill>
                          <a:noFill/>
                        </a:uFill>
                        <a:latin typeface="Raleway Black"/>
                        <a:ea typeface="Raleway Black"/>
                        <a:cs typeface="Raleway Black"/>
                        <a:sym typeface="Raleway Black"/>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altLang="en-GB" sz="1000">
                          <a:solidFill>
                            <a:schemeClr val="hlink"/>
                          </a:solidFill>
                          <a:uFill>
                            <a:noFill/>
                          </a:uFill>
                          <a:latin typeface="Raleway Black"/>
                          <a:ea typeface="Raleway Black"/>
                          <a:cs typeface="Raleway Black"/>
                          <a:sym typeface="Raleway Black"/>
                        </a:rPr>
                        <a:t>ID</a:t>
                      </a:r>
                      <a:endParaRPr lang="en-US" altLang="en-GB" sz="1000">
                        <a:solidFill>
                          <a:schemeClr val="dk1"/>
                        </a:solidFill>
                        <a:latin typeface="Raleway"/>
                        <a:ea typeface="Raleway"/>
                        <a:cs typeface="Raleway"/>
                        <a:sym typeface="Raleway"/>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r>
              <a:tr h="350500">
                <a:tc>
                  <a:txBody>
                    <a:bodyPr/>
                    <a:lstStyle/>
                    <a:p>
                      <a:pPr marL="0" marR="0" lvl="0" indent="0" algn="l" rtl="0">
                        <a:lnSpc>
                          <a:spcPct val="100000"/>
                        </a:lnSpc>
                        <a:spcBef>
                          <a:spcPts val="0"/>
                        </a:spcBef>
                        <a:spcAft>
                          <a:spcPts val="1600"/>
                        </a:spcAft>
                        <a:buNone/>
                      </a:pPr>
                      <a:r>
                        <a:rPr lang="en-US" altLang="en-GB" sz="1100">
                          <a:solidFill>
                            <a:schemeClr val="dk1"/>
                          </a:solidFill>
                          <a:latin typeface="Raleway"/>
                          <a:ea typeface="Raleway"/>
                          <a:cs typeface="Raleway"/>
                          <a:sym typeface="Raleway"/>
                        </a:rPr>
                        <a:t>Samaa Khaled Mohamed</a:t>
                      </a:r>
                      <a:endParaRPr lang="en-US" altLang="en-GB" sz="1100">
                        <a:solidFill>
                          <a:schemeClr val="dk1"/>
                        </a:solidFill>
                        <a:latin typeface="Raleway"/>
                        <a:ea typeface="Raleway"/>
                        <a:cs typeface="Raleway"/>
                        <a:sym typeface="Raleway"/>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a:solidFill>
                            <a:schemeClr val="dk1"/>
                          </a:solidFill>
                          <a:latin typeface="Raleway"/>
                          <a:ea typeface="Raleway"/>
                          <a:cs typeface="Raleway"/>
                          <a:sym typeface="Raleway"/>
                        </a:rPr>
                        <a:t>222100761</a:t>
                      </a:r>
                      <a:endParaRPr lang="en-US" sz="1000">
                        <a:solidFill>
                          <a:schemeClr val="dk1"/>
                        </a:solidFill>
                        <a:latin typeface="Raleway"/>
                        <a:ea typeface="Raleway"/>
                        <a:cs typeface="Raleway"/>
                        <a:sym typeface="Raleway"/>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50500">
                <a:tc>
                  <a:txBody>
                    <a:bodyPr/>
                    <a:lstStyle/>
                    <a:p>
                      <a:pPr marL="0" lvl="0" indent="0" algn="l" rtl="0">
                        <a:spcBef>
                          <a:spcPts val="0"/>
                        </a:spcBef>
                        <a:spcAft>
                          <a:spcPts val="0"/>
                        </a:spcAft>
                        <a:buNone/>
                      </a:pPr>
                      <a:r>
                        <a:rPr lang="en-US" altLang="en-GB" sz="1100">
                          <a:solidFill>
                            <a:schemeClr val="dk1"/>
                          </a:solidFill>
                          <a:latin typeface="Raleway"/>
                          <a:ea typeface="Raleway"/>
                          <a:cs typeface="Raleway"/>
                          <a:sym typeface="Raleway"/>
                        </a:rPr>
                        <a:t>Habiba Ahmed Abdelnapy</a:t>
                      </a:r>
                      <a:endParaRPr lang="en-US" altLang="en-GB" sz="1100">
                        <a:solidFill>
                          <a:schemeClr val="dk1"/>
                        </a:solidFill>
                        <a:latin typeface="Raleway"/>
                        <a:ea typeface="Raleway"/>
                        <a:cs typeface="Raleway"/>
                        <a:sym typeface="Raleway"/>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a:solidFill>
                            <a:schemeClr val="dk1"/>
                          </a:solidFill>
                          <a:latin typeface="Raleway"/>
                          <a:ea typeface="Raleway"/>
                          <a:cs typeface="Raleway"/>
                          <a:sym typeface="Raleway"/>
                        </a:rPr>
                        <a:t>222100471</a:t>
                      </a:r>
                      <a:endParaRPr lang="en-US" sz="1000">
                        <a:solidFill>
                          <a:schemeClr val="dk1"/>
                        </a:solidFill>
                        <a:latin typeface="Raleway"/>
                        <a:ea typeface="Raleway"/>
                        <a:cs typeface="Raleway"/>
                        <a:sym typeface="Raleway"/>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50500">
                <a:tc>
                  <a:txBody>
                    <a:bodyPr/>
                    <a:lstStyle/>
                    <a:p>
                      <a:pPr marL="0" lvl="0" indent="0" algn="l" rtl="0">
                        <a:spcBef>
                          <a:spcPts val="0"/>
                        </a:spcBef>
                        <a:spcAft>
                          <a:spcPts val="0"/>
                        </a:spcAft>
                        <a:buNone/>
                      </a:pPr>
                      <a:r>
                        <a:rPr lang="en-US" altLang="en-GB" sz="1100">
                          <a:solidFill>
                            <a:schemeClr val="dk1"/>
                          </a:solidFill>
                          <a:latin typeface="Raleway"/>
                          <a:ea typeface="Raleway"/>
                          <a:cs typeface="Raleway"/>
                          <a:sym typeface="Raleway"/>
                        </a:rPr>
                        <a:t>Youssef Husseiny Fathy</a:t>
                      </a:r>
                      <a:endParaRPr sz="1100">
                        <a:solidFill>
                          <a:schemeClr val="dk1"/>
                        </a:solidFill>
                        <a:latin typeface="Raleway Black"/>
                        <a:ea typeface="Raleway Black"/>
                        <a:cs typeface="Raleway Black"/>
                        <a:sym typeface="Raleway Black"/>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altLang="en-GB" sz="1000">
                          <a:solidFill>
                            <a:schemeClr val="dk1"/>
                          </a:solidFill>
                          <a:latin typeface="Raleway"/>
                          <a:ea typeface="Raleway"/>
                          <a:cs typeface="Raleway"/>
                          <a:sym typeface="Raleway"/>
                        </a:rPr>
                        <a:t>222101943</a:t>
                      </a:r>
                      <a:endParaRPr lang="en-US" altLang="en-GB" sz="1000">
                        <a:solidFill>
                          <a:schemeClr val="dk1"/>
                        </a:solidFill>
                        <a:latin typeface="Raleway"/>
                        <a:ea typeface="Raleway"/>
                        <a:cs typeface="Raleway"/>
                        <a:sym typeface="Raleway"/>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50500">
                <a:tc>
                  <a:txBody>
                    <a:bodyPr/>
                    <a:lstStyle/>
                    <a:p>
                      <a:pPr marL="0" lvl="0" indent="0" algn="l" rtl="0">
                        <a:spcBef>
                          <a:spcPts val="0"/>
                        </a:spcBef>
                        <a:spcAft>
                          <a:spcPts val="0"/>
                        </a:spcAft>
                        <a:buNone/>
                      </a:pPr>
                      <a:r>
                        <a:rPr lang="en-US" altLang="en-GB" sz="1100">
                          <a:solidFill>
                            <a:schemeClr val="dk1"/>
                          </a:solidFill>
                          <a:latin typeface="Raleway"/>
                          <a:ea typeface="Raleway"/>
                          <a:cs typeface="Raleway"/>
                          <a:sym typeface="Raleway"/>
                        </a:rPr>
                        <a:t>Mohammed Desoky Ibrahim</a:t>
                      </a:r>
                      <a:endParaRPr sz="1100">
                        <a:solidFill>
                          <a:schemeClr val="dk1"/>
                        </a:solidFill>
                        <a:latin typeface="Raleway Black"/>
                        <a:ea typeface="Raleway Black"/>
                        <a:cs typeface="Raleway Black"/>
                        <a:sym typeface="Raleway Black"/>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ltLang="en-GB" sz="1000">
                          <a:solidFill>
                            <a:schemeClr val="dk1"/>
                          </a:solidFill>
                          <a:latin typeface="Raleway"/>
                          <a:ea typeface="Raleway"/>
                          <a:cs typeface="Raleway"/>
                          <a:sym typeface="Raleway"/>
                        </a:rPr>
                        <a:t>222101362</a:t>
                      </a:r>
                      <a:endParaRPr lang="en-US" altLang="en-GB" sz="1000">
                        <a:solidFill>
                          <a:schemeClr val="dk1"/>
                        </a:solidFill>
                        <a:latin typeface="Raleway"/>
                        <a:ea typeface="Raleway"/>
                        <a:cs typeface="Raleway"/>
                        <a:sym typeface="Raleway"/>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50500">
                <a:tc>
                  <a:txBody>
                    <a:bodyPr/>
                    <a:lstStyle/>
                    <a:p>
                      <a:pPr marL="0" lvl="0" indent="0" algn="l" rtl="0">
                        <a:spcBef>
                          <a:spcPts val="0"/>
                        </a:spcBef>
                        <a:spcAft>
                          <a:spcPts val="0"/>
                        </a:spcAft>
                        <a:buNone/>
                      </a:pPr>
                      <a:r>
                        <a:rPr lang="en-US" altLang="en-GB" sz="1100">
                          <a:solidFill>
                            <a:schemeClr val="dk1"/>
                          </a:solidFill>
                          <a:latin typeface="Raleway"/>
                          <a:ea typeface="Raleway"/>
                          <a:cs typeface="Raleway"/>
                          <a:sym typeface="Raleway"/>
                        </a:rPr>
                        <a:t>Nada Gamal Ibrahim</a:t>
                      </a:r>
                      <a:endParaRPr sz="1100">
                        <a:solidFill>
                          <a:schemeClr val="dk1"/>
                        </a:solidFill>
                        <a:latin typeface="Raleway Black"/>
                        <a:ea typeface="Raleway Black"/>
                        <a:cs typeface="Raleway Black"/>
                        <a:sym typeface="Raleway Black"/>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US" altLang="en-GB" sz="1000">
                          <a:solidFill>
                            <a:schemeClr val="dk1"/>
                          </a:solidFill>
                          <a:latin typeface="Raleway"/>
                          <a:ea typeface="Raleway"/>
                          <a:cs typeface="Raleway"/>
                          <a:sym typeface="Raleway"/>
                        </a:rPr>
                        <a:t>222101750</a:t>
                      </a:r>
                      <a:endParaRPr lang="en-US" altLang="en-GB" sz="1000">
                        <a:solidFill>
                          <a:schemeClr val="dk1"/>
                        </a:solidFill>
                        <a:latin typeface="Raleway"/>
                        <a:ea typeface="Raleway"/>
                        <a:cs typeface="Raleway"/>
                        <a:sym typeface="Raleway"/>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grpSp>
        <p:nvGrpSpPr>
          <p:cNvPr id="630" name="Google Shape;630;p27"/>
          <p:cNvGrpSpPr/>
          <p:nvPr/>
        </p:nvGrpSpPr>
        <p:grpSpPr>
          <a:xfrm>
            <a:off x="8423994" y="73202"/>
            <a:ext cx="1194138" cy="1256007"/>
            <a:chOff x="3499398" y="1548402"/>
            <a:chExt cx="278419" cy="292837"/>
          </a:xfrm>
        </p:grpSpPr>
        <p:sp>
          <p:nvSpPr>
            <p:cNvPr id="631" name="Google Shape;631;p27"/>
            <p:cNvSpPr/>
            <p:nvPr/>
          </p:nvSpPr>
          <p:spPr>
            <a:xfrm>
              <a:off x="3513237" y="1548402"/>
              <a:ext cx="264580" cy="292837"/>
            </a:xfrm>
            <a:custGeom>
              <a:avLst/>
              <a:gdLst/>
              <a:ahLst/>
              <a:cxnLst/>
              <a:rect l="l" t="t" r="r" b="b"/>
              <a:pathLst>
                <a:path w="4034" h="4465" extrusionOk="0">
                  <a:moveTo>
                    <a:pt x="1577" y="1871"/>
                  </a:moveTo>
                  <a:cubicBezTo>
                    <a:pt x="1589" y="1893"/>
                    <a:pt x="1602" y="1916"/>
                    <a:pt x="1615" y="1938"/>
                  </a:cubicBezTo>
                  <a:lnTo>
                    <a:pt x="1615" y="1938"/>
                  </a:lnTo>
                  <a:cubicBezTo>
                    <a:pt x="1602" y="1918"/>
                    <a:pt x="1589" y="1895"/>
                    <a:pt x="1577" y="1871"/>
                  </a:cubicBezTo>
                  <a:close/>
                  <a:moveTo>
                    <a:pt x="2884" y="1"/>
                  </a:moveTo>
                  <a:lnTo>
                    <a:pt x="2884" y="1"/>
                  </a:lnTo>
                  <a:cubicBezTo>
                    <a:pt x="2520" y="278"/>
                    <a:pt x="2233" y="633"/>
                    <a:pt x="2041" y="1035"/>
                  </a:cubicBezTo>
                  <a:cubicBezTo>
                    <a:pt x="1974" y="1173"/>
                    <a:pt x="1929" y="1307"/>
                    <a:pt x="1904" y="1440"/>
                  </a:cubicBezTo>
                  <a:lnTo>
                    <a:pt x="1904" y="1440"/>
                  </a:lnTo>
                  <a:cubicBezTo>
                    <a:pt x="1896" y="1411"/>
                    <a:pt x="1888" y="1381"/>
                    <a:pt x="1878" y="1351"/>
                  </a:cubicBezTo>
                  <a:cubicBezTo>
                    <a:pt x="1830" y="1198"/>
                    <a:pt x="1763" y="1045"/>
                    <a:pt x="1667" y="901"/>
                  </a:cubicBezTo>
                  <a:cubicBezTo>
                    <a:pt x="1629" y="844"/>
                    <a:pt x="1380" y="614"/>
                    <a:pt x="1380" y="575"/>
                  </a:cubicBezTo>
                  <a:lnTo>
                    <a:pt x="1380" y="575"/>
                  </a:lnTo>
                  <a:cubicBezTo>
                    <a:pt x="1342" y="987"/>
                    <a:pt x="1389" y="1390"/>
                    <a:pt x="1533" y="1773"/>
                  </a:cubicBezTo>
                  <a:cubicBezTo>
                    <a:pt x="1547" y="1809"/>
                    <a:pt x="1562" y="1841"/>
                    <a:pt x="1577" y="1871"/>
                  </a:cubicBezTo>
                  <a:lnTo>
                    <a:pt x="1577" y="1871"/>
                  </a:lnTo>
                  <a:cubicBezTo>
                    <a:pt x="1547" y="1818"/>
                    <a:pt x="1517" y="1765"/>
                    <a:pt x="1485" y="1715"/>
                  </a:cubicBezTo>
                  <a:cubicBezTo>
                    <a:pt x="1303" y="1428"/>
                    <a:pt x="1045" y="1179"/>
                    <a:pt x="728" y="1016"/>
                  </a:cubicBezTo>
                  <a:cubicBezTo>
                    <a:pt x="518" y="911"/>
                    <a:pt x="259" y="824"/>
                    <a:pt x="134" y="633"/>
                  </a:cubicBezTo>
                  <a:lnTo>
                    <a:pt x="134" y="633"/>
                  </a:lnTo>
                  <a:cubicBezTo>
                    <a:pt x="134" y="1045"/>
                    <a:pt x="393" y="1428"/>
                    <a:pt x="738" y="1668"/>
                  </a:cubicBezTo>
                  <a:cubicBezTo>
                    <a:pt x="958" y="1811"/>
                    <a:pt x="1207" y="1917"/>
                    <a:pt x="1457" y="1993"/>
                  </a:cubicBezTo>
                  <a:cubicBezTo>
                    <a:pt x="1518" y="2010"/>
                    <a:pt x="1595" y="2019"/>
                    <a:pt x="1670" y="2031"/>
                  </a:cubicBezTo>
                  <a:lnTo>
                    <a:pt x="1670" y="2031"/>
                  </a:lnTo>
                  <a:cubicBezTo>
                    <a:pt x="1651" y="2001"/>
                    <a:pt x="1632" y="1970"/>
                    <a:pt x="1615" y="1938"/>
                  </a:cubicBezTo>
                  <a:lnTo>
                    <a:pt x="1615" y="1938"/>
                  </a:lnTo>
                  <a:cubicBezTo>
                    <a:pt x="1637" y="1974"/>
                    <a:pt x="1660" y="2005"/>
                    <a:pt x="1685" y="2034"/>
                  </a:cubicBezTo>
                  <a:lnTo>
                    <a:pt x="1685" y="2034"/>
                  </a:lnTo>
                  <a:cubicBezTo>
                    <a:pt x="1680" y="2033"/>
                    <a:pt x="1675" y="2032"/>
                    <a:pt x="1670" y="2031"/>
                  </a:cubicBezTo>
                  <a:lnTo>
                    <a:pt x="1670" y="2031"/>
                  </a:lnTo>
                  <a:cubicBezTo>
                    <a:pt x="1709" y="2094"/>
                    <a:pt x="1753" y="2154"/>
                    <a:pt x="1806" y="2208"/>
                  </a:cubicBezTo>
                  <a:lnTo>
                    <a:pt x="1806" y="2208"/>
                  </a:lnTo>
                  <a:cubicBezTo>
                    <a:pt x="1816" y="2195"/>
                    <a:pt x="1826" y="2182"/>
                    <a:pt x="1836" y="2168"/>
                  </a:cubicBezTo>
                  <a:lnTo>
                    <a:pt x="1836" y="2168"/>
                  </a:lnTo>
                  <a:cubicBezTo>
                    <a:pt x="1844" y="2174"/>
                    <a:pt x="1851" y="2179"/>
                    <a:pt x="1859" y="2185"/>
                  </a:cubicBezTo>
                  <a:cubicBezTo>
                    <a:pt x="1883" y="2172"/>
                    <a:pt x="1908" y="2161"/>
                    <a:pt x="1934" y="2152"/>
                  </a:cubicBezTo>
                  <a:lnTo>
                    <a:pt x="1934" y="2152"/>
                  </a:lnTo>
                  <a:cubicBezTo>
                    <a:pt x="1927" y="2129"/>
                    <a:pt x="1912" y="2111"/>
                    <a:pt x="1890" y="2097"/>
                  </a:cubicBezTo>
                  <a:lnTo>
                    <a:pt x="1890" y="2097"/>
                  </a:lnTo>
                  <a:cubicBezTo>
                    <a:pt x="1902" y="2081"/>
                    <a:pt x="1914" y="2065"/>
                    <a:pt x="1926" y="2048"/>
                  </a:cubicBezTo>
                  <a:lnTo>
                    <a:pt x="1926" y="2048"/>
                  </a:lnTo>
                  <a:cubicBezTo>
                    <a:pt x="1929" y="2062"/>
                    <a:pt x="1932" y="2075"/>
                    <a:pt x="1936" y="2089"/>
                  </a:cubicBezTo>
                  <a:cubicBezTo>
                    <a:pt x="1939" y="2067"/>
                    <a:pt x="1942" y="2045"/>
                    <a:pt x="1944" y="2023"/>
                  </a:cubicBezTo>
                  <a:lnTo>
                    <a:pt x="1944" y="2023"/>
                  </a:lnTo>
                  <a:cubicBezTo>
                    <a:pt x="2379" y="1414"/>
                    <a:pt x="2702" y="719"/>
                    <a:pt x="2884" y="1"/>
                  </a:cubicBezTo>
                  <a:close/>
                  <a:moveTo>
                    <a:pt x="1811" y="2214"/>
                  </a:moveTo>
                  <a:lnTo>
                    <a:pt x="1811" y="2214"/>
                  </a:lnTo>
                  <a:cubicBezTo>
                    <a:pt x="1815" y="2217"/>
                    <a:pt x="1818" y="2224"/>
                    <a:pt x="1819" y="2229"/>
                  </a:cubicBezTo>
                  <a:lnTo>
                    <a:pt x="1819" y="2229"/>
                  </a:lnTo>
                  <a:lnTo>
                    <a:pt x="1811" y="2214"/>
                  </a:lnTo>
                  <a:close/>
                  <a:moveTo>
                    <a:pt x="1897" y="2204"/>
                  </a:moveTo>
                  <a:lnTo>
                    <a:pt x="1863" y="2231"/>
                  </a:lnTo>
                  <a:lnTo>
                    <a:pt x="1863" y="2231"/>
                  </a:lnTo>
                  <a:cubicBezTo>
                    <a:pt x="1879" y="2238"/>
                    <a:pt x="1895" y="2245"/>
                    <a:pt x="1911" y="2253"/>
                  </a:cubicBezTo>
                  <a:lnTo>
                    <a:pt x="1911" y="2253"/>
                  </a:lnTo>
                  <a:cubicBezTo>
                    <a:pt x="1908" y="2236"/>
                    <a:pt x="1903" y="2220"/>
                    <a:pt x="1897" y="2204"/>
                  </a:cubicBezTo>
                  <a:close/>
                  <a:moveTo>
                    <a:pt x="1903" y="2290"/>
                  </a:moveTo>
                  <a:cubicBezTo>
                    <a:pt x="1901" y="2293"/>
                    <a:pt x="1899" y="2296"/>
                    <a:pt x="1897" y="2300"/>
                  </a:cubicBezTo>
                  <a:cubicBezTo>
                    <a:pt x="1899" y="2296"/>
                    <a:pt x="1901" y="2293"/>
                    <a:pt x="1903" y="2290"/>
                  </a:cubicBezTo>
                  <a:close/>
                  <a:moveTo>
                    <a:pt x="1890" y="2344"/>
                  </a:moveTo>
                  <a:lnTo>
                    <a:pt x="1890" y="2344"/>
                  </a:lnTo>
                  <a:cubicBezTo>
                    <a:pt x="1897" y="2350"/>
                    <a:pt x="1905" y="2356"/>
                    <a:pt x="1913" y="2362"/>
                  </a:cubicBezTo>
                  <a:lnTo>
                    <a:pt x="1913" y="2362"/>
                  </a:lnTo>
                  <a:cubicBezTo>
                    <a:pt x="1903" y="2436"/>
                    <a:pt x="1874" y="2513"/>
                    <a:pt x="1838" y="2586"/>
                  </a:cubicBezTo>
                  <a:lnTo>
                    <a:pt x="1838" y="2586"/>
                  </a:lnTo>
                  <a:cubicBezTo>
                    <a:pt x="1850" y="2505"/>
                    <a:pt x="1867" y="2423"/>
                    <a:pt x="1890" y="2344"/>
                  </a:cubicBezTo>
                  <a:close/>
                  <a:moveTo>
                    <a:pt x="1379" y="2143"/>
                  </a:moveTo>
                  <a:cubicBezTo>
                    <a:pt x="881" y="2143"/>
                    <a:pt x="324" y="2366"/>
                    <a:pt x="0" y="2616"/>
                  </a:cubicBezTo>
                  <a:cubicBezTo>
                    <a:pt x="151" y="2625"/>
                    <a:pt x="302" y="2632"/>
                    <a:pt x="451" y="2632"/>
                  </a:cubicBezTo>
                  <a:cubicBezTo>
                    <a:pt x="624" y="2632"/>
                    <a:pt x="794" y="2623"/>
                    <a:pt x="958" y="2597"/>
                  </a:cubicBezTo>
                  <a:cubicBezTo>
                    <a:pt x="1212" y="2556"/>
                    <a:pt x="1473" y="2480"/>
                    <a:pt x="1693" y="2351"/>
                  </a:cubicBezTo>
                  <a:lnTo>
                    <a:pt x="1693" y="2351"/>
                  </a:lnTo>
                  <a:cubicBezTo>
                    <a:pt x="1736" y="2320"/>
                    <a:pt x="1779" y="2287"/>
                    <a:pt x="1821" y="2252"/>
                  </a:cubicBezTo>
                  <a:cubicBezTo>
                    <a:pt x="1822" y="2255"/>
                    <a:pt x="1824" y="2258"/>
                    <a:pt x="1825" y="2262"/>
                  </a:cubicBezTo>
                  <a:lnTo>
                    <a:pt x="1825" y="2262"/>
                  </a:lnTo>
                  <a:lnTo>
                    <a:pt x="1863" y="2231"/>
                  </a:lnTo>
                  <a:lnTo>
                    <a:pt x="1863" y="2231"/>
                  </a:lnTo>
                  <a:cubicBezTo>
                    <a:pt x="1845" y="2223"/>
                    <a:pt x="1826" y="2216"/>
                    <a:pt x="1807" y="2210"/>
                  </a:cubicBezTo>
                  <a:lnTo>
                    <a:pt x="1807" y="2210"/>
                  </a:lnTo>
                  <a:cubicBezTo>
                    <a:pt x="1807" y="2209"/>
                    <a:pt x="1806" y="2209"/>
                    <a:pt x="1806" y="2208"/>
                  </a:cubicBezTo>
                  <a:lnTo>
                    <a:pt x="1806" y="2208"/>
                  </a:lnTo>
                  <a:cubicBezTo>
                    <a:pt x="1805" y="2208"/>
                    <a:pt x="1805" y="2209"/>
                    <a:pt x="1805" y="2209"/>
                  </a:cubicBezTo>
                  <a:lnTo>
                    <a:pt x="1805" y="2209"/>
                  </a:lnTo>
                  <a:cubicBezTo>
                    <a:pt x="1674" y="2163"/>
                    <a:pt x="1529" y="2143"/>
                    <a:pt x="1379" y="2143"/>
                  </a:cubicBezTo>
                  <a:close/>
                  <a:moveTo>
                    <a:pt x="3993" y="3228"/>
                  </a:moveTo>
                  <a:lnTo>
                    <a:pt x="3993" y="3228"/>
                  </a:lnTo>
                  <a:cubicBezTo>
                    <a:pt x="4007" y="3250"/>
                    <a:pt x="4020" y="3273"/>
                    <a:pt x="4034" y="3296"/>
                  </a:cubicBezTo>
                  <a:cubicBezTo>
                    <a:pt x="4034" y="3267"/>
                    <a:pt x="4016" y="3245"/>
                    <a:pt x="3993" y="3228"/>
                  </a:cubicBezTo>
                  <a:close/>
                  <a:moveTo>
                    <a:pt x="3737" y="1179"/>
                  </a:moveTo>
                  <a:cubicBezTo>
                    <a:pt x="3411" y="1179"/>
                    <a:pt x="3095" y="1246"/>
                    <a:pt x="2807" y="1380"/>
                  </a:cubicBezTo>
                  <a:cubicBezTo>
                    <a:pt x="2530" y="1505"/>
                    <a:pt x="2290" y="1687"/>
                    <a:pt x="2098" y="1917"/>
                  </a:cubicBezTo>
                  <a:cubicBezTo>
                    <a:pt x="2045" y="1984"/>
                    <a:pt x="2000" y="2061"/>
                    <a:pt x="1963" y="2143"/>
                  </a:cubicBezTo>
                  <a:lnTo>
                    <a:pt x="1963" y="2143"/>
                  </a:lnTo>
                  <a:cubicBezTo>
                    <a:pt x="1953" y="2146"/>
                    <a:pt x="1944" y="2149"/>
                    <a:pt x="1934" y="2152"/>
                  </a:cubicBezTo>
                  <a:lnTo>
                    <a:pt x="1934" y="2152"/>
                  </a:lnTo>
                  <a:cubicBezTo>
                    <a:pt x="1939" y="2167"/>
                    <a:pt x="1941" y="2184"/>
                    <a:pt x="1937" y="2204"/>
                  </a:cubicBezTo>
                  <a:lnTo>
                    <a:pt x="1937" y="2204"/>
                  </a:lnTo>
                  <a:cubicBezTo>
                    <a:pt x="1931" y="2221"/>
                    <a:pt x="1924" y="2239"/>
                    <a:pt x="1918" y="2257"/>
                  </a:cubicBezTo>
                  <a:lnTo>
                    <a:pt x="1918" y="2257"/>
                  </a:lnTo>
                  <a:cubicBezTo>
                    <a:pt x="1915" y="2255"/>
                    <a:pt x="1913" y="2254"/>
                    <a:pt x="1911" y="2253"/>
                  </a:cubicBezTo>
                  <a:lnTo>
                    <a:pt x="1911" y="2253"/>
                  </a:lnTo>
                  <a:cubicBezTo>
                    <a:pt x="1912" y="2259"/>
                    <a:pt x="1913" y="2264"/>
                    <a:pt x="1913" y="2270"/>
                  </a:cubicBezTo>
                  <a:lnTo>
                    <a:pt x="1913" y="2270"/>
                  </a:lnTo>
                  <a:cubicBezTo>
                    <a:pt x="1913" y="2272"/>
                    <a:pt x="1912" y="2273"/>
                    <a:pt x="1911" y="2275"/>
                  </a:cubicBezTo>
                  <a:lnTo>
                    <a:pt x="1911" y="2275"/>
                  </a:lnTo>
                  <a:cubicBezTo>
                    <a:pt x="1909" y="2280"/>
                    <a:pt x="1906" y="2285"/>
                    <a:pt x="1903" y="2290"/>
                  </a:cubicBezTo>
                  <a:lnTo>
                    <a:pt x="1903" y="2290"/>
                  </a:lnTo>
                  <a:cubicBezTo>
                    <a:pt x="1905" y="2287"/>
                    <a:pt x="1907" y="2284"/>
                    <a:pt x="1910" y="2281"/>
                  </a:cubicBezTo>
                  <a:lnTo>
                    <a:pt x="1910" y="2281"/>
                  </a:lnTo>
                  <a:cubicBezTo>
                    <a:pt x="1903" y="2302"/>
                    <a:pt x="1896" y="2323"/>
                    <a:pt x="1890" y="2344"/>
                  </a:cubicBezTo>
                  <a:lnTo>
                    <a:pt x="1890" y="2344"/>
                  </a:lnTo>
                  <a:cubicBezTo>
                    <a:pt x="1864" y="2321"/>
                    <a:pt x="1842" y="2294"/>
                    <a:pt x="1825" y="2262"/>
                  </a:cubicBezTo>
                  <a:lnTo>
                    <a:pt x="1825" y="2262"/>
                  </a:lnTo>
                  <a:lnTo>
                    <a:pt x="1801" y="2281"/>
                  </a:lnTo>
                  <a:cubicBezTo>
                    <a:pt x="1767" y="2306"/>
                    <a:pt x="1731" y="2329"/>
                    <a:pt x="1693" y="2351"/>
                  </a:cubicBezTo>
                  <a:lnTo>
                    <a:pt x="1693" y="2351"/>
                  </a:lnTo>
                  <a:cubicBezTo>
                    <a:pt x="1443" y="2534"/>
                    <a:pt x="1185" y="2670"/>
                    <a:pt x="997" y="2932"/>
                  </a:cubicBezTo>
                  <a:cubicBezTo>
                    <a:pt x="805" y="3210"/>
                    <a:pt x="661" y="3526"/>
                    <a:pt x="556" y="3842"/>
                  </a:cubicBezTo>
                  <a:cubicBezTo>
                    <a:pt x="805" y="3670"/>
                    <a:pt x="1102" y="3545"/>
                    <a:pt x="1332" y="3344"/>
                  </a:cubicBezTo>
                  <a:cubicBezTo>
                    <a:pt x="1533" y="3162"/>
                    <a:pt x="1667" y="2923"/>
                    <a:pt x="1782" y="2693"/>
                  </a:cubicBezTo>
                  <a:cubicBezTo>
                    <a:pt x="1802" y="2658"/>
                    <a:pt x="1821" y="2623"/>
                    <a:pt x="1838" y="2586"/>
                  </a:cubicBezTo>
                  <a:lnTo>
                    <a:pt x="1838" y="2586"/>
                  </a:lnTo>
                  <a:cubicBezTo>
                    <a:pt x="1819" y="2720"/>
                    <a:pt x="1814" y="2852"/>
                    <a:pt x="1821" y="2970"/>
                  </a:cubicBezTo>
                  <a:cubicBezTo>
                    <a:pt x="1859" y="3593"/>
                    <a:pt x="2376" y="4101"/>
                    <a:pt x="2913" y="4465"/>
                  </a:cubicBezTo>
                  <a:cubicBezTo>
                    <a:pt x="2855" y="3967"/>
                    <a:pt x="2692" y="3488"/>
                    <a:pt x="2482" y="3018"/>
                  </a:cubicBezTo>
                  <a:cubicBezTo>
                    <a:pt x="2402" y="2858"/>
                    <a:pt x="2322" y="2639"/>
                    <a:pt x="2197" y="2481"/>
                  </a:cubicBezTo>
                  <a:lnTo>
                    <a:pt x="2197" y="2481"/>
                  </a:lnTo>
                  <a:cubicBezTo>
                    <a:pt x="2246" y="2496"/>
                    <a:pt x="2294" y="2511"/>
                    <a:pt x="2338" y="2530"/>
                  </a:cubicBezTo>
                  <a:cubicBezTo>
                    <a:pt x="2865" y="2741"/>
                    <a:pt x="3392" y="2970"/>
                    <a:pt x="3919" y="3191"/>
                  </a:cubicBezTo>
                  <a:cubicBezTo>
                    <a:pt x="3942" y="3200"/>
                    <a:pt x="3970" y="3212"/>
                    <a:pt x="3993" y="3228"/>
                  </a:cubicBezTo>
                  <a:lnTo>
                    <a:pt x="3993" y="3228"/>
                  </a:lnTo>
                  <a:cubicBezTo>
                    <a:pt x="3754" y="2846"/>
                    <a:pt x="3415" y="2528"/>
                    <a:pt x="2999" y="2338"/>
                  </a:cubicBezTo>
                  <a:cubicBezTo>
                    <a:pt x="2782" y="2233"/>
                    <a:pt x="2465" y="2123"/>
                    <a:pt x="2192" y="2117"/>
                  </a:cubicBezTo>
                  <a:lnTo>
                    <a:pt x="2192" y="2117"/>
                  </a:lnTo>
                  <a:cubicBezTo>
                    <a:pt x="2429" y="2030"/>
                    <a:pt x="2740" y="1964"/>
                    <a:pt x="2884" y="1897"/>
                  </a:cubicBezTo>
                  <a:cubicBezTo>
                    <a:pt x="3238" y="1725"/>
                    <a:pt x="3545" y="1495"/>
                    <a:pt x="3737" y="1179"/>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7"/>
            <p:cNvSpPr/>
            <p:nvPr/>
          </p:nvSpPr>
          <p:spPr>
            <a:xfrm>
              <a:off x="3499398" y="1586705"/>
              <a:ext cx="258349" cy="226268"/>
            </a:xfrm>
            <a:custGeom>
              <a:avLst/>
              <a:gdLst/>
              <a:ahLst/>
              <a:cxnLst/>
              <a:rect l="l" t="t" r="r" b="b"/>
              <a:pathLst>
                <a:path w="3939" h="3450" extrusionOk="0">
                  <a:moveTo>
                    <a:pt x="1198" y="202"/>
                  </a:moveTo>
                  <a:cubicBezTo>
                    <a:pt x="1194" y="222"/>
                    <a:pt x="1193" y="241"/>
                    <a:pt x="1195" y="259"/>
                  </a:cubicBezTo>
                  <a:lnTo>
                    <a:pt x="1195" y="259"/>
                  </a:lnTo>
                  <a:cubicBezTo>
                    <a:pt x="1196" y="240"/>
                    <a:pt x="1197" y="221"/>
                    <a:pt x="1198" y="202"/>
                  </a:cubicBezTo>
                  <a:close/>
                  <a:moveTo>
                    <a:pt x="1945" y="1563"/>
                  </a:moveTo>
                  <a:cubicBezTo>
                    <a:pt x="1943" y="1563"/>
                    <a:pt x="1940" y="1563"/>
                    <a:pt x="1938" y="1564"/>
                  </a:cubicBezTo>
                  <a:lnTo>
                    <a:pt x="1938" y="1564"/>
                  </a:lnTo>
                  <a:cubicBezTo>
                    <a:pt x="1940" y="1564"/>
                    <a:pt x="1943" y="1563"/>
                    <a:pt x="1945" y="1563"/>
                  </a:cubicBezTo>
                  <a:close/>
                  <a:moveTo>
                    <a:pt x="1938" y="1564"/>
                  </a:moveTo>
                  <a:lnTo>
                    <a:pt x="1938" y="1564"/>
                  </a:lnTo>
                  <a:cubicBezTo>
                    <a:pt x="1931" y="1566"/>
                    <a:pt x="1925" y="1568"/>
                    <a:pt x="1919" y="1570"/>
                  </a:cubicBezTo>
                  <a:lnTo>
                    <a:pt x="1919" y="1570"/>
                  </a:lnTo>
                  <a:cubicBezTo>
                    <a:pt x="1918" y="1574"/>
                    <a:pt x="1917" y="1578"/>
                    <a:pt x="1917" y="1582"/>
                  </a:cubicBezTo>
                  <a:cubicBezTo>
                    <a:pt x="1924" y="1575"/>
                    <a:pt x="1931" y="1567"/>
                    <a:pt x="1938" y="1564"/>
                  </a:cubicBezTo>
                  <a:close/>
                  <a:moveTo>
                    <a:pt x="1881" y="1616"/>
                  </a:moveTo>
                  <a:cubicBezTo>
                    <a:pt x="1878" y="1622"/>
                    <a:pt x="1874" y="1628"/>
                    <a:pt x="1871" y="1635"/>
                  </a:cubicBezTo>
                  <a:lnTo>
                    <a:pt x="1871" y="1635"/>
                  </a:lnTo>
                  <a:cubicBezTo>
                    <a:pt x="1887" y="1633"/>
                    <a:pt x="1902" y="1631"/>
                    <a:pt x="1917" y="1630"/>
                  </a:cubicBezTo>
                  <a:cubicBezTo>
                    <a:pt x="1904" y="1625"/>
                    <a:pt x="1892" y="1621"/>
                    <a:pt x="1881" y="1616"/>
                  </a:cubicBezTo>
                  <a:close/>
                  <a:moveTo>
                    <a:pt x="2160" y="1644"/>
                  </a:moveTo>
                  <a:cubicBezTo>
                    <a:pt x="2172" y="1661"/>
                    <a:pt x="2183" y="1678"/>
                    <a:pt x="2193" y="1695"/>
                  </a:cubicBezTo>
                  <a:lnTo>
                    <a:pt x="2193" y="1695"/>
                  </a:lnTo>
                  <a:cubicBezTo>
                    <a:pt x="2171" y="1687"/>
                    <a:pt x="2151" y="1679"/>
                    <a:pt x="2132" y="1673"/>
                  </a:cubicBezTo>
                  <a:lnTo>
                    <a:pt x="2132" y="1673"/>
                  </a:lnTo>
                  <a:cubicBezTo>
                    <a:pt x="2141" y="1664"/>
                    <a:pt x="2151" y="1654"/>
                    <a:pt x="2160" y="1644"/>
                  </a:cubicBezTo>
                  <a:close/>
                  <a:moveTo>
                    <a:pt x="2038" y="1700"/>
                  </a:moveTo>
                  <a:lnTo>
                    <a:pt x="2038" y="1700"/>
                  </a:lnTo>
                  <a:cubicBezTo>
                    <a:pt x="2038" y="1702"/>
                    <a:pt x="2039" y="1703"/>
                    <a:pt x="2040" y="1705"/>
                  </a:cubicBezTo>
                  <a:lnTo>
                    <a:pt x="2040" y="1705"/>
                  </a:lnTo>
                  <a:cubicBezTo>
                    <a:pt x="2039" y="1706"/>
                    <a:pt x="2036" y="1706"/>
                    <a:pt x="2032" y="1706"/>
                  </a:cubicBezTo>
                  <a:cubicBezTo>
                    <a:pt x="2034" y="1704"/>
                    <a:pt x="2036" y="1702"/>
                    <a:pt x="2038" y="1700"/>
                  </a:cubicBezTo>
                  <a:close/>
                  <a:moveTo>
                    <a:pt x="1972" y="1338"/>
                  </a:moveTo>
                  <a:cubicBezTo>
                    <a:pt x="1967" y="1374"/>
                    <a:pt x="1962" y="1409"/>
                    <a:pt x="1954" y="1444"/>
                  </a:cubicBezTo>
                  <a:lnTo>
                    <a:pt x="1954" y="1444"/>
                  </a:lnTo>
                  <a:cubicBezTo>
                    <a:pt x="1985" y="1474"/>
                    <a:pt x="2010" y="1505"/>
                    <a:pt x="2027" y="1536"/>
                  </a:cubicBezTo>
                  <a:lnTo>
                    <a:pt x="2027" y="1536"/>
                  </a:lnTo>
                  <a:cubicBezTo>
                    <a:pt x="2019" y="1535"/>
                    <a:pt x="2011" y="1534"/>
                    <a:pt x="2003" y="1534"/>
                  </a:cubicBezTo>
                  <a:lnTo>
                    <a:pt x="1965" y="1476"/>
                  </a:lnTo>
                  <a:lnTo>
                    <a:pt x="1965" y="1476"/>
                  </a:lnTo>
                  <a:cubicBezTo>
                    <a:pt x="1974" y="1534"/>
                    <a:pt x="1991" y="1591"/>
                    <a:pt x="2013" y="1646"/>
                  </a:cubicBezTo>
                  <a:lnTo>
                    <a:pt x="2013" y="1646"/>
                  </a:lnTo>
                  <a:cubicBezTo>
                    <a:pt x="2004" y="1645"/>
                    <a:pt x="1996" y="1644"/>
                    <a:pt x="1988" y="1644"/>
                  </a:cubicBezTo>
                  <a:cubicBezTo>
                    <a:pt x="1976" y="1644"/>
                    <a:pt x="1965" y="1645"/>
                    <a:pt x="1955" y="1647"/>
                  </a:cubicBezTo>
                  <a:lnTo>
                    <a:pt x="1955" y="1647"/>
                  </a:lnTo>
                  <a:cubicBezTo>
                    <a:pt x="1952" y="1638"/>
                    <a:pt x="1948" y="1629"/>
                    <a:pt x="1945" y="1620"/>
                  </a:cubicBezTo>
                  <a:lnTo>
                    <a:pt x="1945" y="1620"/>
                  </a:lnTo>
                  <a:cubicBezTo>
                    <a:pt x="1944" y="1631"/>
                    <a:pt x="1942" y="1641"/>
                    <a:pt x="1940" y="1650"/>
                  </a:cubicBezTo>
                  <a:lnTo>
                    <a:pt x="1940" y="1650"/>
                  </a:lnTo>
                  <a:cubicBezTo>
                    <a:pt x="1903" y="1661"/>
                    <a:pt x="1874" y="1684"/>
                    <a:pt x="1844" y="1720"/>
                  </a:cubicBezTo>
                  <a:lnTo>
                    <a:pt x="1844" y="1720"/>
                  </a:lnTo>
                  <a:cubicBezTo>
                    <a:pt x="1849" y="1688"/>
                    <a:pt x="1859" y="1661"/>
                    <a:pt x="1871" y="1635"/>
                  </a:cubicBezTo>
                  <a:lnTo>
                    <a:pt x="1871" y="1635"/>
                  </a:lnTo>
                  <a:cubicBezTo>
                    <a:pt x="1855" y="1637"/>
                    <a:pt x="1839" y="1639"/>
                    <a:pt x="1823" y="1641"/>
                  </a:cubicBezTo>
                  <a:lnTo>
                    <a:pt x="1823" y="1641"/>
                  </a:lnTo>
                  <a:cubicBezTo>
                    <a:pt x="1832" y="1628"/>
                    <a:pt x="1843" y="1616"/>
                    <a:pt x="1855" y="1606"/>
                  </a:cubicBezTo>
                  <a:lnTo>
                    <a:pt x="1855" y="1606"/>
                  </a:lnTo>
                  <a:cubicBezTo>
                    <a:pt x="1864" y="1609"/>
                    <a:pt x="1872" y="1613"/>
                    <a:pt x="1881" y="1616"/>
                  </a:cubicBezTo>
                  <a:lnTo>
                    <a:pt x="1881" y="1616"/>
                  </a:lnTo>
                  <a:cubicBezTo>
                    <a:pt x="1888" y="1603"/>
                    <a:pt x="1895" y="1590"/>
                    <a:pt x="1902" y="1576"/>
                  </a:cubicBezTo>
                  <a:lnTo>
                    <a:pt x="1902" y="1576"/>
                  </a:lnTo>
                  <a:cubicBezTo>
                    <a:pt x="1908" y="1574"/>
                    <a:pt x="1913" y="1572"/>
                    <a:pt x="1919" y="1570"/>
                  </a:cubicBezTo>
                  <a:lnTo>
                    <a:pt x="1919" y="1570"/>
                  </a:lnTo>
                  <a:cubicBezTo>
                    <a:pt x="1922" y="1554"/>
                    <a:pt x="1925" y="1538"/>
                    <a:pt x="1929" y="1522"/>
                  </a:cubicBezTo>
                  <a:lnTo>
                    <a:pt x="1929" y="1522"/>
                  </a:lnTo>
                  <a:cubicBezTo>
                    <a:pt x="1935" y="1508"/>
                    <a:pt x="1941" y="1493"/>
                    <a:pt x="1945" y="1476"/>
                  </a:cubicBezTo>
                  <a:cubicBezTo>
                    <a:pt x="1948" y="1466"/>
                    <a:pt x="1951" y="1455"/>
                    <a:pt x="1954" y="1444"/>
                  </a:cubicBezTo>
                  <a:lnTo>
                    <a:pt x="1954" y="1444"/>
                  </a:lnTo>
                  <a:cubicBezTo>
                    <a:pt x="1952" y="1442"/>
                    <a:pt x="1950" y="1441"/>
                    <a:pt x="1948" y="1439"/>
                  </a:cubicBezTo>
                  <a:lnTo>
                    <a:pt x="1948" y="1439"/>
                  </a:lnTo>
                  <a:cubicBezTo>
                    <a:pt x="1956" y="1405"/>
                    <a:pt x="1964" y="1372"/>
                    <a:pt x="1972" y="1338"/>
                  </a:cubicBezTo>
                  <a:close/>
                  <a:moveTo>
                    <a:pt x="1844" y="1720"/>
                  </a:moveTo>
                  <a:lnTo>
                    <a:pt x="1844" y="1720"/>
                  </a:lnTo>
                  <a:cubicBezTo>
                    <a:pt x="1842" y="1734"/>
                    <a:pt x="1841" y="1749"/>
                    <a:pt x="1841" y="1766"/>
                  </a:cubicBezTo>
                  <a:lnTo>
                    <a:pt x="1841" y="1766"/>
                  </a:lnTo>
                  <a:cubicBezTo>
                    <a:pt x="1830" y="1769"/>
                    <a:pt x="1818" y="1772"/>
                    <a:pt x="1804" y="1774"/>
                  </a:cubicBezTo>
                  <a:lnTo>
                    <a:pt x="1804" y="1774"/>
                  </a:lnTo>
                  <a:cubicBezTo>
                    <a:pt x="1818" y="1754"/>
                    <a:pt x="1831" y="1736"/>
                    <a:pt x="1844" y="1720"/>
                  </a:cubicBezTo>
                  <a:close/>
                  <a:moveTo>
                    <a:pt x="2193" y="1695"/>
                  </a:moveTo>
                  <a:cubicBezTo>
                    <a:pt x="2203" y="1698"/>
                    <a:pt x="2213" y="1702"/>
                    <a:pt x="2223" y="1706"/>
                  </a:cubicBezTo>
                  <a:cubicBezTo>
                    <a:pt x="2295" y="1732"/>
                    <a:pt x="2365" y="1761"/>
                    <a:pt x="2435" y="1793"/>
                  </a:cubicBezTo>
                  <a:lnTo>
                    <a:pt x="2435" y="1793"/>
                  </a:lnTo>
                  <a:cubicBezTo>
                    <a:pt x="2367" y="1778"/>
                    <a:pt x="2298" y="1763"/>
                    <a:pt x="2225" y="1748"/>
                  </a:cubicBezTo>
                  <a:lnTo>
                    <a:pt x="2225" y="1748"/>
                  </a:lnTo>
                  <a:cubicBezTo>
                    <a:pt x="2215" y="1731"/>
                    <a:pt x="2205" y="1714"/>
                    <a:pt x="2194" y="1697"/>
                  </a:cubicBezTo>
                  <a:cubicBezTo>
                    <a:pt x="2194" y="1696"/>
                    <a:pt x="2194" y="1695"/>
                    <a:pt x="2193" y="1695"/>
                  </a:cubicBezTo>
                  <a:close/>
                  <a:moveTo>
                    <a:pt x="1804" y="1774"/>
                  </a:moveTo>
                  <a:cubicBezTo>
                    <a:pt x="1788" y="1797"/>
                    <a:pt x="1771" y="1823"/>
                    <a:pt x="1752" y="1853"/>
                  </a:cubicBezTo>
                  <a:lnTo>
                    <a:pt x="1752" y="1853"/>
                  </a:lnTo>
                  <a:cubicBezTo>
                    <a:pt x="1756" y="1826"/>
                    <a:pt x="1760" y="1801"/>
                    <a:pt x="1766" y="1777"/>
                  </a:cubicBezTo>
                  <a:lnTo>
                    <a:pt x="1766" y="1777"/>
                  </a:lnTo>
                  <a:cubicBezTo>
                    <a:pt x="1780" y="1777"/>
                    <a:pt x="1792" y="1776"/>
                    <a:pt x="1804" y="1774"/>
                  </a:cubicBezTo>
                  <a:close/>
                  <a:moveTo>
                    <a:pt x="3085" y="1"/>
                  </a:moveTo>
                  <a:cubicBezTo>
                    <a:pt x="2836" y="97"/>
                    <a:pt x="2616" y="279"/>
                    <a:pt x="2424" y="480"/>
                  </a:cubicBezTo>
                  <a:cubicBezTo>
                    <a:pt x="2262" y="652"/>
                    <a:pt x="2108" y="844"/>
                    <a:pt x="2022" y="1074"/>
                  </a:cubicBezTo>
                  <a:cubicBezTo>
                    <a:pt x="2014" y="1094"/>
                    <a:pt x="2008" y="1115"/>
                    <a:pt x="2003" y="1136"/>
                  </a:cubicBezTo>
                  <a:lnTo>
                    <a:pt x="2003" y="1136"/>
                  </a:lnTo>
                  <a:cubicBezTo>
                    <a:pt x="1999" y="1203"/>
                    <a:pt x="1987" y="1271"/>
                    <a:pt x="1972" y="1338"/>
                  </a:cubicBezTo>
                  <a:lnTo>
                    <a:pt x="1972" y="1338"/>
                  </a:lnTo>
                  <a:cubicBezTo>
                    <a:pt x="1981" y="1270"/>
                    <a:pt x="1987" y="1201"/>
                    <a:pt x="2003" y="1136"/>
                  </a:cubicBezTo>
                  <a:lnTo>
                    <a:pt x="2003" y="1136"/>
                  </a:lnTo>
                  <a:cubicBezTo>
                    <a:pt x="2008" y="1037"/>
                    <a:pt x="1995" y="940"/>
                    <a:pt x="1945" y="844"/>
                  </a:cubicBezTo>
                  <a:cubicBezTo>
                    <a:pt x="1897" y="758"/>
                    <a:pt x="1840" y="672"/>
                    <a:pt x="1754" y="614"/>
                  </a:cubicBezTo>
                  <a:cubicBezTo>
                    <a:pt x="1658" y="537"/>
                    <a:pt x="1533" y="528"/>
                    <a:pt x="1409" y="480"/>
                  </a:cubicBezTo>
                  <a:cubicBezTo>
                    <a:pt x="1312" y="440"/>
                    <a:pt x="1208" y="358"/>
                    <a:pt x="1195" y="259"/>
                  </a:cubicBezTo>
                  <a:lnTo>
                    <a:pt x="1195" y="259"/>
                  </a:lnTo>
                  <a:cubicBezTo>
                    <a:pt x="1185" y="546"/>
                    <a:pt x="1235" y="822"/>
                    <a:pt x="1361" y="1074"/>
                  </a:cubicBezTo>
                  <a:cubicBezTo>
                    <a:pt x="1371" y="1094"/>
                    <a:pt x="1381" y="1113"/>
                    <a:pt x="1392" y="1132"/>
                  </a:cubicBezTo>
                  <a:lnTo>
                    <a:pt x="1392" y="1132"/>
                  </a:lnTo>
                  <a:cubicBezTo>
                    <a:pt x="1159" y="1043"/>
                    <a:pt x="934" y="986"/>
                    <a:pt x="844" y="978"/>
                  </a:cubicBezTo>
                  <a:cubicBezTo>
                    <a:pt x="652" y="949"/>
                    <a:pt x="460" y="949"/>
                    <a:pt x="269" y="930"/>
                  </a:cubicBezTo>
                  <a:lnTo>
                    <a:pt x="269" y="930"/>
                  </a:lnTo>
                  <a:cubicBezTo>
                    <a:pt x="307" y="1084"/>
                    <a:pt x="451" y="1198"/>
                    <a:pt x="585" y="1294"/>
                  </a:cubicBezTo>
                  <a:cubicBezTo>
                    <a:pt x="836" y="1480"/>
                    <a:pt x="1159" y="1621"/>
                    <a:pt x="1466" y="1716"/>
                  </a:cubicBezTo>
                  <a:lnTo>
                    <a:pt x="1466" y="1716"/>
                  </a:lnTo>
                  <a:cubicBezTo>
                    <a:pt x="879" y="1884"/>
                    <a:pt x="345" y="2255"/>
                    <a:pt x="1" y="2760"/>
                  </a:cubicBezTo>
                  <a:cubicBezTo>
                    <a:pt x="173" y="2722"/>
                    <a:pt x="355" y="2703"/>
                    <a:pt x="537" y="2664"/>
                  </a:cubicBezTo>
                  <a:cubicBezTo>
                    <a:pt x="729" y="2626"/>
                    <a:pt x="920" y="2588"/>
                    <a:pt x="1102" y="2511"/>
                  </a:cubicBezTo>
                  <a:cubicBezTo>
                    <a:pt x="1351" y="2386"/>
                    <a:pt x="1543" y="2157"/>
                    <a:pt x="1696" y="1936"/>
                  </a:cubicBezTo>
                  <a:cubicBezTo>
                    <a:pt x="1717" y="1906"/>
                    <a:pt x="1735" y="1878"/>
                    <a:pt x="1752" y="1853"/>
                  </a:cubicBezTo>
                  <a:lnTo>
                    <a:pt x="1752" y="1853"/>
                  </a:lnTo>
                  <a:cubicBezTo>
                    <a:pt x="1739" y="1950"/>
                    <a:pt x="1737" y="2059"/>
                    <a:pt x="1725" y="2157"/>
                  </a:cubicBezTo>
                  <a:cubicBezTo>
                    <a:pt x="1648" y="2588"/>
                    <a:pt x="1658" y="3019"/>
                    <a:pt x="1754" y="3450"/>
                  </a:cubicBezTo>
                  <a:cubicBezTo>
                    <a:pt x="1954" y="3146"/>
                    <a:pt x="2058" y="2824"/>
                    <a:pt x="2077" y="2492"/>
                  </a:cubicBezTo>
                  <a:lnTo>
                    <a:pt x="2077" y="2492"/>
                  </a:lnTo>
                  <a:cubicBezTo>
                    <a:pt x="2091" y="2518"/>
                    <a:pt x="2104" y="2543"/>
                    <a:pt x="2118" y="2568"/>
                  </a:cubicBezTo>
                  <a:cubicBezTo>
                    <a:pt x="2271" y="2865"/>
                    <a:pt x="2463" y="3191"/>
                    <a:pt x="2769" y="3316"/>
                  </a:cubicBezTo>
                  <a:cubicBezTo>
                    <a:pt x="2673" y="3172"/>
                    <a:pt x="2654" y="3000"/>
                    <a:pt x="2616" y="2827"/>
                  </a:cubicBezTo>
                  <a:cubicBezTo>
                    <a:pt x="2582" y="2625"/>
                    <a:pt x="2527" y="2423"/>
                    <a:pt x="2453" y="2228"/>
                  </a:cubicBezTo>
                  <a:lnTo>
                    <a:pt x="2453" y="2228"/>
                  </a:lnTo>
                  <a:cubicBezTo>
                    <a:pt x="2504" y="2278"/>
                    <a:pt x="2556" y="2328"/>
                    <a:pt x="2606" y="2377"/>
                  </a:cubicBezTo>
                  <a:cubicBezTo>
                    <a:pt x="2795" y="2558"/>
                    <a:pt x="3042" y="2697"/>
                    <a:pt x="3289" y="2697"/>
                  </a:cubicBezTo>
                  <a:cubicBezTo>
                    <a:pt x="3356" y="2697"/>
                    <a:pt x="3422" y="2687"/>
                    <a:pt x="3488" y="2664"/>
                  </a:cubicBezTo>
                  <a:cubicBezTo>
                    <a:pt x="3488" y="2664"/>
                    <a:pt x="3028" y="2176"/>
                    <a:pt x="2970" y="2128"/>
                  </a:cubicBezTo>
                  <a:cubicBezTo>
                    <a:pt x="2802" y="1995"/>
                    <a:pt x="2623" y="1882"/>
                    <a:pt x="2435" y="1793"/>
                  </a:cubicBezTo>
                  <a:lnTo>
                    <a:pt x="2435" y="1793"/>
                  </a:lnTo>
                  <a:cubicBezTo>
                    <a:pt x="2595" y="1829"/>
                    <a:pt x="2752" y="1860"/>
                    <a:pt x="2942" y="1860"/>
                  </a:cubicBezTo>
                  <a:cubicBezTo>
                    <a:pt x="3009" y="1861"/>
                    <a:pt x="3076" y="1862"/>
                    <a:pt x="3143" y="1862"/>
                  </a:cubicBezTo>
                  <a:cubicBezTo>
                    <a:pt x="3187" y="1862"/>
                    <a:pt x="3232" y="1862"/>
                    <a:pt x="3277" y="1862"/>
                  </a:cubicBezTo>
                  <a:cubicBezTo>
                    <a:pt x="3500" y="1862"/>
                    <a:pt x="3721" y="1866"/>
                    <a:pt x="3938" y="1917"/>
                  </a:cubicBezTo>
                  <a:cubicBezTo>
                    <a:pt x="3689" y="1668"/>
                    <a:pt x="3382" y="1457"/>
                    <a:pt x="3038" y="1371"/>
                  </a:cubicBezTo>
                  <a:cubicBezTo>
                    <a:pt x="2976" y="1356"/>
                    <a:pt x="2913" y="1348"/>
                    <a:pt x="2849" y="1348"/>
                  </a:cubicBezTo>
                  <a:cubicBezTo>
                    <a:pt x="2653" y="1348"/>
                    <a:pt x="2449" y="1415"/>
                    <a:pt x="2274" y="1519"/>
                  </a:cubicBezTo>
                  <a:lnTo>
                    <a:pt x="2274" y="1519"/>
                  </a:lnTo>
                  <a:cubicBezTo>
                    <a:pt x="2237" y="1562"/>
                    <a:pt x="2199" y="1603"/>
                    <a:pt x="2160" y="1644"/>
                  </a:cubicBezTo>
                  <a:lnTo>
                    <a:pt x="2160" y="1644"/>
                  </a:lnTo>
                  <a:cubicBezTo>
                    <a:pt x="2153" y="1633"/>
                    <a:pt x="2145" y="1623"/>
                    <a:pt x="2137" y="1613"/>
                  </a:cubicBezTo>
                  <a:lnTo>
                    <a:pt x="2137" y="1613"/>
                  </a:lnTo>
                  <a:cubicBezTo>
                    <a:pt x="2180" y="1579"/>
                    <a:pt x="2226" y="1548"/>
                    <a:pt x="2274" y="1519"/>
                  </a:cubicBezTo>
                  <a:lnTo>
                    <a:pt x="2274" y="1519"/>
                  </a:lnTo>
                  <a:cubicBezTo>
                    <a:pt x="2653" y="1085"/>
                    <a:pt x="2929" y="561"/>
                    <a:pt x="3085" y="1"/>
                  </a:cubicBezTo>
                  <a:close/>
                </a:path>
              </a:pathLst>
            </a:custGeom>
            <a:solidFill>
              <a:srgbClr val="A3B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7"/>
            <p:cNvSpPr/>
            <p:nvPr/>
          </p:nvSpPr>
          <p:spPr>
            <a:xfrm>
              <a:off x="3599942" y="1671508"/>
              <a:ext cx="51749" cy="44401"/>
            </a:xfrm>
            <a:custGeom>
              <a:avLst/>
              <a:gdLst/>
              <a:ahLst/>
              <a:cxnLst/>
              <a:rect l="l" t="t" r="r" b="b"/>
              <a:pathLst>
                <a:path w="789" h="677" extrusionOk="0">
                  <a:moveTo>
                    <a:pt x="400" y="0"/>
                  </a:moveTo>
                  <a:cubicBezTo>
                    <a:pt x="363" y="0"/>
                    <a:pt x="326" y="6"/>
                    <a:pt x="288" y="20"/>
                  </a:cubicBezTo>
                  <a:cubicBezTo>
                    <a:pt x="0" y="135"/>
                    <a:pt x="58" y="442"/>
                    <a:pt x="259" y="605"/>
                  </a:cubicBezTo>
                  <a:cubicBezTo>
                    <a:pt x="307" y="643"/>
                    <a:pt x="364" y="662"/>
                    <a:pt x="432" y="672"/>
                  </a:cubicBezTo>
                  <a:cubicBezTo>
                    <a:pt x="447" y="675"/>
                    <a:pt x="461" y="676"/>
                    <a:pt x="476" y="676"/>
                  </a:cubicBezTo>
                  <a:cubicBezTo>
                    <a:pt x="612" y="676"/>
                    <a:pt x="730" y="562"/>
                    <a:pt x="748" y="432"/>
                  </a:cubicBezTo>
                  <a:cubicBezTo>
                    <a:pt x="789" y="220"/>
                    <a:pt x="613" y="0"/>
                    <a:pt x="4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4" name="Google Shape;634;p27"/>
          <p:cNvGrpSpPr/>
          <p:nvPr/>
        </p:nvGrpSpPr>
        <p:grpSpPr>
          <a:xfrm>
            <a:off x="-663313" y="35524"/>
            <a:ext cx="1656061" cy="2414091"/>
            <a:chOff x="3626439" y="1923621"/>
            <a:chExt cx="398312" cy="580631"/>
          </a:xfrm>
        </p:grpSpPr>
        <p:sp>
          <p:nvSpPr>
            <p:cNvPr id="635" name="Google Shape;635;p27"/>
            <p:cNvSpPr/>
            <p:nvPr/>
          </p:nvSpPr>
          <p:spPr>
            <a:xfrm>
              <a:off x="3626439" y="2349668"/>
              <a:ext cx="153868" cy="154584"/>
            </a:xfrm>
            <a:custGeom>
              <a:avLst/>
              <a:gdLst/>
              <a:ahLst/>
              <a:cxnLst/>
              <a:rect l="l" t="t" r="r" b="b"/>
              <a:pathLst>
                <a:path w="2346" h="2357" extrusionOk="0">
                  <a:moveTo>
                    <a:pt x="2190" y="1"/>
                  </a:moveTo>
                  <a:cubicBezTo>
                    <a:pt x="2183" y="1"/>
                    <a:pt x="2174" y="3"/>
                    <a:pt x="2164" y="8"/>
                  </a:cubicBezTo>
                  <a:cubicBezTo>
                    <a:pt x="2059" y="219"/>
                    <a:pt x="1972" y="458"/>
                    <a:pt x="1829" y="640"/>
                  </a:cubicBezTo>
                  <a:cubicBezTo>
                    <a:pt x="1685" y="861"/>
                    <a:pt x="1484" y="1043"/>
                    <a:pt x="1283" y="1206"/>
                  </a:cubicBezTo>
                  <a:cubicBezTo>
                    <a:pt x="1062" y="1388"/>
                    <a:pt x="832" y="1560"/>
                    <a:pt x="622" y="1723"/>
                  </a:cubicBezTo>
                  <a:lnTo>
                    <a:pt x="296" y="1972"/>
                  </a:lnTo>
                  <a:cubicBezTo>
                    <a:pt x="190" y="2058"/>
                    <a:pt x="85" y="2116"/>
                    <a:pt x="18" y="2250"/>
                  </a:cubicBezTo>
                  <a:cubicBezTo>
                    <a:pt x="0" y="2303"/>
                    <a:pt x="40" y="2356"/>
                    <a:pt x="92" y="2356"/>
                  </a:cubicBezTo>
                  <a:cubicBezTo>
                    <a:pt x="96" y="2356"/>
                    <a:pt x="100" y="2356"/>
                    <a:pt x="104" y="2355"/>
                  </a:cubicBezTo>
                  <a:cubicBezTo>
                    <a:pt x="248" y="2336"/>
                    <a:pt x="334" y="2250"/>
                    <a:pt x="439" y="2154"/>
                  </a:cubicBezTo>
                  <a:cubicBezTo>
                    <a:pt x="564" y="2058"/>
                    <a:pt x="679" y="1962"/>
                    <a:pt x="813" y="1867"/>
                  </a:cubicBezTo>
                  <a:cubicBezTo>
                    <a:pt x="1053" y="1675"/>
                    <a:pt x="1302" y="1493"/>
                    <a:pt x="1532" y="1292"/>
                  </a:cubicBezTo>
                  <a:cubicBezTo>
                    <a:pt x="1877" y="1004"/>
                    <a:pt x="2346" y="506"/>
                    <a:pt x="2202" y="8"/>
                  </a:cubicBezTo>
                  <a:cubicBezTo>
                    <a:pt x="2202" y="3"/>
                    <a:pt x="2197" y="1"/>
                    <a:pt x="2190" y="1"/>
                  </a:cubicBezTo>
                  <a:close/>
                </a:path>
              </a:pathLst>
            </a:custGeom>
            <a:solidFill>
              <a:srgbClr val="98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7"/>
            <p:cNvSpPr/>
            <p:nvPr/>
          </p:nvSpPr>
          <p:spPr>
            <a:xfrm>
              <a:off x="3685401" y="1923621"/>
              <a:ext cx="339350" cy="489854"/>
            </a:xfrm>
            <a:custGeom>
              <a:avLst/>
              <a:gdLst/>
              <a:ahLst/>
              <a:cxnLst/>
              <a:rect l="l" t="t" r="r" b="b"/>
              <a:pathLst>
                <a:path w="5174" h="7469" extrusionOk="0">
                  <a:moveTo>
                    <a:pt x="4136" y="0"/>
                  </a:moveTo>
                  <a:cubicBezTo>
                    <a:pt x="3285" y="0"/>
                    <a:pt x="3530" y="1817"/>
                    <a:pt x="3171" y="2193"/>
                  </a:cubicBezTo>
                  <a:cubicBezTo>
                    <a:pt x="2932" y="2442"/>
                    <a:pt x="2597" y="2557"/>
                    <a:pt x="2300" y="2720"/>
                  </a:cubicBezTo>
                  <a:cubicBezTo>
                    <a:pt x="2003" y="2892"/>
                    <a:pt x="1696" y="3141"/>
                    <a:pt x="1686" y="3486"/>
                  </a:cubicBezTo>
                  <a:cubicBezTo>
                    <a:pt x="1677" y="3745"/>
                    <a:pt x="1821" y="3984"/>
                    <a:pt x="1782" y="4224"/>
                  </a:cubicBezTo>
                  <a:cubicBezTo>
                    <a:pt x="1725" y="4665"/>
                    <a:pt x="1169" y="4808"/>
                    <a:pt x="805" y="5057"/>
                  </a:cubicBezTo>
                  <a:cubicBezTo>
                    <a:pt x="182" y="5479"/>
                    <a:pt x="0" y="6456"/>
                    <a:pt x="479" y="7041"/>
                  </a:cubicBezTo>
                  <a:cubicBezTo>
                    <a:pt x="710" y="7327"/>
                    <a:pt x="1075" y="7469"/>
                    <a:pt x="1438" y="7469"/>
                  </a:cubicBezTo>
                  <a:cubicBezTo>
                    <a:pt x="1828" y="7469"/>
                    <a:pt x="2216" y="7305"/>
                    <a:pt x="2434" y="6983"/>
                  </a:cubicBezTo>
                  <a:cubicBezTo>
                    <a:pt x="2827" y="6408"/>
                    <a:pt x="2654" y="5556"/>
                    <a:pt x="3114" y="5038"/>
                  </a:cubicBezTo>
                  <a:cubicBezTo>
                    <a:pt x="3411" y="4684"/>
                    <a:pt x="3919" y="4569"/>
                    <a:pt x="4283" y="4281"/>
                  </a:cubicBezTo>
                  <a:cubicBezTo>
                    <a:pt x="4695" y="3956"/>
                    <a:pt x="4905" y="3390"/>
                    <a:pt x="4800" y="2883"/>
                  </a:cubicBezTo>
                  <a:cubicBezTo>
                    <a:pt x="4743" y="2547"/>
                    <a:pt x="4551" y="2212"/>
                    <a:pt x="4656" y="1896"/>
                  </a:cubicBezTo>
                  <a:cubicBezTo>
                    <a:pt x="4723" y="1647"/>
                    <a:pt x="4963" y="1465"/>
                    <a:pt x="5049" y="1216"/>
                  </a:cubicBezTo>
                  <a:cubicBezTo>
                    <a:pt x="5174" y="842"/>
                    <a:pt x="4905" y="459"/>
                    <a:pt x="4608" y="191"/>
                  </a:cubicBezTo>
                  <a:cubicBezTo>
                    <a:pt x="4522" y="124"/>
                    <a:pt x="4436" y="47"/>
                    <a:pt x="4331" y="28"/>
                  </a:cubicBezTo>
                  <a:cubicBezTo>
                    <a:pt x="4260" y="9"/>
                    <a:pt x="4196" y="0"/>
                    <a:pt x="4136" y="0"/>
                  </a:cubicBezTo>
                  <a:close/>
                </a:path>
              </a:pathLst>
            </a:custGeom>
            <a:solidFill>
              <a:srgbClr val="688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7"/>
            <p:cNvSpPr/>
            <p:nvPr/>
          </p:nvSpPr>
          <p:spPr>
            <a:xfrm>
              <a:off x="3751971" y="2268341"/>
              <a:ext cx="22103" cy="40663"/>
            </a:xfrm>
            <a:custGeom>
              <a:avLst/>
              <a:gdLst/>
              <a:ahLst/>
              <a:cxnLst/>
              <a:rect l="l" t="t" r="r" b="b"/>
              <a:pathLst>
                <a:path w="337" h="620" extrusionOk="0">
                  <a:moveTo>
                    <a:pt x="306" y="1"/>
                  </a:moveTo>
                  <a:cubicBezTo>
                    <a:pt x="303" y="1"/>
                    <a:pt x="300" y="1"/>
                    <a:pt x="298" y="3"/>
                  </a:cubicBezTo>
                  <a:cubicBezTo>
                    <a:pt x="202" y="50"/>
                    <a:pt x="145" y="146"/>
                    <a:pt x="97" y="242"/>
                  </a:cubicBezTo>
                  <a:cubicBezTo>
                    <a:pt x="77" y="290"/>
                    <a:pt x="49" y="338"/>
                    <a:pt x="39" y="386"/>
                  </a:cubicBezTo>
                  <a:cubicBezTo>
                    <a:pt x="10" y="434"/>
                    <a:pt x="10" y="501"/>
                    <a:pt x="1" y="558"/>
                  </a:cubicBezTo>
                  <a:cubicBezTo>
                    <a:pt x="1" y="577"/>
                    <a:pt x="1" y="616"/>
                    <a:pt x="39" y="616"/>
                  </a:cubicBezTo>
                  <a:cubicBezTo>
                    <a:pt x="42" y="618"/>
                    <a:pt x="46" y="619"/>
                    <a:pt x="51" y="619"/>
                  </a:cubicBezTo>
                  <a:cubicBezTo>
                    <a:pt x="66" y="619"/>
                    <a:pt x="89" y="609"/>
                    <a:pt x="97" y="587"/>
                  </a:cubicBezTo>
                  <a:cubicBezTo>
                    <a:pt x="125" y="539"/>
                    <a:pt x="145" y="501"/>
                    <a:pt x="154" y="443"/>
                  </a:cubicBezTo>
                  <a:cubicBezTo>
                    <a:pt x="173" y="395"/>
                    <a:pt x="192" y="347"/>
                    <a:pt x="221" y="319"/>
                  </a:cubicBezTo>
                  <a:cubicBezTo>
                    <a:pt x="250" y="223"/>
                    <a:pt x="317" y="137"/>
                    <a:pt x="336" y="41"/>
                  </a:cubicBezTo>
                  <a:cubicBezTo>
                    <a:pt x="336" y="24"/>
                    <a:pt x="322" y="1"/>
                    <a:pt x="306"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7"/>
            <p:cNvSpPr/>
            <p:nvPr/>
          </p:nvSpPr>
          <p:spPr>
            <a:xfrm>
              <a:off x="3778992" y="2287624"/>
              <a:ext cx="17053" cy="37056"/>
            </a:xfrm>
            <a:custGeom>
              <a:avLst/>
              <a:gdLst/>
              <a:ahLst/>
              <a:cxnLst/>
              <a:rect l="l" t="t" r="r" b="b"/>
              <a:pathLst>
                <a:path w="260" h="565" extrusionOk="0">
                  <a:moveTo>
                    <a:pt x="234" y="1"/>
                  </a:moveTo>
                  <a:cubicBezTo>
                    <a:pt x="226" y="1"/>
                    <a:pt x="216" y="6"/>
                    <a:pt x="212" y="15"/>
                  </a:cubicBezTo>
                  <a:cubicBezTo>
                    <a:pt x="202" y="34"/>
                    <a:pt x="173" y="44"/>
                    <a:pt x="173" y="73"/>
                  </a:cubicBezTo>
                  <a:cubicBezTo>
                    <a:pt x="164" y="92"/>
                    <a:pt x="164" y="121"/>
                    <a:pt x="154" y="130"/>
                  </a:cubicBezTo>
                  <a:cubicBezTo>
                    <a:pt x="145" y="178"/>
                    <a:pt x="116" y="216"/>
                    <a:pt x="97" y="264"/>
                  </a:cubicBezTo>
                  <a:cubicBezTo>
                    <a:pt x="77" y="293"/>
                    <a:pt x="58" y="350"/>
                    <a:pt x="30" y="379"/>
                  </a:cubicBezTo>
                  <a:cubicBezTo>
                    <a:pt x="20" y="408"/>
                    <a:pt x="20" y="418"/>
                    <a:pt x="10" y="446"/>
                  </a:cubicBezTo>
                  <a:cubicBezTo>
                    <a:pt x="1" y="456"/>
                    <a:pt x="1" y="465"/>
                    <a:pt x="1" y="494"/>
                  </a:cubicBezTo>
                  <a:lnTo>
                    <a:pt x="1" y="523"/>
                  </a:lnTo>
                  <a:cubicBezTo>
                    <a:pt x="1" y="552"/>
                    <a:pt x="18" y="565"/>
                    <a:pt x="38" y="565"/>
                  </a:cubicBezTo>
                  <a:cubicBezTo>
                    <a:pt x="45" y="565"/>
                    <a:pt x="52" y="563"/>
                    <a:pt x="58" y="561"/>
                  </a:cubicBezTo>
                  <a:cubicBezTo>
                    <a:pt x="106" y="552"/>
                    <a:pt x="145" y="504"/>
                    <a:pt x="164" y="456"/>
                  </a:cubicBezTo>
                  <a:cubicBezTo>
                    <a:pt x="192" y="408"/>
                    <a:pt x="212" y="360"/>
                    <a:pt x="221" y="312"/>
                  </a:cubicBezTo>
                  <a:cubicBezTo>
                    <a:pt x="240" y="264"/>
                    <a:pt x="250" y="216"/>
                    <a:pt x="250" y="168"/>
                  </a:cubicBezTo>
                  <a:cubicBezTo>
                    <a:pt x="250" y="140"/>
                    <a:pt x="259" y="121"/>
                    <a:pt x="259" y="82"/>
                  </a:cubicBezTo>
                  <a:cubicBezTo>
                    <a:pt x="259" y="53"/>
                    <a:pt x="250" y="34"/>
                    <a:pt x="250" y="15"/>
                  </a:cubicBezTo>
                  <a:cubicBezTo>
                    <a:pt x="250" y="6"/>
                    <a:pt x="243" y="1"/>
                    <a:pt x="23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7"/>
            <p:cNvSpPr/>
            <p:nvPr/>
          </p:nvSpPr>
          <p:spPr>
            <a:xfrm>
              <a:off x="3738788" y="2328877"/>
              <a:ext cx="12003" cy="31546"/>
            </a:xfrm>
            <a:custGeom>
              <a:avLst/>
              <a:gdLst/>
              <a:ahLst/>
              <a:cxnLst/>
              <a:rect l="l" t="t" r="r" b="b"/>
              <a:pathLst>
                <a:path w="183" h="481" extrusionOk="0">
                  <a:moveTo>
                    <a:pt x="115" y="1"/>
                  </a:moveTo>
                  <a:cubicBezTo>
                    <a:pt x="112" y="1"/>
                    <a:pt x="109" y="3"/>
                    <a:pt x="106" y="9"/>
                  </a:cubicBezTo>
                  <a:lnTo>
                    <a:pt x="96" y="18"/>
                  </a:lnTo>
                  <a:cubicBezTo>
                    <a:pt x="77" y="28"/>
                    <a:pt x="68" y="38"/>
                    <a:pt x="68" y="57"/>
                  </a:cubicBezTo>
                  <a:cubicBezTo>
                    <a:pt x="58" y="66"/>
                    <a:pt x="58" y="86"/>
                    <a:pt x="49" y="105"/>
                  </a:cubicBezTo>
                  <a:cubicBezTo>
                    <a:pt x="29" y="133"/>
                    <a:pt x="10" y="172"/>
                    <a:pt x="10" y="210"/>
                  </a:cubicBezTo>
                  <a:cubicBezTo>
                    <a:pt x="1" y="248"/>
                    <a:pt x="1" y="296"/>
                    <a:pt x="1" y="325"/>
                  </a:cubicBezTo>
                  <a:cubicBezTo>
                    <a:pt x="1" y="354"/>
                    <a:pt x="1" y="392"/>
                    <a:pt x="20" y="411"/>
                  </a:cubicBezTo>
                  <a:cubicBezTo>
                    <a:pt x="29" y="421"/>
                    <a:pt x="29" y="440"/>
                    <a:pt x="49" y="450"/>
                  </a:cubicBezTo>
                  <a:lnTo>
                    <a:pt x="68" y="469"/>
                  </a:lnTo>
                  <a:cubicBezTo>
                    <a:pt x="76" y="477"/>
                    <a:pt x="86" y="481"/>
                    <a:pt x="96" y="481"/>
                  </a:cubicBezTo>
                  <a:cubicBezTo>
                    <a:pt x="118" y="481"/>
                    <a:pt x="141" y="463"/>
                    <a:pt x="154" y="450"/>
                  </a:cubicBezTo>
                  <a:cubicBezTo>
                    <a:pt x="164" y="421"/>
                    <a:pt x="183" y="383"/>
                    <a:pt x="183" y="354"/>
                  </a:cubicBezTo>
                  <a:cubicBezTo>
                    <a:pt x="183" y="315"/>
                    <a:pt x="183" y="296"/>
                    <a:pt x="164" y="258"/>
                  </a:cubicBezTo>
                  <a:lnTo>
                    <a:pt x="164" y="277"/>
                  </a:lnTo>
                  <a:cubicBezTo>
                    <a:pt x="164" y="258"/>
                    <a:pt x="164" y="229"/>
                    <a:pt x="154" y="210"/>
                  </a:cubicBezTo>
                  <a:lnTo>
                    <a:pt x="154" y="153"/>
                  </a:lnTo>
                  <a:lnTo>
                    <a:pt x="154" y="86"/>
                  </a:lnTo>
                  <a:lnTo>
                    <a:pt x="154" y="57"/>
                  </a:lnTo>
                  <a:cubicBezTo>
                    <a:pt x="154" y="38"/>
                    <a:pt x="144" y="28"/>
                    <a:pt x="144" y="18"/>
                  </a:cubicBezTo>
                  <a:cubicBezTo>
                    <a:pt x="131" y="12"/>
                    <a:pt x="122" y="1"/>
                    <a:pt x="115"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7"/>
            <p:cNvSpPr/>
            <p:nvPr/>
          </p:nvSpPr>
          <p:spPr>
            <a:xfrm>
              <a:off x="3785945" y="2336879"/>
              <a:ext cx="14626" cy="25447"/>
            </a:xfrm>
            <a:custGeom>
              <a:avLst/>
              <a:gdLst/>
              <a:ahLst/>
              <a:cxnLst/>
              <a:rect l="l" t="t" r="r" b="b"/>
              <a:pathLst>
                <a:path w="223" h="388" extrusionOk="0">
                  <a:moveTo>
                    <a:pt x="199" y="1"/>
                  </a:moveTo>
                  <a:cubicBezTo>
                    <a:pt x="190" y="1"/>
                    <a:pt x="180" y="4"/>
                    <a:pt x="173" y="11"/>
                  </a:cubicBezTo>
                  <a:cubicBezTo>
                    <a:pt x="144" y="59"/>
                    <a:pt x="106" y="107"/>
                    <a:pt x="77" y="155"/>
                  </a:cubicBezTo>
                  <a:lnTo>
                    <a:pt x="39" y="232"/>
                  </a:lnTo>
                  <a:cubicBezTo>
                    <a:pt x="19" y="241"/>
                    <a:pt x="19" y="251"/>
                    <a:pt x="10" y="261"/>
                  </a:cubicBezTo>
                  <a:cubicBezTo>
                    <a:pt x="0" y="289"/>
                    <a:pt x="0" y="318"/>
                    <a:pt x="0" y="337"/>
                  </a:cubicBezTo>
                  <a:cubicBezTo>
                    <a:pt x="8" y="369"/>
                    <a:pt x="36" y="387"/>
                    <a:pt x="61" y="387"/>
                  </a:cubicBezTo>
                  <a:cubicBezTo>
                    <a:pt x="67" y="387"/>
                    <a:pt x="72" y="387"/>
                    <a:pt x="77" y="385"/>
                  </a:cubicBezTo>
                  <a:cubicBezTo>
                    <a:pt x="106" y="366"/>
                    <a:pt x="134" y="347"/>
                    <a:pt x="134" y="318"/>
                  </a:cubicBezTo>
                  <a:cubicBezTo>
                    <a:pt x="134" y="299"/>
                    <a:pt x="144" y="289"/>
                    <a:pt x="144" y="280"/>
                  </a:cubicBezTo>
                  <a:cubicBezTo>
                    <a:pt x="153" y="251"/>
                    <a:pt x="153" y="222"/>
                    <a:pt x="163" y="193"/>
                  </a:cubicBezTo>
                  <a:lnTo>
                    <a:pt x="211" y="21"/>
                  </a:lnTo>
                  <a:cubicBezTo>
                    <a:pt x="223" y="9"/>
                    <a:pt x="213" y="1"/>
                    <a:pt x="199"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7"/>
            <p:cNvSpPr/>
            <p:nvPr/>
          </p:nvSpPr>
          <p:spPr>
            <a:xfrm>
              <a:off x="3817360" y="2305463"/>
              <a:ext cx="16987" cy="34957"/>
            </a:xfrm>
            <a:custGeom>
              <a:avLst/>
              <a:gdLst/>
              <a:ahLst/>
              <a:cxnLst/>
              <a:rect l="l" t="t" r="r" b="b"/>
              <a:pathLst>
                <a:path w="259" h="533" extrusionOk="0">
                  <a:moveTo>
                    <a:pt x="244" y="1"/>
                  </a:moveTo>
                  <a:cubicBezTo>
                    <a:pt x="239" y="1"/>
                    <a:pt x="234" y="4"/>
                    <a:pt x="230" y="11"/>
                  </a:cubicBezTo>
                  <a:cubicBezTo>
                    <a:pt x="182" y="88"/>
                    <a:pt x="144" y="155"/>
                    <a:pt x="96" y="232"/>
                  </a:cubicBezTo>
                  <a:cubicBezTo>
                    <a:pt x="67" y="260"/>
                    <a:pt x="58" y="299"/>
                    <a:pt x="39" y="337"/>
                  </a:cubicBezTo>
                  <a:cubicBezTo>
                    <a:pt x="19" y="366"/>
                    <a:pt x="19" y="385"/>
                    <a:pt x="10" y="414"/>
                  </a:cubicBezTo>
                  <a:cubicBezTo>
                    <a:pt x="0" y="433"/>
                    <a:pt x="0" y="462"/>
                    <a:pt x="10" y="490"/>
                  </a:cubicBezTo>
                  <a:cubicBezTo>
                    <a:pt x="17" y="520"/>
                    <a:pt x="41" y="532"/>
                    <a:pt x="69" y="532"/>
                  </a:cubicBezTo>
                  <a:cubicBezTo>
                    <a:pt x="78" y="532"/>
                    <a:pt x="87" y="531"/>
                    <a:pt x="96" y="529"/>
                  </a:cubicBezTo>
                  <a:cubicBezTo>
                    <a:pt x="115" y="481"/>
                    <a:pt x="144" y="471"/>
                    <a:pt x="153" y="443"/>
                  </a:cubicBezTo>
                  <a:cubicBezTo>
                    <a:pt x="163" y="423"/>
                    <a:pt x="182" y="395"/>
                    <a:pt x="182" y="385"/>
                  </a:cubicBezTo>
                  <a:cubicBezTo>
                    <a:pt x="192" y="347"/>
                    <a:pt x="201" y="299"/>
                    <a:pt x="211" y="260"/>
                  </a:cubicBezTo>
                  <a:cubicBezTo>
                    <a:pt x="230" y="184"/>
                    <a:pt x="249" y="98"/>
                    <a:pt x="259" y="21"/>
                  </a:cubicBezTo>
                  <a:cubicBezTo>
                    <a:pt x="259" y="9"/>
                    <a:pt x="252" y="1"/>
                    <a:pt x="24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7"/>
            <p:cNvSpPr/>
            <p:nvPr/>
          </p:nvSpPr>
          <p:spPr>
            <a:xfrm>
              <a:off x="3828051" y="2234630"/>
              <a:ext cx="20135" cy="34170"/>
            </a:xfrm>
            <a:custGeom>
              <a:avLst/>
              <a:gdLst/>
              <a:ahLst/>
              <a:cxnLst/>
              <a:rect l="l" t="t" r="r" b="b"/>
              <a:pathLst>
                <a:path w="307" h="521" extrusionOk="0">
                  <a:moveTo>
                    <a:pt x="265" y="1"/>
                  </a:moveTo>
                  <a:cubicBezTo>
                    <a:pt x="253" y="1"/>
                    <a:pt x="240" y="12"/>
                    <a:pt x="240" y="18"/>
                  </a:cubicBezTo>
                  <a:lnTo>
                    <a:pt x="173" y="124"/>
                  </a:lnTo>
                  <a:lnTo>
                    <a:pt x="96" y="229"/>
                  </a:lnTo>
                  <a:cubicBezTo>
                    <a:pt x="77" y="268"/>
                    <a:pt x="48" y="306"/>
                    <a:pt x="38" y="344"/>
                  </a:cubicBezTo>
                  <a:cubicBezTo>
                    <a:pt x="29" y="363"/>
                    <a:pt x="10" y="373"/>
                    <a:pt x="10" y="402"/>
                  </a:cubicBezTo>
                  <a:cubicBezTo>
                    <a:pt x="0" y="421"/>
                    <a:pt x="0" y="450"/>
                    <a:pt x="0" y="469"/>
                  </a:cubicBezTo>
                  <a:cubicBezTo>
                    <a:pt x="0" y="501"/>
                    <a:pt x="27" y="521"/>
                    <a:pt x="53" y="521"/>
                  </a:cubicBezTo>
                  <a:cubicBezTo>
                    <a:pt x="65" y="521"/>
                    <a:pt x="77" y="516"/>
                    <a:pt x="86" y="507"/>
                  </a:cubicBezTo>
                  <a:cubicBezTo>
                    <a:pt x="144" y="450"/>
                    <a:pt x="182" y="354"/>
                    <a:pt x="220" y="277"/>
                  </a:cubicBezTo>
                  <a:cubicBezTo>
                    <a:pt x="240" y="248"/>
                    <a:pt x="259" y="200"/>
                    <a:pt x="268" y="162"/>
                  </a:cubicBezTo>
                  <a:cubicBezTo>
                    <a:pt x="278" y="124"/>
                    <a:pt x="287" y="76"/>
                    <a:pt x="307" y="38"/>
                  </a:cubicBezTo>
                  <a:cubicBezTo>
                    <a:pt x="307" y="28"/>
                    <a:pt x="307" y="9"/>
                    <a:pt x="278" y="9"/>
                  </a:cubicBezTo>
                  <a:cubicBezTo>
                    <a:pt x="275" y="3"/>
                    <a:pt x="270" y="1"/>
                    <a:pt x="265"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7"/>
            <p:cNvSpPr/>
            <p:nvPr/>
          </p:nvSpPr>
          <p:spPr>
            <a:xfrm>
              <a:off x="3796635" y="2211544"/>
              <a:ext cx="26891" cy="45582"/>
            </a:xfrm>
            <a:custGeom>
              <a:avLst/>
              <a:gdLst/>
              <a:ahLst/>
              <a:cxnLst/>
              <a:rect l="l" t="t" r="r" b="b"/>
              <a:pathLst>
                <a:path w="410" h="695" extrusionOk="0">
                  <a:moveTo>
                    <a:pt x="370" y="0"/>
                  </a:moveTo>
                  <a:cubicBezTo>
                    <a:pt x="364" y="0"/>
                    <a:pt x="359" y="2"/>
                    <a:pt x="355" y="6"/>
                  </a:cubicBezTo>
                  <a:cubicBezTo>
                    <a:pt x="326" y="35"/>
                    <a:pt x="307" y="45"/>
                    <a:pt x="278" y="73"/>
                  </a:cubicBezTo>
                  <a:cubicBezTo>
                    <a:pt x="259" y="93"/>
                    <a:pt x="240" y="121"/>
                    <a:pt x="220" y="140"/>
                  </a:cubicBezTo>
                  <a:cubicBezTo>
                    <a:pt x="182" y="188"/>
                    <a:pt x="144" y="246"/>
                    <a:pt x="115" y="313"/>
                  </a:cubicBezTo>
                  <a:cubicBezTo>
                    <a:pt x="86" y="361"/>
                    <a:pt x="48" y="418"/>
                    <a:pt x="38" y="476"/>
                  </a:cubicBezTo>
                  <a:cubicBezTo>
                    <a:pt x="29" y="514"/>
                    <a:pt x="19" y="533"/>
                    <a:pt x="19" y="572"/>
                  </a:cubicBezTo>
                  <a:cubicBezTo>
                    <a:pt x="0" y="610"/>
                    <a:pt x="0" y="648"/>
                    <a:pt x="19" y="667"/>
                  </a:cubicBezTo>
                  <a:cubicBezTo>
                    <a:pt x="25" y="684"/>
                    <a:pt x="40" y="694"/>
                    <a:pt x="56" y="694"/>
                  </a:cubicBezTo>
                  <a:cubicBezTo>
                    <a:pt x="67" y="694"/>
                    <a:pt x="78" y="689"/>
                    <a:pt x="86" y="677"/>
                  </a:cubicBezTo>
                  <a:cubicBezTo>
                    <a:pt x="134" y="667"/>
                    <a:pt x="144" y="629"/>
                    <a:pt x="163" y="610"/>
                  </a:cubicBezTo>
                  <a:cubicBezTo>
                    <a:pt x="172" y="581"/>
                    <a:pt x="182" y="552"/>
                    <a:pt x="192" y="524"/>
                  </a:cubicBezTo>
                  <a:cubicBezTo>
                    <a:pt x="211" y="476"/>
                    <a:pt x="230" y="418"/>
                    <a:pt x="259" y="370"/>
                  </a:cubicBezTo>
                  <a:cubicBezTo>
                    <a:pt x="278" y="323"/>
                    <a:pt x="307" y="255"/>
                    <a:pt x="326" y="217"/>
                  </a:cubicBezTo>
                  <a:cubicBezTo>
                    <a:pt x="335" y="188"/>
                    <a:pt x="355" y="169"/>
                    <a:pt x="364" y="131"/>
                  </a:cubicBezTo>
                  <a:cubicBezTo>
                    <a:pt x="374" y="102"/>
                    <a:pt x="383" y="73"/>
                    <a:pt x="402" y="45"/>
                  </a:cubicBezTo>
                  <a:cubicBezTo>
                    <a:pt x="410" y="22"/>
                    <a:pt x="389" y="0"/>
                    <a:pt x="370"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7"/>
            <p:cNvSpPr/>
            <p:nvPr/>
          </p:nvSpPr>
          <p:spPr>
            <a:xfrm>
              <a:off x="3865697" y="2199869"/>
              <a:ext cx="16594" cy="31874"/>
            </a:xfrm>
            <a:custGeom>
              <a:avLst/>
              <a:gdLst/>
              <a:ahLst/>
              <a:cxnLst/>
              <a:rect l="l" t="t" r="r" b="b"/>
              <a:pathLst>
                <a:path w="253" h="486" extrusionOk="0">
                  <a:moveTo>
                    <a:pt x="211" y="1"/>
                  </a:moveTo>
                  <a:cubicBezTo>
                    <a:pt x="199" y="1"/>
                    <a:pt x="187" y="7"/>
                    <a:pt x="183" y="21"/>
                  </a:cubicBezTo>
                  <a:cubicBezTo>
                    <a:pt x="145" y="89"/>
                    <a:pt x="116" y="146"/>
                    <a:pt x="78" y="223"/>
                  </a:cubicBezTo>
                  <a:cubicBezTo>
                    <a:pt x="49" y="261"/>
                    <a:pt x="39" y="290"/>
                    <a:pt x="30" y="328"/>
                  </a:cubicBezTo>
                  <a:cubicBezTo>
                    <a:pt x="30" y="338"/>
                    <a:pt x="20" y="366"/>
                    <a:pt x="20" y="376"/>
                  </a:cubicBezTo>
                  <a:cubicBezTo>
                    <a:pt x="20" y="386"/>
                    <a:pt x="1" y="405"/>
                    <a:pt x="20" y="414"/>
                  </a:cubicBezTo>
                  <a:lnTo>
                    <a:pt x="20" y="453"/>
                  </a:lnTo>
                  <a:cubicBezTo>
                    <a:pt x="26" y="471"/>
                    <a:pt x="49" y="486"/>
                    <a:pt x="69" y="486"/>
                  </a:cubicBezTo>
                  <a:cubicBezTo>
                    <a:pt x="80" y="486"/>
                    <a:pt x="90" y="482"/>
                    <a:pt x="97" y="472"/>
                  </a:cubicBezTo>
                  <a:cubicBezTo>
                    <a:pt x="116" y="472"/>
                    <a:pt x="125" y="462"/>
                    <a:pt x="135" y="433"/>
                  </a:cubicBezTo>
                  <a:cubicBezTo>
                    <a:pt x="145" y="424"/>
                    <a:pt x="145" y="405"/>
                    <a:pt x="164" y="386"/>
                  </a:cubicBezTo>
                  <a:cubicBezTo>
                    <a:pt x="173" y="357"/>
                    <a:pt x="183" y="318"/>
                    <a:pt x="192" y="271"/>
                  </a:cubicBezTo>
                  <a:cubicBezTo>
                    <a:pt x="212" y="194"/>
                    <a:pt x="231" y="127"/>
                    <a:pt x="240" y="41"/>
                  </a:cubicBezTo>
                  <a:cubicBezTo>
                    <a:pt x="252" y="17"/>
                    <a:pt x="231" y="1"/>
                    <a:pt x="211"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7"/>
            <p:cNvSpPr/>
            <p:nvPr/>
          </p:nvSpPr>
          <p:spPr>
            <a:xfrm>
              <a:off x="3834282" y="2156714"/>
              <a:ext cx="26563" cy="37449"/>
            </a:xfrm>
            <a:custGeom>
              <a:avLst/>
              <a:gdLst/>
              <a:ahLst/>
              <a:cxnLst/>
              <a:rect l="l" t="t" r="r" b="b"/>
              <a:pathLst>
                <a:path w="405" h="571" extrusionOk="0">
                  <a:moveTo>
                    <a:pt x="357" y="0"/>
                  </a:moveTo>
                  <a:cubicBezTo>
                    <a:pt x="350" y="0"/>
                    <a:pt x="342" y="3"/>
                    <a:pt x="336" y="9"/>
                  </a:cubicBezTo>
                  <a:cubicBezTo>
                    <a:pt x="240" y="57"/>
                    <a:pt x="164" y="124"/>
                    <a:pt x="97" y="220"/>
                  </a:cubicBezTo>
                  <a:cubicBezTo>
                    <a:pt x="78" y="268"/>
                    <a:pt x="49" y="315"/>
                    <a:pt x="30" y="373"/>
                  </a:cubicBezTo>
                  <a:cubicBezTo>
                    <a:pt x="20" y="440"/>
                    <a:pt x="1" y="507"/>
                    <a:pt x="49" y="555"/>
                  </a:cubicBezTo>
                  <a:cubicBezTo>
                    <a:pt x="60" y="566"/>
                    <a:pt x="70" y="570"/>
                    <a:pt x="79" y="570"/>
                  </a:cubicBezTo>
                  <a:cubicBezTo>
                    <a:pt x="93" y="570"/>
                    <a:pt x="104" y="561"/>
                    <a:pt x="116" y="555"/>
                  </a:cubicBezTo>
                  <a:cubicBezTo>
                    <a:pt x="116" y="526"/>
                    <a:pt x="125" y="507"/>
                    <a:pt x="135" y="478"/>
                  </a:cubicBezTo>
                  <a:cubicBezTo>
                    <a:pt x="135" y="459"/>
                    <a:pt x="145" y="450"/>
                    <a:pt x="145" y="440"/>
                  </a:cubicBezTo>
                  <a:cubicBezTo>
                    <a:pt x="145" y="430"/>
                    <a:pt x="145" y="411"/>
                    <a:pt x="164" y="402"/>
                  </a:cubicBezTo>
                  <a:cubicBezTo>
                    <a:pt x="173" y="354"/>
                    <a:pt x="183" y="315"/>
                    <a:pt x="212" y="287"/>
                  </a:cubicBezTo>
                  <a:cubicBezTo>
                    <a:pt x="240" y="200"/>
                    <a:pt x="307" y="124"/>
                    <a:pt x="375" y="57"/>
                  </a:cubicBezTo>
                  <a:cubicBezTo>
                    <a:pt x="405" y="34"/>
                    <a:pt x="382" y="0"/>
                    <a:pt x="357"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7"/>
            <p:cNvSpPr/>
            <p:nvPr/>
          </p:nvSpPr>
          <p:spPr>
            <a:xfrm>
              <a:off x="3884586" y="2122806"/>
              <a:ext cx="23284" cy="40991"/>
            </a:xfrm>
            <a:custGeom>
              <a:avLst/>
              <a:gdLst/>
              <a:ahLst/>
              <a:cxnLst/>
              <a:rect l="l" t="t" r="r" b="b"/>
              <a:pathLst>
                <a:path w="355" h="625" extrusionOk="0">
                  <a:moveTo>
                    <a:pt x="328" y="1"/>
                  </a:moveTo>
                  <a:cubicBezTo>
                    <a:pt x="323" y="1"/>
                    <a:pt x="319" y="3"/>
                    <a:pt x="316" y="9"/>
                  </a:cubicBezTo>
                  <a:cubicBezTo>
                    <a:pt x="288" y="18"/>
                    <a:pt x="269" y="37"/>
                    <a:pt x="259" y="56"/>
                  </a:cubicBezTo>
                  <a:cubicBezTo>
                    <a:pt x="230" y="85"/>
                    <a:pt x="221" y="104"/>
                    <a:pt x="211" y="133"/>
                  </a:cubicBezTo>
                  <a:cubicBezTo>
                    <a:pt x="173" y="181"/>
                    <a:pt x="144" y="210"/>
                    <a:pt x="125" y="258"/>
                  </a:cubicBezTo>
                  <a:lnTo>
                    <a:pt x="48" y="401"/>
                  </a:lnTo>
                  <a:cubicBezTo>
                    <a:pt x="29" y="468"/>
                    <a:pt x="0" y="526"/>
                    <a:pt x="19" y="583"/>
                  </a:cubicBezTo>
                  <a:cubicBezTo>
                    <a:pt x="27" y="607"/>
                    <a:pt x="55" y="624"/>
                    <a:pt x="75" y="624"/>
                  </a:cubicBezTo>
                  <a:cubicBezTo>
                    <a:pt x="79" y="624"/>
                    <a:pt x="83" y="623"/>
                    <a:pt x="87" y="622"/>
                  </a:cubicBezTo>
                  <a:cubicBezTo>
                    <a:pt x="96" y="612"/>
                    <a:pt x="115" y="612"/>
                    <a:pt x="125" y="593"/>
                  </a:cubicBezTo>
                  <a:cubicBezTo>
                    <a:pt x="125" y="564"/>
                    <a:pt x="125" y="545"/>
                    <a:pt x="134" y="526"/>
                  </a:cubicBezTo>
                  <a:lnTo>
                    <a:pt x="173" y="449"/>
                  </a:lnTo>
                  <a:cubicBezTo>
                    <a:pt x="192" y="401"/>
                    <a:pt x="211" y="353"/>
                    <a:pt x="230" y="306"/>
                  </a:cubicBezTo>
                  <a:cubicBezTo>
                    <a:pt x="240" y="258"/>
                    <a:pt x="269" y="210"/>
                    <a:pt x="288" y="181"/>
                  </a:cubicBezTo>
                  <a:lnTo>
                    <a:pt x="326" y="104"/>
                  </a:lnTo>
                  <a:cubicBezTo>
                    <a:pt x="336" y="85"/>
                    <a:pt x="336" y="56"/>
                    <a:pt x="355" y="37"/>
                  </a:cubicBezTo>
                  <a:cubicBezTo>
                    <a:pt x="355" y="17"/>
                    <a:pt x="340" y="1"/>
                    <a:pt x="328"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7"/>
            <p:cNvSpPr/>
            <p:nvPr/>
          </p:nvSpPr>
          <p:spPr>
            <a:xfrm>
              <a:off x="3919150" y="2148188"/>
              <a:ext cx="21382" cy="37646"/>
            </a:xfrm>
            <a:custGeom>
              <a:avLst/>
              <a:gdLst/>
              <a:ahLst/>
              <a:cxnLst/>
              <a:rect l="l" t="t" r="r" b="b"/>
              <a:pathLst>
                <a:path w="326" h="574" extrusionOk="0">
                  <a:moveTo>
                    <a:pt x="294" y="1"/>
                  </a:moveTo>
                  <a:cubicBezTo>
                    <a:pt x="290" y="1"/>
                    <a:pt x="288" y="2"/>
                    <a:pt x="288" y="5"/>
                  </a:cubicBezTo>
                  <a:cubicBezTo>
                    <a:pt x="278" y="14"/>
                    <a:pt x="259" y="33"/>
                    <a:pt x="240" y="53"/>
                  </a:cubicBezTo>
                  <a:cubicBezTo>
                    <a:pt x="230" y="81"/>
                    <a:pt x="221" y="91"/>
                    <a:pt x="211" y="110"/>
                  </a:cubicBezTo>
                  <a:cubicBezTo>
                    <a:pt x="182" y="148"/>
                    <a:pt x="163" y="196"/>
                    <a:pt x="134" y="235"/>
                  </a:cubicBezTo>
                  <a:cubicBezTo>
                    <a:pt x="106" y="283"/>
                    <a:pt x="86" y="321"/>
                    <a:pt x="58" y="369"/>
                  </a:cubicBezTo>
                  <a:cubicBezTo>
                    <a:pt x="39" y="417"/>
                    <a:pt x="29" y="465"/>
                    <a:pt x="19" y="513"/>
                  </a:cubicBezTo>
                  <a:cubicBezTo>
                    <a:pt x="0" y="532"/>
                    <a:pt x="29" y="560"/>
                    <a:pt x="48" y="570"/>
                  </a:cubicBezTo>
                  <a:cubicBezTo>
                    <a:pt x="55" y="572"/>
                    <a:pt x="62" y="574"/>
                    <a:pt x="68" y="574"/>
                  </a:cubicBezTo>
                  <a:cubicBezTo>
                    <a:pt x="86" y="574"/>
                    <a:pt x="98" y="563"/>
                    <a:pt x="106" y="541"/>
                  </a:cubicBezTo>
                  <a:cubicBezTo>
                    <a:pt x="125" y="522"/>
                    <a:pt x="134" y="493"/>
                    <a:pt x="144" y="484"/>
                  </a:cubicBezTo>
                  <a:cubicBezTo>
                    <a:pt x="163" y="465"/>
                    <a:pt x="173" y="445"/>
                    <a:pt x="182" y="426"/>
                  </a:cubicBezTo>
                  <a:cubicBezTo>
                    <a:pt x="211" y="378"/>
                    <a:pt x="221" y="340"/>
                    <a:pt x="240" y="292"/>
                  </a:cubicBezTo>
                  <a:cubicBezTo>
                    <a:pt x="268" y="244"/>
                    <a:pt x="278" y="196"/>
                    <a:pt x="288" y="148"/>
                  </a:cubicBezTo>
                  <a:cubicBezTo>
                    <a:pt x="297" y="129"/>
                    <a:pt x="297" y="101"/>
                    <a:pt x="316" y="81"/>
                  </a:cubicBezTo>
                  <a:cubicBezTo>
                    <a:pt x="326" y="53"/>
                    <a:pt x="316" y="33"/>
                    <a:pt x="316" y="14"/>
                  </a:cubicBezTo>
                  <a:cubicBezTo>
                    <a:pt x="316" y="8"/>
                    <a:pt x="302" y="1"/>
                    <a:pt x="29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7"/>
            <p:cNvSpPr/>
            <p:nvPr/>
          </p:nvSpPr>
          <p:spPr>
            <a:xfrm>
              <a:off x="3954042" y="2146351"/>
              <a:ext cx="22693" cy="31481"/>
            </a:xfrm>
            <a:custGeom>
              <a:avLst/>
              <a:gdLst/>
              <a:ahLst/>
              <a:cxnLst/>
              <a:rect l="l" t="t" r="r" b="b"/>
              <a:pathLst>
                <a:path w="346" h="480" extrusionOk="0">
                  <a:moveTo>
                    <a:pt x="304" y="1"/>
                  </a:moveTo>
                  <a:cubicBezTo>
                    <a:pt x="297" y="1"/>
                    <a:pt x="289" y="2"/>
                    <a:pt x="283" y="4"/>
                  </a:cubicBezTo>
                  <a:cubicBezTo>
                    <a:pt x="263" y="23"/>
                    <a:pt x="254" y="33"/>
                    <a:pt x="235" y="52"/>
                  </a:cubicBezTo>
                  <a:cubicBezTo>
                    <a:pt x="225" y="71"/>
                    <a:pt x="215" y="90"/>
                    <a:pt x="206" y="109"/>
                  </a:cubicBezTo>
                  <a:lnTo>
                    <a:pt x="129" y="205"/>
                  </a:lnTo>
                  <a:cubicBezTo>
                    <a:pt x="110" y="234"/>
                    <a:pt x="81" y="263"/>
                    <a:pt x="62" y="291"/>
                  </a:cubicBezTo>
                  <a:cubicBezTo>
                    <a:pt x="43" y="320"/>
                    <a:pt x="33" y="330"/>
                    <a:pt x="24" y="358"/>
                  </a:cubicBezTo>
                  <a:cubicBezTo>
                    <a:pt x="14" y="378"/>
                    <a:pt x="14" y="387"/>
                    <a:pt x="14" y="416"/>
                  </a:cubicBezTo>
                  <a:cubicBezTo>
                    <a:pt x="1" y="450"/>
                    <a:pt x="31" y="480"/>
                    <a:pt x="60" y="480"/>
                  </a:cubicBezTo>
                  <a:cubicBezTo>
                    <a:pt x="71" y="480"/>
                    <a:pt x="83" y="475"/>
                    <a:pt x="91" y="464"/>
                  </a:cubicBezTo>
                  <a:cubicBezTo>
                    <a:pt x="110" y="454"/>
                    <a:pt x="129" y="445"/>
                    <a:pt x="139" y="416"/>
                  </a:cubicBezTo>
                  <a:cubicBezTo>
                    <a:pt x="139" y="416"/>
                    <a:pt x="158" y="397"/>
                    <a:pt x="168" y="378"/>
                  </a:cubicBezTo>
                  <a:cubicBezTo>
                    <a:pt x="187" y="349"/>
                    <a:pt x="206" y="311"/>
                    <a:pt x="225" y="272"/>
                  </a:cubicBezTo>
                  <a:cubicBezTo>
                    <a:pt x="254" y="234"/>
                    <a:pt x="263" y="205"/>
                    <a:pt x="283" y="167"/>
                  </a:cubicBezTo>
                  <a:cubicBezTo>
                    <a:pt x="302" y="138"/>
                    <a:pt x="311" y="129"/>
                    <a:pt x="321" y="100"/>
                  </a:cubicBezTo>
                  <a:cubicBezTo>
                    <a:pt x="330" y="81"/>
                    <a:pt x="330" y="52"/>
                    <a:pt x="330" y="42"/>
                  </a:cubicBezTo>
                  <a:cubicBezTo>
                    <a:pt x="345" y="13"/>
                    <a:pt x="326" y="1"/>
                    <a:pt x="30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7"/>
            <p:cNvSpPr/>
            <p:nvPr/>
          </p:nvSpPr>
          <p:spPr>
            <a:xfrm>
              <a:off x="3943614" y="2093882"/>
              <a:ext cx="18102" cy="32005"/>
            </a:xfrm>
            <a:custGeom>
              <a:avLst/>
              <a:gdLst/>
              <a:ahLst/>
              <a:cxnLst/>
              <a:rect l="l" t="t" r="r" b="b"/>
              <a:pathLst>
                <a:path w="276" h="488" extrusionOk="0">
                  <a:moveTo>
                    <a:pt x="240" y="0"/>
                  </a:moveTo>
                  <a:cubicBezTo>
                    <a:pt x="232" y="0"/>
                    <a:pt x="224" y="6"/>
                    <a:pt x="221" y="18"/>
                  </a:cubicBezTo>
                  <a:cubicBezTo>
                    <a:pt x="183" y="85"/>
                    <a:pt x="135" y="162"/>
                    <a:pt x="97" y="220"/>
                  </a:cubicBezTo>
                  <a:cubicBezTo>
                    <a:pt x="77" y="258"/>
                    <a:pt x="49" y="296"/>
                    <a:pt x="39" y="335"/>
                  </a:cubicBezTo>
                  <a:cubicBezTo>
                    <a:pt x="30" y="344"/>
                    <a:pt x="30" y="363"/>
                    <a:pt x="10" y="392"/>
                  </a:cubicBezTo>
                  <a:cubicBezTo>
                    <a:pt x="1" y="411"/>
                    <a:pt x="1" y="440"/>
                    <a:pt x="1" y="450"/>
                  </a:cubicBezTo>
                  <a:cubicBezTo>
                    <a:pt x="1" y="475"/>
                    <a:pt x="22" y="488"/>
                    <a:pt x="45" y="488"/>
                  </a:cubicBezTo>
                  <a:cubicBezTo>
                    <a:pt x="56" y="488"/>
                    <a:pt x="68" y="485"/>
                    <a:pt x="77" y="478"/>
                  </a:cubicBezTo>
                  <a:cubicBezTo>
                    <a:pt x="87" y="450"/>
                    <a:pt x="97" y="430"/>
                    <a:pt x="106" y="411"/>
                  </a:cubicBezTo>
                  <a:cubicBezTo>
                    <a:pt x="125" y="402"/>
                    <a:pt x="135" y="382"/>
                    <a:pt x="135" y="363"/>
                  </a:cubicBezTo>
                  <a:cubicBezTo>
                    <a:pt x="145" y="335"/>
                    <a:pt x="154" y="296"/>
                    <a:pt x="183" y="258"/>
                  </a:cubicBezTo>
                  <a:lnTo>
                    <a:pt x="269" y="47"/>
                  </a:lnTo>
                  <a:cubicBezTo>
                    <a:pt x="275" y="22"/>
                    <a:pt x="256" y="0"/>
                    <a:pt x="240"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7"/>
            <p:cNvSpPr/>
            <p:nvPr/>
          </p:nvSpPr>
          <p:spPr>
            <a:xfrm>
              <a:off x="3912395" y="2075715"/>
              <a:ext cx="22497" cy="36465"/>
            </a:xfrm>
            <a:custGeom>
              <a:avLst/>
              <a:gdLst/>
              <a:ahLst/>
              <a:cxnLst/>
              <a:rect l="l" t="t" r="r" b="b"/>
              <a:pathLst>
                <a:path w="343" h="556" extrusionOk="0">
                  <a:moveTo>
                    <a:pt x="316" y="0"/>
                  </a:moveTo>
                  <a:cubicBezTo>
                    <a:pt x="310" y="0"/>
                    <a:pt x="303" y="3"/>
                    <a:pt x="295" y="8"/>
                  </a:cubicBezTo>
                  <a:cubicBezTo>
                    <a:pt x="276" y="18"/>
                    <a:pt x="266" y="37"/>
                    <a:pt x="247" y="56"/>
                  </a:cubicBezTo>
                  <a:cubicBezTo>
                    <a:pt x="237" y="85"/>
                    <a:pt x="228" y="94"/>
                    <a:pt x="218" y="113"/>
                  </a:cubicBezTo>
                  <a:cubicBezTo>
                    <a:pt x="189" y="152"/>
                    <a:pt x="170" y="200"/>
                    <a:pt x="132" y="238"/>
                  </a:cubicBezTo>
                  <a:cubicBezTo>
                    <a:pt x="103" y="276"/>
                    <a:pt x="84" y="324"/>
                    <a:pt x="55" y="353"/>
                  </a:cubicBezTo>
                  <a:lnTo>
                    <a:pt x="27" y="430"/>
                  </a:lnTo>
                  <a:cubicBezTo>
                    <a:pt x="7" y="449"/>
                    <a:pt x="7" y="477"/>
                    <a:pt x="7" y="497"/>
                  </a:cubicBezTo>
                  <a:cubicBezTo>
                    <a:pt x="0" y="531"/>
                    <a:pt x="24" y="556"/>
                    <a:pt x="55" y="556"/>
                  </a:cubicBezTo>
                  <a:cubicBezTo>
                    <a:pt x="67" y="556"/>
                    <a:pt x="80" y="552"/>
                    <a:pt x="94" y="545"/>
                  </a:cubicBezTo>
                  <a:cubicBezTo>
                    <a:pt x="103" y="535"/>
                    <a:pt x="132" y="525"/>
                    <a:pt x="142" y="497"/>
                  </a:cubicBezTo>
                  <a:cubicBezTo>
                    <a:pt x="151" y="477"/>
                    <a:pt x="161" y="439"/>
                    <a:pt x="180" y="410"/>
                  </a:cubicBezTo>
                  <a:cubicBezTo>
                    <a:pt x="199" y="382"/>
                    <a:pt x="228" y="334"/>
                    <a:pt x="247" y="295"/>
                  </a:cubicBezTo>
                  <a:cubicBezTo>
                    <a:pt x="276" y="248"/>
                    <a:pt x="295" y="209"/>
                    <a:pt x="314" y="161"/>
                  </a:cubicBezTo>
                  <a:cubicBezTo>
                    <a:pt x="324" y="142"/>
                    <a:pt x="324" y="113"/>
                    <a:pt x="333" y="104"/>
                  </a:cubicBezTo>
                  <a:cubicBezTo>
                    <a:pt x="343" y="85"/>
                    <a:pt x="343" y="56"/>
                    <a:pt x="343" y="37"/>
                  </a:cubicBezTo>
                  <a:cubicBezTo>
                    <a:pt x="343" y="16"/>
                    <a:pt x="333" y="0"/>
                    <a:pt x="316"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7"/>
            <p:cNvSpPr/>
            <p:nvPr/>
          </p:nvSpPr>
          <p:spPr>
            <a:xfrm>
              <a:off x="3828379" y="2098080"/>
              <a:ext cx="32794" cy="35416"/>
            </a:xfrm>
            <a:custGeom>
              <a:avLst/>
              <a:gdLst/>
              <a:ahLst/>
              <a:cxnLst/>
              <a:rect l="l" t="t" r="r" b="b"/>
              <a:pathLst>
                <a:path w="500" h="540" extrusionOk="0">
                  <a:moveTo>
                    <a:pt x="455" y="1"/>
                  </a:moveTo>
                  <a:cubicBezTo>
                    <a:pt x="452" y="1"/>
                    <a:pt x="448" y="1"/>
                    <a:pt x="445" y="2"/>
                  </a:cubicBezTo>
                  <a:cubicBezTo>
                    <a:pt x="397" y="31"/>
                    <a:pt x="350" y="50"/>
                    <a:pt x="302" y="89"/>
                  </a:cubicBezTo>
                  <a:cubicBezTo>
                    <a:pt x="263" y="127"/>
                    <a:pt x="215" y="146"/>
                    <a:pt x="177" y="194"/>
                  </a:cubicBezTo>
                  <a:cubicBezTo>
                    <a:pt x="139" y="232"/>
                    <a:pt x="110" y="280"/>
                    <a:pt x="81" y="328"/>
                  </a:cubicBezTo>
                  <a:cubicBezTo>
                    <a:pt x="72" y="347"/>
                    <a:pt x="43" y="366"/>
                    <a:pt x="33" y="386"/>
                  </a:cubicBezTo>
                  <a:cubicBezTo>
                    <a:pt x="24" y="414"/>
                    <a:pt x="14" y="443"/>
                    <a:pt x="14" y="472"/>
                  </a:cubicBezTo>
                  <a:cubicBezTo>
                    <a:pt x="1" y="506"/>
                    <a:pt x="35" y="540"/>
                    <a:pt x="70" y="540"/>
                  </a:cubicBezTo>
                  <a:cubicBezTo>
                    <a:pt x="84" y="540"/>
                    <a:pt x="99" y="534"/>
                    <a:pt x="110" y="520"/>
                  </a:cubicBezTo>
                  <a:cubicBezTo>
                    <a:pt x="120" y="520"/>
                    <a:pt x="139" y="510"/>
                    <a:pt x="158" y="481"/>
                  </a:cubicBezTo>
                  <a:cubicBezTo>
                    <a:pt x="177" y="462"/>
                    <a:pt x="187" y="433"/>
                    <a:pt x="206" y="414"/>
                  </a:cubicBezTo>
                  <a:cubicBezTo>
                    <a:pt x="225" y="376"/>
                    <a:pt x="244" y="338"/>
                    <a:pt x="282" y="290"/>
                  </a:cubicBezTo>
                  <a:cubicBezTo>
                    <a:pt x="321" y="251"/>
                    <a:pt x="350" y="204"/>
                    <a:pt x="378" y="175"/>
                  </a:cubicBezTo>
                  <a:cubicBezTo>
                    <a:pt x="417" y="136"/>
                    <a:pt x="455" y="98"/>
                    <a:pt x="474" y="50"/>
                  </a:cubicBezTo>
                  <a:cubicBezTo>
                    <a:pt x="500" y="33"/>
                    <a:pt x="480" y="1"/>
                    <a:pt x="455"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7"/>
            <p:cNvSpPr/>
            <p:nvPr/>
          </p:nvSpPr>
          <p:spPr>
            <a:xfrm>
              <a:off x="3920987" y="2014261"/>
              <a:ext cx="18561" cy="38892"/>
            </a:xfrm>
            <a:custGeom>
              <a:avLst/>
              <a:gdLst/>
              <a:ahLst/>
              <a:cxnLst/>
              <a:rect l="l" t="t" r="r" b="b"/>
              <a:pathLst>
                <a:path w="283" h="593" extrusionOk="0">
                  <a:moveTo>
                    <a:pt x="228" y="0"/>
                  </a:moveTo>
                  <a:cubicBezTo>
                    <a:pt x="216" y="0"/>
                    <a:pt x="204" y="5"/>
                    <a:pt x="193" y="16"/>
                  </a:cubicBezTo>
                  <a:cubicBezTo>
                    <a:pt x="125" y="83"/>
                    <a:pt x="97" y="169"/>
                    <a:pt x="58" y="265"/>
                  </a:cubicBezTo>
                  <a:cubicBezTo>
                    <a:pt x="30" y="313"/>
                    <a:pt x="20" y="361"/>
                    <a:pt x="11" y="409"/>
                  </a:cubicBezTo>
                  <a:cubicBezTo>
                    <a:pt x="1" y="456"/>
                    <a:pt x="1" y="504"/>
                    <a:pt x="1" y="552"/>
                  </a:cubicBezTo>
                  <a:cubicBezTo>
                    <a:pt x="1" y="576"/>
                    <a:pt x="19" y="592"/>
                    <a:pt x="38" y="592"/>
                  </a:cubicBezTo>
                  <a:cubicBezTo>
                    <a:pt x="49" y="592"/>
                    <a:pt x="61" y="586"/>
                    <a:pt x="68" y="571"/>
                  </a:cubicBezTo>
                  <a:cubicBezTo>
                    <a:pt x="106" y="523"/>
                    <a:pt x="135" y="476"/>
                    <a:pt x="145" y="428"/>
                  </a:cubicBezTo>
                  <a:cubicBezTo>
                    <a:pt x="154" y="399"/>
                    <a:pt x="164" y="351"/>
                    <a:pt x="183" y="313"/>
                  </a:cubicBezTo>
                  <a:cubicBezTo>
                    <a:pt x="202" y="226"/>
                    <a:pt x="250" y="140"/>
                    <a:pt x="269" y="64"/>
                  </a:cubicBezTo>
                  <a:cubicBezTo>
                    <a:pt x="283" y="29"/>
                    <a:pt x="257" y="0"/>
                    <a:pt x="228"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7"/>
            <p:cNvSpPr/>
            <p:nvPr/>
          </p:nvSpPr>
          <p:spPr>
            <a:xfrm>
              <a:off x="3958109" y="2028821"/>
              <a:ext cx="14495" cy="24529"/>
            </a:xfrm>
            <a:custGeom>
              <a:avLst/>
              <a:gdLst/>
              <a:ahLst/>
              <a:cxnLst/>
              <a:rect l="l" t="t" r="r" b="b"/>
              <a:pathLst>
                <a:path w="221" h="374" extrusionOk="0">
                  <a:moveTo>
                    <a:pt x="185" y="1"/>
                  </a:moveTo>
                  <a:cubicBezTo>
                    <a:pt x="173" y="1"/>
                    <a:pt x="163" y="7"/>
                    <a:pt x="163" y="14"/>
                  </a:cubicBezTo>
                  <a:cubicBezTo>
                    <a:pt x="125" y="62"/>
                    <a:pt x="96" y="110"/>
                    <a:pt x="67" y="158"/>
                  </a:cubicBezTo>
                  <a:cubicBezTo>
                    <a:pt x="58" y="187"/>
                    <a:pt x="29" y="206"/>
                    <a:pt x="19" y="234"/>
                  </a:cubicBezTo>
                  <a:cubicBezTo>
                    <a:pt x="10" y="244"/>
                    <a:pt x="10" y="263"/>
                    <a:pt x="0" y="282"/>
                  </a:cubicBezTo>
                  <a:lnTo>
                    <a:pt x="0" y="340"/>
                  </a:lnTo>
                  <a:cubicBezTo>
                    <a:pt x="7" y="365"/>
                    <a:pt x="26" y="374"/>
                    <a:pt x="43" y="374"/>
                  </a:cubicBezTo>
                  <a:cubicBezTo>
                    <a:pt x="52" y="374"/>
                    <a:pt x="61" y="372"/>
                    <a:pt x="67" y="369"/>
                  </a:cubicBezTo>
                  <a:cubicBezTo>
                    <a:pt x="77" y="369"/>
                    <a:pt x="96" y="349"/>
                    <a:pt x="106" y="330"/>
                  </a:cubicBezTo>
                  <a:cubicBezTo>
                    <a:pt x="115" y="321"/>
                    <a:pt x="115" y="301"/>
                    <a:pt x="125" y="292"/>
                  </a:cubicBezTo>
                  <a:cubicBezTo>
                    <a:pt x="144" y="273"/>
                    <a:pt x="153" y="234"/>
                    <a:pt x="163" y="206"/>
                  </a:cubicBezTo>
                  <a:cubicBezTo>
                    <a:pt x="192" y="148"/>
                    <a:pt x="201" y="91"/>
                    <a:pt x="221" y="43"/>
                  </a:cubicBezTo>
                  <a:cubicBezTo>
                    <a:pt x="221" y="33"/>
                    <a:pt x="221" y="4"/>
                    <a:pt x="201" y="4"/>
                  </a:cubicBezTo>
                  <a:cubicBezTo>
                    <a:pt x="196" y="2"/>
                    <a:pt x="190" y="1"/>
                    <a:pt x="185"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7"/>
            <p:cNvSpPr/>
            <p:nvPr/>
          </p:nvSpPr>
          <p:spPr>
            <a:xfrm>
              <a:off x="3964995" y="1974253"/>
              <a:ext cx="12462" cy="33317"/>
            </a:xfrm>
            <a:custGeom>
              <a:avLst/>
              <a:gdLst/>
              <a:ahLst/>
              <a:cxnLst/>
              <a:rect l="l" t="t" r="r" b="b"/>
              <a:pathLst>
                <a:path w="190" h="508" extrusionOk="0">
                  <a:moveTo>
                    <a:pt x="159" y="0"/>
                  </a:moveTo>
                  <a:cubicBezTo>
                    <a:pt x="153" y="0"/>
                    <a:pt x="147" y="4"/>
                    <a:pt x="144" y="13"/>
                  </a:cubicBezTo>
                  <a:cubicBezTo>
                    <a:pt x="116" y="41"/>
                    <a:pt x="87" y="70"/>
                    <a:pt x="68" y="108"/>
                  </a:cubicBezTo>
                  <a:cubicBezTo>
                    <a:pt x="48" y="137"/>
                    <a:pt x="39" y="185"/>
                    <a:pt x="20" y="223"/>
                  </a:cubicBezTo>
                  <a:cubicBezTo>
                    <a:pt x="10" y="271"/>
                    <a:pt x="1" y="310"/>
                    <a:pt x="1" y="357"/>
                  </a:cubicBezTo>
                  <a:lnTo>
                    <a:pt x="1" y="425"/>
                  </a:lnTo>
                  <a:cubicBezTo>
                    <a:pt x="10" y="453"/>
                    <a:pt x="10" y="463"/>
                    <a:pt x="20" y="492"/>
                  </a:cubicBezTo>
                  <a:cubicBezTo>
                    <a:pt x="27" y="502"/>
                    <a:pt x="39" y="508"/>
                    <a:pt x="52" y="508"/>
                  </a:cubicBezTo>
                  <a:cubicBezTo>
                    <a:pt x="74" y="508"/>
                    <a:pt x="96" y="493"/>
                    <a:pt x="96" y="463"/>
                  </a:cubicBezTo>
                  <a:cubicBezTo>
                    <a:pt x="96" y="453"/>
                    <a:pt x="96" y="434"/>
                    <a:pt x="106" y="415"/>
                  </a:cubicBezTo>
                  <a:lnTo>
                    <a:pt x="106" y="357"/>
                  </a:lnTo>
                  <a:cubicBezTo>
                    <a:pt x="106" y="319"/>
                    <a:pt x="106" y="281"/>
                    <a:pt x="116" y="252"/>
                  </a:cubicBezTo>
                  <a:cubicBezTo>
                    <a:pt x="135" y="214"/>
                    <a:pt x="135" y="175"/>
                    <a:pt x="144" y="137"/>
                  </a:cubicBezTo>
                  <a:lnTo>
                    <a:pt x="183" y="32"/>
                  </a:lnTo>
                  <a:cubicBezTo>
                    <a:pt x="189" y="18"/>
                    <a:pt x="173" y="0"/>
                    <a:pt x="159"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7"/>
            <p:cNvSpPr/>
            <p:nvPr/>
          </p:nvSpPr>
          <p:spPr>
            <a:xfrm>
              <a:off x="3993263" y="1982583"/>
              <a:ext cx="13249" cy="22561"/>
            </a:xfrm>
            <a:custGeom>
              <a:avLst/>
              <a:gdLst/>
              <a:ahLst/>
              <a:cxnLst/>
              <a:rect l="l" t="t" r="r" b="b"/>
              <a:pathLst>
                <a:path w="202" h="344" extrusionOk="0">
                  <a:moveTo>
                    <a:pt x="154" y="1"/>
                  </a:moveTo>
                  <a:cubicBezTo>
                    <a:pt x="125" y="1"/>
                    <a:pt x="106" y="10"/>
                    <a:pt x="106" y="39"/>
                  </a:cubicBezTo>
                  <a:lnTo>
                    <a:pt x="106" y="48"/>
                  </a:lnTo>
                  <a:lnTo>
                    <a:pt x="106" y="58"/>
                  </a:lnTo>
                  <a:cubicBezTo>
                    <a:pt x="106" y="77"/>
                    <a:pt x="96" y="87"/>
                    <a:pt x="96" y="96"/>
                  </a:cubicBezTo>
                  <a:cubicBezTo>
                    <a:pt x="96" y="106"/>
                    <a:pt x="87" y="125"/>
                    <a:pt x="87" y="135"/>
                  </a:cubicBezTo>
                  <a:cubicBezTo>
                    <a:pt x="87" y="135"/>
                    <a:pt x="87" y="144"/>
                    <a:pt x="68" y="144"/>
                  </a:cubicBezTo>
                  <a:lnTo>
                    <a:pt x="39" y="221"/>
                  </a:lnTo>
                  <a:cubicBezTo>
                    <a:pt x="39" y="230"/>
                    <a:pt x="20" y="240"/>
                    <a:pt x="20" y="250"/>
                  </a:cubicBezTo>
                  <a:cubicBezTo>
                    <a:pt x="20" y="250"/>
                    <a:pt x="20" y="269"/>
                    <a:pt x="10" y="269"/>
                  </a:cubicBezTo>
                  <a:cubicBezTo>
                    <a:pt x="1" y="288"/>
                    <a:pt x="1" y="326"/>
                    <a:pt x="20" y="336"/>
                  </a:cubicBezTo>
                  <a:cubicBezTo>
                    <a:pt x="34" y="341"/>
                    <a:pt x="51" y="343"/>
                    <a:pt x="65" y="343"/>
                  </a:cubicBezTo>
                  <a:cubicBezTo>
                    <a:pt x="80" y="343"/>
                    <a:pt x="92" y="341"/>
                    <a:pt x="96" y="336"/>
                  </a:cubicBezTo>
                  <a:cubicBezTo>
                    <a:pt x="116" y="326"/>
                    <a:pt x="144" y="307"/>
                    <a:pt x="154" y="278"/>
                  </a:cubicBezTo>
                  <a:lnTo>
                    <a:pt x="192" y="211"/>
                  </a:lnTo>
                  <a:cubicBezTo>
                    <a:pt x="202" y="183"/>
                    <a:pt x="202" y="154"/>
                    <a:pt x="202" y="135"/>
                  </a:cubicBezTo>
                  <a:lnTo>
                    <a:pt x="202" y="48"/>
                  </a:lnTo>
                  <a:cubicBezTo>
                    <a:pt x="202" y="29"/>
                    <a:pt x="192" y="1"/>
                    <a:pt x="154"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7"/>
            <p:cNvSpPr/>
            <p:nvPr/>
          </p:nvSpPr>
          <p:spPr>
            <a:xfrm>
              <a:off x="3999559" y="1985731"/>
              <a:ext cx="721" cy="1312"/>
            </a:xfrm>
            <a:custGeom>
              <a:avLst/>
              <a:gdLst/>
              <a:ahLst/>
              <a:cxnLst/>
              <a:rect l="l" t="t" r="r" b="b"/>
              <a:pathLst>
                <a:path w="11" h="20" extrusionOk="0">
                  <a:moveTo>
                    <a:pt x="0" y="20"/>
                  </a:moveTo>
                  <a:lnTo>
                    <a:pt x="0" y="20"/>
                  </a:lnTo>
                  <a:cubicBezTo>
                    <a:pt x="10" y="0"/>
                    <a:pt x="0" y="20"/>
                    <a:pt x="0" y="2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7"/>
            <p:cNvSpPr/>
            <p:nvPr/>
          </p:nvSpPr>
          <p:spPr>
            <a:xfrm>
              <a:off x="3940466" y="1961595"/>
              <a:ext cx="14560" cy="32333"/>
            </a:xfrm>
            <a:custGeom>
              <a:avLst/>
              <a:gdLst/>
              <a:ahLst/>
              <a:cxnLst/>
              <a:rect l="l" t="t" r="r" b="b"/>
              <a:pathLst>
                <a:path w="222" h="493" extrusionOk="0">
                  <a:moveTo>
                    <a:pt x="182" y="1"/>
                  </a:moveTo>
                  <a:cubicBezTo>
                    <a:pt x="173" y="1"/>
                    <a:pt x="163" y="5"/>
                    <a:pt x="154" y="14"/>
                  </a:cubicBezTo>
                  <a:cubicBezTo>
                    <a:pt x="145" y="24"/>
                    <a:pt x="135" y="33"/>
                    <a:pt x="125" y="62"/>
                  </a:cubicBezTo>
                  <a:cubicBezTo>
                    <a:pt x="106" y="71"/>
                    <a:pt x="106" y="100"/>
                    <a:pt x="97" y="110"/>
                  </a:cubicBezTo>
                  <a:cubicBezTo>
                    <a:pt x="87" y="148"/>
                    <a:pt x="58" y="177"/>
                    <a:pt x="49" y="225"/>
                  </a:cubicBezTo>
                  <a:lnTo>
                    <a:pt x="11" y="340"/>
                  </a:lnTo>
                  <a:cubicBezTo>
                    <a:pt x="1" y="368"/>
                    <a:pt x="1" y="416"/>
                    <a:pt x="1" y="455"/>
                  </a:cubicBezTo>
                  <a:cubicBezTo>
                    <a:pt x="1" y="480"/>
                    <a:pt x="22" y="493"/>
                    <a:pt x="45" y="493"/>
                  </a:cubicBezTo>
                  <a:cubicBezTo>
                    <a:pt x="56" y="493"/>
                    <a:pt x="68" y="490"/>
                    <a:pt x="78" y="483"/>
                  </a:cubicBezTo>
                  <a:cubicBezTo>
                    <a:pt x="106" y="445"/>
                    <a:pt x="135" y="407"/>
                    <a:pt x="145" y="368"/>
                  </a:cubicBezTo>
                  <a:lnTo>
                    <a:pt x="183" y="263"/>
                  </a:lnTo>
                  <a:cubicBezTo>
                    <a:pt x="183" y="234"/>
                    <a:pt x="193" y="225"/>
                    <a:pt x="193" y="206"/>
                  </a:cubicBezTo>
                  <a:cubicBezTo>
                    <a:pt x="193" y="177"/>
                    <a:pt x="202" y="167"/>
                    <a:pt x="202" y="148"/>
                  </a:cubicBezTo>
                  <a:cubicBezTo>
                    <a:pt x="202" y="119"/>
                    <a:pt x="221" y="110"/>
                    <a:pt x="221" y="81"/>
                  </a:cubicBezTo>
                  <a:cubicBezTo>
                    <a:pt x="221" y="62"/>
                    <a:pt x="221" y="52"/>
                    <a:pt x="202" y="24"/>
                  </a:cubicBezTo>
                  <a:cubicBezTo>
                    <a:pt x="202" y="8"/>
                    <a:pt x="193" y="1"/>
                    <a:pt x="182"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7"/>
            <p:cNvSpPr/>
            <p:nvPr/>
          </p:nvSpPr>
          <p:spPr>
            <a:xfrm>
              <a:off x="3893375" y="2192327"/>
              <a:ext cx="23743" cy="32596"/>
            </a:xfrm>
            <a:custGeom>
              <a:avLst/>
              <a:gdLst/>
              <a:ahLst/>
              <a:cxnLst/>
              <a:rect l="l" t="t" r="r" b="b"/>
              <a:pathLst>
                <a:path w="362" h="497" extrusionOk="0">
                  <a:moveTo>
                    <a:pt x="325" y="0"/>
                  </a:moveTo>
                  <a:cubicBezTo>
                    <a:pt x="322" y="0"/>
                    <a:pt x="319" y="1"/>
                    <a:pt x="317" y="2"/>
                  </a:cubicBezTo>
                  <a:cubicBezTo>
                    <a:pt x="288" y="12"/>
                    <a:pt x="269" y="12"/>
                    <a:pt x="250" y="22"/>
                  </a:cubicBezTo>
                  <a:cubicBezTo>
                    <a:pt x="230" y="41"/>
                    <a:pt x="221" y="50"/>
                    <a:pt x="192" y="69"/>
                  </a:cubicBezTo>
                  <a:cubicBezTo>
                    <a:pt x="154" y="108"/>
                    <a:pt x="125" y="146"/>
                    <a:pt x="96" y="184"/>
                  </a:cubicBezTo>
                  <a:cubicBezTo>
                    <a:pt x="77" y="223"/>
                    <a:pt x="48" y="271"/>
                    <a:pt x="29" y="299"/>
                  </a:cubicBezTo>
                  <a:cubicBezTo>
                    <a:pt x="10" y="347"/>
                    <a:pt x="0" y="395"/>
                    <a:pt x="0" y="443"/>
                  </a:cubicBezTo>
                  <a:cubicBezTo>
                    <a:pt x="0" y="474"/>
                    <a:pt x="32" y="496"/>
                    <a:pt x="59" y="496"/>
                  </a:cubicBezTo>
                  <a:cubicBezTo>
                    <a:pt x="75" y="496"/>
                    <a:pt x="89" y="489"/>
                    <a:pt x="96" y="472"/>
                  </a:cubicBezTo>
                  <a:cubicBezTo>
                    <a:pt x="125" y="433"/>
                    <a:pt x="135" y="395"/>
                    <a:pt x="154" y="366"/>
                  </a:cubicBezTo>
                  <a:cubicBezTo>
                    <a:pt x="182" y="328"/>
                    <a:pt x="192" y="290"/>
                    <a:pt x="221" y="251"/>
                  </a:cubicBezTo>
                  <a:cubicBezTo>
                    <a:pt x="269" y="184"/>
                    <a:pt x="317" y="127"/>
                    <a:pt x="345" y="50"/>
                  </a:cubicBezTo>
                  <a:cubicBezTo>
                    <a:pt x="362" y="25"/>
                    <a:pt x="343" y="0"/>
                    <a:pt x="325"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7"/>
            <p:cNvSpPr/>
            <p:nvPr/>
          </p:nvSpPr>
          <p:spPr>
            <a:xfrm>
              <a:off x="3843726" y="2266964"/>
              <a:ext cx="15807" cy="24529"/>
            </a:xfrm>
            <a:custGeom>
              <a:avLst/>
              <a:gdLst/>
              <a:ahLst/>
              <a:cxnLst/>
              <a:rect l="l" t="t" r="r" b="b"/>
              <a:pathLst>
                <a:path w="241" h="374" extrusionOk="0">
                  <a:moveTo>
                    <a:pt x="203" y="1"/>
                  </a:moveTo>
                  <a:cubicBezTo>
                    <a:pt x="197" y="1"/>
                    <a:pt x="190" y="2"/>
                    <a:pt x="183" y="4"/>
                  </a:cubicBezTo>
                  <a:cubicBezTo>
                    <a:pt x="173" y="4"/>
                    <a:pt x="144" y="14"/>
                    <a:pt x="144" y="24"/>
                  </a:cubicBezTo>
                  <a:cubicBezTo>
                    <a:pt x="144" y="24"/>
                    <a:pt x="144" y="43"/>
                    <a:pt x="135" y="43"/>
                  </a:cubicBezTo>
                  <a:cubicBezTo>
                    <a:pt x="125" y="52"/>
                    <a:pt x="125" y="62"/>
                    <a:pt x="116" y="71"/>
                  </a:cubicBezTo>
                  <a:lnTo>
                    <a:pt x="77" y="148"/>
                  </a:lnTo>
                  <a:cubicBezTo>
                    <a:pt x="68" y="167"/>
                    <a:pt x="48" y="196"/>
                    <a:pt x="39" y="234"/>
                  </a:cubicBezTo>
                  <a:lnTo>
                    <a:pt x="20" y="301"/>
                  </a:lnTo>
                  <a:cubicBezTo>
                    <a:pt x="1" y="330"/>
                    <a:pt x="29" y="359"/>
                    <a:pt x="48" y="359"/>
                  </a:cubicBezTo>
                  <a:cubicBezTo>
                    <a:pt x="63" y="369"/>
                    <a:pt x="75" y="374"/>
                    <a:pt x="87" y="374"/>
                  </a:cubicBezTo>
                  <a:cubicBezTo>
                    <a:pt x="107" y="374"/>
                    <a:pt x="123" y="361"/>
                    <a:pt x="135" y="349"/>
                  </a:cubicBezTo>
                  <a:lnTo>
                    <a:pt x="173" y="282"/>
                  </a:lnTo>
                  <a:cubicBezTo>
                    <a:pt x="183" y="254"/>
                    <a:pt x="192" y="234"/>
                    <a:pt x="211" y="196"/>
                  </a:cubicBezTo>
                  <a:cubicBezTo>
                    <a:pt x="221" y="167"/>
                    <a:pt x="231" y="148"/>
                    <a:pt x="231" y="119"/>
                  </a:cubicBezTo>
                  <a:cubicBezTo>
                    <a:pt x="231" y="110"/>
                    <a:pt x="240" y="100"/>
                    <a:pt x="240" y="91"/>
                  </a:cubicBezTo>
                  <a:lnTo>
                    <a:pt x="240" y="71"/>
                  </a:lnTo>
                  <a:cubicBezTo>
                    <a:pt x="240" y="52"/>
                    <a:pt x="240" y="43"/>
                    <a:pt x="231" y="24"/>
                  </a:cubicBezTo>
                  <a:cubicBezTo>
                    <a:pt x="231" y="10"/>
                    <a:pt x="220" y="1"/>
                    <a:pt x="203"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7"/>
            <p:cNvSpPr/>
            <p:nvPr/>
          </p:nvSpPr>
          <p:spPr>
            <a:xfrm>
              <a:off x="3821755" y="2347832"/>
              <a:ext cx="16725" cy="21643"/>
            </a:xfrm>
            <a:custGeom>
              <a:avLst/>
              <a:gdLst/>
              <a:ahLst/>
              <a:cxnLst/>
              <a:rect l="l" t="t" r="r" b="b"/>
              <a:pathLst>
                <a:path w="255" h="330" extrusionOk="0">
                  <a:moveTo>
                    <a:pt x="230" y="1"/>
                  </a:moveTo>
                  <a:cubicBezTo>
                    <a:pt x="226" y="1"/>
                    <a:pt x="223" y="3"/>
                    <a:pt x="221" y="7"/>
                  </a:cubicBezTo>
                  <a:lnTo>
                    <a:pt x="211" y="17"/>
                  </a:lnTo>
                  <a:lnTo>
                    <a:pt x="182" y="17"/>
                  </a:lnTo>
                  <a:lnTo>
                    <a:pt x="173" y="26"/>
                  </a:lnTo>
                  <a:cubicBezTo>
                    <a:pt x="163" y="36"/>
                    <a:pt x="144" y="36"/>
                    <a:pt x="134" y="55"/>
                  </a:cubicBezTo>
                  <a:cubicBezTo>
                    <a:pt x="125" y="65"/>
                    <a:pt x="115" y="65"/>
                    <a:pt x="96" y="74"/>
                  </a:cubicBezTo>
                  <a:cubicBezTo>
                    <a:pt x="86" y="84"/>
                    <a:pt x="77" y="103"/>
                    <a:pt x="77" y="113"/>
                  </a:cubicBezTo>
                  <a:cubicBezTo>
                    <a:pt x="67" y="132"/>
                    <a:pt x="39" y="161"/>
                    <a:pt x="29" y="180"/>
                  </a:cubicBezTo>
                  <a:cubicBezTo>
                    <a:pt x="19" y="208"/>
                    <a:pt x="0" y="247"/>
                    <a:pt x="0" y="266"/>
                  </a:cubicBezTo>
                  <a:cubicBezTo>
                    <a:pt x="0" y="295"/>
                    <a:pt x="0" y="314"/>
                    <a:pt x="29" y="323"/>
                  </a:cubicBezTo>
                  <a:cubicBezTo>
                    <a:pt x="37" y="327"/>
                    <a:pt x="47" y="330"/>
                    <a:pt x="56" y="330"/>
                  </a:cubicBezTo>
                  <a:cubicBezTo>
                    <a:pt x="69" y="330"/>
                    <a:pt x="81" y="325"/>
                    <a:pt x="86" y="314"/>
                  </a:cubicBezTo>
                  <a:cubicBezTo>
                    <a:pt x="96" y="266"/>
                    <a:pt x="125" y="256"/>
                    <a:pt x="134" y="228"/>
                  </a:cubicBezTo>
                  <a:cubicBezTo>
                    <a:pt x="144" y="208"/>
                    <a:pt x="163" y="180"/>
                    <a:pt x="173" y="170"/>
                  </a:cubicBezTo>
                  <a:cubicBezTo>
                    <a:pt x="182" y="161"/>
                    <a:pt x="182" y="151"/>
                    <a:pt x="192" y="151"/>
                  </a:cubicBezTo>
                  <a:cubicBezTo>
                    <a:pt x="192" y="132"/>
                    <a:pt x="211" y="122"/>
                    <a:pt x="211" y="113"/>
                  </a:cubicBezTo>
                  <a:cubicBezTo>
                    <a:pt x="211" y="103"/>
                    <a:pt x="221" y="84"/>
                    <a:pt x="221" y="74"/>
                  </a:cubicBezTo>
                  <a:lnTo>
                    <a:pt x="230" y="65"/>
                  </a:lnTo>
                  <a:lnTo>
                    <a:pt x="230" y="36"/>
                  </a:lnTo>
                  <a:lnTo>
                    <a:pt x="240" y="26"/>
                  </a:lnTo>
                  <a:cubicBezTo>
                    <a:pt x="254" y="19"/>
                    <a:pt x="241" y="1"/>
                    <a:pt x="230" y="1"/>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7"/>
            <p:cNvSpPr/>
            <p:nvPr/>
          </p:nvSpPr>
          <p:spPr>
            <a:xfrm>
              <a:off x="3769614" y="2375706"/>
              <a:ext cx="25186" cy="19676"/>
            </a:xfrm>
            <a:custGeom>
              <a:avLst/>
              <a:gdLst/>
              <a:ahLst/>
              <a:cxnLst/>
              <a:rect l="l" t="t" r="r" b="b"/>
              <a:pathLst>
                <a:path w="384" h="300" extrusionOk="0">
                  <a:moveTo>
                    <a:pt x="291" y="0"/>
                  </a:moveTo>
                  <a:cubicBezTo>
                    <a:pt x="283" y="0"/>
                    <a:pt x="276" y="1"/>
                    <a:pt x="268" y="4"/>
                  </a:cubicBezTo>
                  <a:cubicBezTo>
                    <a:pt x="220" y="33"/>
                    <a:pt x="192" y="42"/>
                    <a:pt x="144" y="80"/>
                  </a:cubicBezTo>
                  <a:cubicBezTo>
                    <a:pt x="115" y="90"/>
                    <a:pt x="105" y="100"/>
                    <a:pt x="77" y="119"/>
                  </a:cubicBezTo>
                  <a:cubicBezTo>
                    <a:pt x="67" y="128"/>
                    <a:pt x="48" y="138"/>
                    <a:pt x="29" y="148"/>
                  </a:cubicBezTo>
                  <a:cubicBezTo>
                    <a:pt x="19" y="167"/>
                    <a:pt x="10" y="186"/>
                    <a:pt x="10" y="215"/>
                  </a:cubicBezTo>
                  <a:cubicBezTo>
                    <a:pt x="0" y="243"/>
                    <a:pt x="19" y="282"/>
                    <a:pt x="58" y="291"/>
                  </a:cubicBezTo>
                  <a:cubicBezTo>
                    <a:pt x="70" y="291"/>
                    <a:pt x="83" y="300"/>
                    <a:pt x="96" y="300"/>
                  </a:cubicBezTo>
                  <a:cubicBezTo>
                    <a:pt x="102" y="300"/>
                    <a:pt x="109" y="298"/>
                    <a:pt x="115" y="291"/>
                  </a:cubicBezTo>
                  <a:cubicBezTo>
                    <a:pt x="125" y="291"/>
                    <a:pt x="153" y="282"/>
                    <a:pt x="163" y="272"/>
                  </a:cubicBezTo>
                  <a:cubicBezTo>
                    <a:pt x="182" y="262"/>
                    <a:pt x="201" y="243"/>
                    <a:pt x="220" y="234"/>
                  </a:cubicBezTo>
                  <a:cubicBezTo>
                    <a:pt x="268" y="195"/>
                    <a:pt x="307" y="167"/>
                    <a:pt x="345" y="128"/>
                  </a:cubicBezTo>
                  <a:cubicBezTo>
                    <a:pt x="383" y="90"/>
                    <a:pt x="383" y="61"/>
                    <a:pt x="355" y="33"/>
                  </a:cubicBezTo>
                  <a:cubicBezTo>
                    <a:pt x="340" y="11"/>
                    <a:pt x="315" y="0"/>
                    <a:pt x="291" y="0"/>
                  </a:cubicBezTo>
                  <a:close/>
                </a:path>
              </a:pathLst>
            </a:custGeom>
            <a:solidFill>
              <a:srgbClr val="FDF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3" name="Google Shape;680;p29"/>
          <p:cNvPicPr preferRelativeResize="0"/>
          <p:nvPr/>
        </p:nvPicPr>
        <p:blipFill rotWithShape="1">
          <a:blip r:embed="rId1"/>
          <a:srcRect l="14432" t="1980" r="14439" b="11893"/>
          <a:stretch>
            <a:fillRect/>
          </a:stretch>
        </p:blipFill>
        <p:spPr>
          <a:xfrm>
            <a:off x="4716560" y="95250"/>
            <a:ext cx="4090851" cy="4953450"/>
          </a:xfrm>
          <a:prstGeom prst="rect">
            <a:avLst/>
          </a:prstGeom>
          <a:noFill/>
          <a:ln>
            <a:noFill/>
          </a:ln>
        </p:spPr>
      </p:pic>
      <p:pic>
        <p:nvPicPr>
          <p:cNvPr id="680" name="Google Shape;680;p29"/>
          <p:cNvPicPr preferRelativeResize="0"/>
          <p:nvPr/>
        </p:nvPicPr>
        <p:blipFill rotWithShape="1">
          <a:blip r:embed="rId1"/>
          <a:srcRect l="14432" t="1980" r="14439" b="11893"/>
          <a:stretch>
            <a:fillRect/>
          </a:stretch>
        </p:blipFill>
        <p:spPr>
          <a:xfrm>
            <a:off x="356650" y="73025"/>
            <a:ext cx="4090851" cy="4953450"/>
          </a:xfrm>
          <a:prstGeom prst="rect">
            <a:avLst/>
          </a:prstGeom>
          <a:noFill/>
          <a:ln>
            <a:noFill/>
          </a:ln>
        </p:spPr>
      </p:pic>
      <p:sp>
        <p:nvSpPr>
          <p:cNvPr id="681" name="Google Shape;681;p29"/>
          <p:cNvSpPr/>
          <p:nvPr/>
        </p:nvSpPr>
        <p:spPr>
          <a:xfrm>
            <a:off x="2040077" y="692825"/>
            <a:ext cx="37213" cy="17227"/>
          </a:xfrm>
          <a:custGeom>
            <a:avLst/>
            <a:gdLst/>
            <a:ahLst/>
            <a:cxnLst/>
            <a:rect l="l" t="t" r="r" b="b"/>
            <a:pathLst>
              <a:path w="499" h="231" extrusionOk="0">
                <a:moveTo>
                  <a:pt x="499" y="1"/>
                </a:moveTo>
                <a:cubicBezTo>
                  <a:pt x="346" y="39"/>
                  <a:pt x="202" y="49"/>
                  <a:pt x="68" y="49"/>
                </a:cubicBezTo>
                <a:lnTo>
                  <a:pt x="1" y="231"/>
                </a:lnTo>
                <a:cubicBezTo>
                  <a:pt x="125" y="231"/>
                  <a:pt x="269" y="212"/>
                  <a:pt x="441" y="192"/>
                </a:cubicBezTo>
                <a:lnTo>
                  <a:pt x="499" y="1"/>
                </a:lnTo>
                <a:close/>
              </a:path>
            </a:pathLst>
          </a:custGeom>
          <a:solidFill>
            <a:srgbClr val="D7C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9"/>
          <p:cNvSpPr/>
          <p:nvPr/>
        </p:nvSpPr>
        <p:spPr>
          <a:xfrm>
            <a:off x="2067222" y="620711"/>
            <a:ext cx="31545" cy="15735"/>
          </a:xfrm>
          <a:custGeom>
            <a:avLst/>
            <a:gdLst/>
            <a:ahLst/>
            <a:cxnLst/>
            <a:rect l="l" t="t" r="r" b="b"/>
            <a:pathLst>
              <a:path w="423" h="211" extrusionOk="0">
                <a:moveTo>
                  <a:pt x="422" y="0"/>
                </a:moveTo>
                <a:lnTo>
                  <a:pt x="422" y="0"/>
                </a:lnTo>
                <a:cubicBezTo>
                  <a:pt x="288" y="19"/>
                  <a:pt x="183" y="29"/>
                  <a:pt x="77" y="29"/>
                </a:cubicBezTo>
                <a:lnTo>
                  <a:pt x="1" y="211"/>
                </a:lnTo>
                <a:cubicBezTo>
                  <a:pt x="116" y="211"/>
                  <a:pt x="231" y="201"/>
                  <a:pt x="365" y="192"/>
                </a:cubicBezTo>
                <a:lnTo>
                  <a:pt x="422" y="0"/>
                </a:lnTo>
                <a:close/>
              </a:path>
            </a:pathLst>
          </a:custGeom>
          <a:solidFill>
            <a:srgbClr val="D7C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8" name="Google Shape;768;p29"/>
          <p:cNvGrpSpPr/>
          <p:nvPr/>
        </p:nvGrpSpPr>
        <p:grpSpPr>
          <a:xfrm rot="10800000">
            <a:off x="3492070" y="-257281"/>
            <a:ext cx="1459833" cy="1641623"/>
            <a:chOff x="3060036" y="983378"/>
            <a:chExt cx="480034" cy="539830"/>
          </a:xfrm>
        </p:grpSpPr>
        <p:sp>
          <p:nvSpPr>
            <p:cNvPr id="769" name="Google Shape;769;p29"/>
            <p:cNvSpPr/>
            <p:nvPr/>
          </p:nvSpPr>
          <p:spPr>
            <a:xfrm>
              <a:off x="3060036" y="1014990"/>
              <a:ext cx="477739" cy="505332"/>
            </a:xfrm>
            <a:custGeom>
              <a:avLst/>
              <a:gdLst/>
              <a:ahLst/>
              <a:cxnLst/>
              <a:rect l="l" t="t" r="r" b="b"/>
              <a:pathLst>
                <a:path w="7284" h="7705" extrusionOk="0">
                  <a:moveTo>
                    <a:pt x="6579" y="1"/>
                  </a:moveTo>
                  <a:cubicBezTo>
                    <a:pt x="6287" y="1"/>
                    <a:pt x="6077" y="387"/>
                    <a:pt x="6029" y="651"/>
                  </a:cubicBezTo>
                  <a:cubicBezTo>
                    <a:pt x="6010" y="738"/>
                    <a:pt x="6000" y="814"/>
                    <a:pt x="5952" y="891"/>
                  </a:cubicBezTo>
                  <a:cubicBezTo>
                    <a:pt x="5883" y="999"/>
                    <a:pt x="5768" y="1023"/>
                    <a:pt x="5638" y="1023"/>
                  </a:cubicBezTo>
                  <a:cubicBezTo>
                    <a:pt x="5534" y="1023"/>
                    <a:pt x="5421" y="1008"/>
                    <a:pt x="5312" y="1008"/>
                  </a:cubicBezTo>
                  <a:cubicBezTo>
                    <a:pt x="5255" y="1008"/>
                    <a:pt x="5200" y="1012"/>
                    <a:pt x="5148" y="1025"/>
                  </a:cubicBezTo>
                  <a:cubicBezTo>
                    <a:pt x="4784" y="1092"/>
                    <a:pt x="4621" y="1552"/>
                    <a:pt x="4563" y="1935"/>
                  </a:cubicBezTo>
                  <a:cubicBezTo>
                    <a:pt x="4496" y="2318"/>
                    <a:pt x="4381" y="2769"/>
                    <a:pt x="4017" y="2893"/>
                  </a:cubicBezTo>
                  <a:cubicBezTo>
                    <a:pt x="3951" y="2914"/>
                    <a:pt x="3882" y="2922"/>
                    <a:pt x="3812" y="2922"/>
                  </a:cubicBezTo>
                  <a:cubicBezTo>
                    <a:pt x="3662" y="2922"/>
                    <a:pt x="3506" y="2888"/>
                    <a:pt x="3355" y="2888"/>
                  </a:cubicBezTo>
                  <a:cubicBezTo>
                    <a:pt x="3323" y="2888"/>
                    <a:pt x="3292" y="2890"/>
                    <a:pt x="3260" y="2893"/>
                  </a:cubicBezTo>
                  <a:cubicBezTo>
                    <a:pt x="2944" y="2922"/>
                    <a:pt x="2685" y="3161"/>
                    <a:pt x="2532" y="3439"/>
                  </a:cubicBezTo>
                  <a:cubicBezTo>
                    <a:pt x="2369" y="3717"/>
                    <a:pt x="2302" y="4043"/>
                    <a:pt x="2206" y="4340"/>
                  </a:cubicBezTo>
                  <a:cubicBezTo>
                    <a:pt x="2159" y="4493"/>
                    <a:pt x="2101" y="4665"/>
                    <a:pt x="1957" y="4742"/>
                  </a:cubicBezTo>
                  <a:cubicBezTo>
                    <a:pt x="1814" y="4828"/>
                    <a:pt x="1632" y="4809"/>
                    <a:pt x="1459" y="4828"/>
                  </a:cubicBezTo>
                  <a:cubicBezTo>
                    <a:pt x="1" y="5056"/>
                    <a:pt x="572" y="7705"/>
                    <a:pt x="2075" y="7705"/>
                  </a:cubicBezTo>
                  <a:cubicBezTo>
                    <a:pt x="2152" y="7705"/>
                    <a:pt x="2231" y="7698"/>
                    <a:pt x="2312" y="7683"/>
                  </a:cubicBezTo>
                  <a:cubicBezTo>
                    <a:pt x="2867" y="7587"/>
                    <a:pt x="3327" y="7137"/>
                    <a:pt x="3461" y="6591"/>
                  </a:cubicBezTo>
                  <a:cubicBezTo>
                    <a:pt x="3490" y="6467"/>
                    <a:pt x="3500" y="6342"/>
                    <a:pt x="3586" y="6246"/>
                  </a:cubicBezTo>
                  <a:cubicBezTo>
                    <a:pt x="3701" y="6103"/>
                    <a:pt x="3931" y="6112"/>
                    <a:pt x="4122" y="6103"/>
                  </a:cubicBezTo>
                  <a:cubicBezTo>
                    <a:pt x="4764" y="6064"/>
                    <a:pt x="5416" y="5547"/>
                    <a:pt x="5435" y="4905"/>
                  </a:cubicBezTo>
                  <a:cubicBezTo>
                    <a:pt x="5435" y="4771"/>
                    <a:pt x="5425" y="4627"/>
                    <a:pt x="5483" y="4522"/>
                  </a:cubicBezTo>
                  <a:cubicBezTo>
                    <a:pt x="5550" y="4426"/>
                    <a:pt x="5646" y="4359"/>
                    <a:pt x="5742" y="4311"/>
                  </a:cubicBezTo>
                  <a:cubicBezTo>
                    <a:pt x="6106" y="4110"/>
                    <a:pt x="6470" y="3851"/>
                    <a:pt x="6680" y="3478"/>
                  </a:cubicBezTo>
                  <a:cubicBezTo>
                    <a:pt x="6901" y="3104"/>
                    <a:pt x="6920" y="2615"/>
                    <a:pt x="6671" y="2270"/>
                  </a:cubicBezTo>
                  <a:cubicBezTo>
                    <a:pt x="6613" y="2184"/>
                    <a:pt x="6527" y="2098"/>
                    <a:pt x="6537" y="2002"/>
                  </a:cubicBezTo>
                  <a:cubicBezTo>
                    <a:pt x="6556" y="1935"/>
                    <a:pt x="6604" y="1868"/>
                    <a:pt x="6652" y="1811"/>
                  </a:cubicBezTo>
                  <a:cubicBezTo>
                    <a:pt x="6910" y="1475"/>
                    <a:pt x="7284" y="326"/>
                    <a:pt x="6757" y="48"/>
                  </a:cubicBezTo>
                  <a:cubicBezTo>
                    <a:pt x="6695" y="15"/>
                    <a:pt x="6635" y="1"/>
                    <a:pt x="6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9"/>
            <p:cNvSpPr/>
            <p:nvPr/>
          </p:nvSpPr>
          <p:spPr>
            <a:xfrm>
              <a:off x="3085942" y="983378"/>
              <a:ext cx="454128" cy="539830"/>
            </a:xfrm>
            <a:custGeom>
              <a:avLst/>
              <a:gdLst/>
              <a:ahLst/>
              <a:cxnLst/>
              <a:rect l="l" t="t" r="r" b="b"/>
              <a:pathLst>
                <a:path w="6924" h="8231" extrusionOk="0">
                  <a:moveTo>
                    <a:pt x="6046" y="1296"/>
                  </a:moveTo>
                  <a:cubicBezTo>
                    <a:pt x="6049" y="1297"/>
                    <a:pt x="6051" y="1298"/>
                    <a:pt x="6054" y="1298"/>
                  </a:cubicBezTo>
                  <a:cubicBezTo>
                    <a:pt x="6057" y="1298"/>
                    <a:pt x="6059" y="1297"/>
                    <a:pt x="6061" y="1296"/>
                  </a:cubicBezTo>
                  <a:close/>
                  <a:moveTo>
                    <a:pt x="6896" y="0"/>
                  </a:moveTo>
                  <a:cubicBezTo>
                    <a:pt x="6893" y="0"/>
                    <a:pt x="6891" y="1"/>
                    <a:pt x="6889" y="3"/>
                  </a:cubicBezTo>
                  <a:cubicBezTo>
                    <a:pt x="6707" y="242"/>
                    <a:pt x="6563" y="511"/>
                    <a:pt x="6410" y="760"/>
                  </a:cubicBezTo>
                  <a:lnTo>
                    <a:pt x="6372" y="683"/>
                  </a:lnTo>
                  <a:cubicBezTo>
                    <a:pt x="6333" y="616"/>
                    <a:pt x="6305" y="559"/>
                    <a:pt x="6257" y="491"/>
                  </a:cubicBezTo>
                  <a:cubicBezTo>
                    <a:pt x="6250" y="485"/>
                    <a:pt x="6243" y="482"/>
                    <a:pt x="6236" y="482"/>
                  </a:cubicBezTo>
                  <a:cubicBezTo>
                    <a:pt x="6223" y="482"/>
                    <a:pt x="6212" y="495"/>
                    <a:pt x="6218" y="520"/>
                  </a:cubicBezTo>
                  <a:lnTo>
                    <a:pt x="6257" y="626"/>
                  </a:lnTo>
                  <a:cubicBezTo>
                    <a:pt x="6333" y="827"/>
                    <a:pt x="6324" y="903"/>
                    <a:pt x="6190" y="1095"/>
                  </a:cubicBezTo>
                  <a:cubicBezTo>
                    <a:pt x="6142" y="970"/>
                    <a:pt x="6123" y="856"/>
                    <a:pt x="6113" y="731"/>
                  </a:cubicBezTo>
                  <a:cubicBezTo>
                    <a:pt x="6113" y="726"/>
                    <a:pt x="6106" y="724"/>
                    <a:pt x="6099" y="724"/>
                  </a:cubicBezTo>
                  <a:cubicBezTo>
                    <a:pt x="6091" y="724"/>
                    <a:pt x="6084" y="726"/>
                    <a:pt x="6084" y="731"/>
                  </a:cubicBezTo>
                  <a:cubicBezTo>
                    <a:pt x="6084" y="767"/>
                    <a:pt x="6126" y="1262"/>
                    <a:pt x="6061" y="1296"/>
                  </a:cubicBezTo>
                  <a:lnTo>
                    <a:pt x="6065" y="1296"/>
                  </a:lnTo>
                  <a:lnTo>
                    <a:pt x="5988" y="1402"/>
                  </a:lnTo>
                  <a:cubicBezTo>
                    <a:pt x="5988" y="1354"/>
                    <a:pt x="5979" y="1325"/>
                    <a:pt x="5950" y="1277"/>
                  </a:cubicBezTo>
                  <a:lnTo>
                    <a:pt x="5902" y="1143"/>
                  </a:lnTo>
                  <a:cubicBezTo>
                    <a:pt x="5893" y="1095"/>
                    <a:pt x="5873" y="1057"/>
                    <a:pt x="5854" y="1009"/>
                  </a:cubicBezTo>
                  <a:cubicBezTo>
                    <a:pt x="5845" y="961"/>
                    <a:pt x="5826" y="923"/>
                    <a:pt x="5797" y="894"/>
                  </a:cubicBezTo>
                  <a:cubicBezTo>
                    <a:pt x="5793" y="885"/>
                    <a:pt x="5784" y="880"/>
                    <a:pt x="5778" y="880"/>
                  </a:cubicBezTo>
                  <a:cubicBezTo>
                    <a:pt x="5771" y="880"/>
                    <a:pt x="5767" y="888"/>
                    <a:pt x="5778" y="903"/>
                  </a:cubicBezTo>
                  <a:cubicBezTo>
                    <a:pt x="5787" y="951"/>
                    <a:pt x="5787" y="999"/>
                    <a:pt x="5797" y="1038"/>
                  </a:cubicBezTo>
                  <a:cubicBezTo>
                    <a:pt x="5806" y="1085"/>
                    <a:pt x="5826" y="1114"/>
                    <a:pt x="5835" y="1162"/>
                  </a:cubicBezTo>
                  <a:cubicBezTo>
                    <a:pt x="5845" y="1210"/>
                    <a:pt x="5854" y="1248"/>
                    <a:pt x="5873" y="1296"/>
                  </a:cubicBezTo>
                  <a:cubicBezTo>
                    <a:pt x="5883" y="1344"/>
                    <a:pt x="5893" y="1392"/>
                    <a:pt x="5921" y="1430"/>
                  </a:cubicBezTo>
                  <a:cubicBezTo>
                    <a:pt x="5931" y="1440"/>
                    <a:pt x="5941" y="1440"/>
                    <a:pt x="5950" y="1440"/>
                  </a:cubicBezTo>
                  <a:cubicBezTo>
                    <a:pt x="5941" y="1449"/>
                    <a:pt x="5931" y="1469"/>
                    <a:pt x="5931" y="1488"/>
                  </a:cubicBezTo>
                  <a:cubicBezTo>
                    <a:pt x="5921" y="1488"/>
                    <a:pt x="5921" y="1497"/>
                    <a:pt x="5902" y="1497"/>
                  </a:cubicBezTo>
                  <a:cubicBezTo>
                    <a:pt x="5893" y="1478"/>
                    <a:pt x="5873" y="1469"/>
                    <a:pt x="5854" y="1440"/>
                  </a:cubicBezTo>
                  <a:cubicBezTo>
                    <a:pt x="5835" y="1402"/>
                    <a:pt x="5826" y="1373"/>
                    <a:pt x="5806" y="1335"/>
                  </a:cubicBezTo>
                  <a:cubicBezTo>
                    <a:pt x="5787" y="1258"/>
                    <a:pt x="5778" y="1181"/>
                    <a:pt x="5787" y="1095"/>
                  </a:cubicBezTo>
                  <a:cubicBezTo>
                    <a:pt x="5787" y="1088"/>
                    <a:pt x="5774" y="1077"/>
                    <a:pt x="5765" y="1077"/>
                  </a:cubicBezTo>
                  <a:cubicBezTo>
                    <a:pt x="5761" y="1077"/>
                    <a:pt x="5758" y="1079"/>
                    <a:pt x="5758" y="1085"/>
                  </a:cubicBezTo>
                  <a:cubicBezTo>
                    <a:pt x="5682" y="1382"/>
                    <a:pt x="5854" y="1584"/>
                    <a:pt x="5663" y="1861"/>
                  </a:cubicBezTo>
                  <a:cubicBezTo>
                    <a:pt x="5663" y="1833"/>
                    <a:pt x="5644" y="1814"/>
                    <a:pt x="5644" y="1804"/>
                  </a:cubicBezTo>
                  <a:cubicBezTo>
                    <a:pt x="5634" y="1766"/>
                    <a:pt x="5605" y="1718"/>
                    <a:pt x="5596" y="1679"/>
                  </a:cubicBezTo>
                  <a:cubicBezTo>
                    <a:pt x="5586" y="1641"/>
                    <a:pt x="5567" y="1612"/>
                    <a:pt x="5557" y="1564"/>
                  </a:cubicBezTo>
                  <a:cubicBezTo>
                    <a:pt x="5548" y="1526"/>
                    <a:pt x="5538" y="1478"/>
                    <a:pt x="5519" y="1440"/>
                  </a:cubicBezTo>
                  <a:cubicBezTo>
                    <a:pt x="5519" y="1435"/>
                    <a:pt x="5514" y="1433"/>
                    <a:pt x="5509" y="1433"/>
                  </a:cubicBezTo>
                  <a:cubicBezTo>
                    <a:pt x="5505" y="1433"/>
                    <a:pt x="5500" y="1435"/>
                    <a:pt x="5500" y="1440"/>
                  </a:cubicBezTo>
                  <a:lnTo>
                    <a:pt x="5500" y="1574"/>
                  </a:lnTo>
                  <a:cubicBezTo>
                    <a:pt x="5538" y="1881"/>
                    <a:pt x="5596" y="1976"/>
                    <a:pt x="5414" y="2235"/>
                  </a:cubicBezTo>
                  <a:cubicBezTo>
                    <a:pt x="5327" y="2024"/>
                    <a:pt x="5260" y="1823"/>
                    <a:pt x="5212" y="1622"/>
                  </a:cubicBezTo>
                  <a:cubicBezTo>
                    <a:pt x="5212" y="1617"/>
                    <a:pt x="5205" y="1615"/>
                    <a:pt x="5198" y="1615"/>
                  </a:cubicBezTo>
                  <a:cubicBezTo>
                    <a:pt x="5191" y="1615"/>
                    <a:pt x="5184" y="1617"/>
                    <a:pt x="5184" y="1622"/>
                  </a:cubicBezTo>
                  <a:cubicBezTo>
                    <a:pt x="5222" y="1861"/>
                    <a:pt x="5279" y="2091"/>
                    <a:pt x="5366" y="2312"/>
                  </a:cubicBezTo>
                  <a:cubicBezTo>
                    <a:pt x="5327" y="2360"/>
                    <a:pt x="5299" y="2408"/>
                    <a:pt x="5270" y="2455"/>
                  </a:cubicBezTo>
                  <a:cubicBezTo>
                    <a:pt x="5260" y="2427"/>
                    <a:pt x="5260" y="2388"/>
                    <a:pt x="5251" y="2350"/>
                  </a:cubicBezTo>
                  <a:cubicBezTo>
                    <a:pt x="5232" y="2302"/>
                    <a:pt x="5222" y="2264"/>
                    <a:pt x="5212" y="2216"/>
                  </a:cubicBezTo>
                  <a:cubicBezTo>
                    <a:pt x="5203" y="2168"/>
                    <a:pt x="5184" y="2139"/>
                    <a:pt x="5174" y="2091"/>
                  </a:cubicBezTo>
                  <a:cubicBezTo>
                    <a:pt x="5165" y="2053"/>
                    <a:pt x="5155" y="1996"/>
                    <a:pt x="5126" y="1967"/>
                  </a:cubicBezTo>
                  <a:cubicBezTo>
                    <a:pt x="5121" y="1962"/>
                    <a:pt x="5117" y="1960"/>
                    <a:pt x="5113" y="1960"/>
                  </a:cubicBezTo>
                  <a:cubicBezTo>
                    <a:pt x="5109" y="1960"/>
                    <a:pt x="5107" y="1962"/>
                    <a:pt x="5107" y="1967"/>
                  </a:cubicBezTo>
                  <a:cubicBezTo>
                    <a:pt x="5088" y="2005"/>
                    <a:pt x="5107" y="2063"/>
                    <a:pt x="5107" y="2101"/>
                  </a:cubicBezTo>
                  <a:cubicBezTo>
                    <a:pt x="5107" y="2149"/>
                    <a:pt x="5117" y="2187"/>
                    <a:pt x="5126" y="2235"/>
                  </a:cubicBezTo>
                  <a:cubicBezTo>
                    <a:pt x="5136" y="2283"/>
                    <a:pt x="5136" y="2312"/>
                    <a:pt x="5155" y="2360"/>
                  </a:cubicBezTo>
                  <a:cubicBezTo>
                    <a:pt x="5165" y="2408"/>
                    <a:pt x="5165" y="2455"/>
                    <a:pt x="5174" y="2503"/>
                  </a:cubicBezTo>
                  <a:cubicBezTo>
                    <a:pt x="5174" y="2522"/>
                    <a:pt x="5184" y="2532"/>
                    <a:pt x="5212" y="2542"/>
                  </a:cubicBezTo>
                  <a:cubicBezTo>
                    <a:pt x="5184" y="2570"/>
                    <a:pt x="5174" y="2590"/>
                    <a:pt x="5155" y="2628"/>
                  </a:cubicBezTo>
                  <a:lnTo>
                    <a:pt x="5011" y="1976"/>
                  </a:lnTo>
                  <a:cubicBezTo>
                    <a:pt x="5011" y="1972"/>
                    <a:pt x="5002" y="1969"/>
                    <a:pt x="4992" y="1969"/>
                  </a:cubicBezTo>
                  <a:cubicBezTo>
                    <a:pt x="4982" y="1969"/>
                    <a:pt x="4973" y="1972"/>
                    <a:pt x="4973" y="1976"/>
                  </a:cubicBezTo>
                  <a:cubicBezTo>
                    <a:pt x="5021" y="2350"/>
                    <a:pt x="5126" y="2647"/>
                    <a:pt x="4896" y="2973"/>
                  </a:cubicBezTo>
                  <a:cubicBezTo>
                    <a:pt x="4915" y="2906"/>
                    <a:pt x="4887" y="2819"/>
                    <a:pt x="4877" y="2762"/>
                  </a:cubicBezTo>
                  <a:cubicBezTo>
                    <a:pt x="4868" y="2676"/>
                    <a:pt x="4848" y="2599"/>
                    <a:pt x="4839" y="2522"/>
                  </a:cubicBezTo>
                  <a:cubicBezTo>
                    <a:pt x="4820" y="2360"/>
                    <a:pt x="4791" y="2197"/>
                    <a:pt x="4772" y="2043"/>
                  </a:cubicBezTo>
                  <a:cubicBezTo>
                    <a:pt x="4772" y="2029"/>
                    <a:pt x="4762" y="2022"/>
                    <a:pt x="4753" y="2022"/>
                  </a:cubicBezTo>
                  <a:cubicBezTo>
                    <a:pt x="4743" y="2022"/>
                    <a:pt x="4733" y="2029"/>
                    <a:pt x="4733" y="2043"/>
                  </a:cubicBezTo>
                  <a:cubicBezTo>
                    <a:pt x="4743" y="2206"/>
                    <a:pt x="4753" y="2379"/>
                    <a:pt x="4772" y="2532"/>
                  </a:cubicBezTo>
                  <a:lnTo>
                    <a:pt x="4791" y="2772"/>
                  </a:lnTo>
                  <a:cubicBezTo>
                    <a:pt x="4800" y="3002"/>
                    <a:pt x="4791" y="3116"/>
                    <a:pt x="4657" y="3289"/>
                  </a:cubicBezTo>
                  <a:lnTo>
                    <a:pt x="4657" y="3212"/>
                  </a:lnTo>
                  <a:cubicBezTo>
                    <a:pt x="4609" y="3002"/>
                    <a:pt x="4551" y="2772"/>
                    <a:pt x="4465" y="2551"/>
                  </a:cubicBezTo>
                  <a:cubicBezTo>
                    <a:pt x="4465" y="2546"/>
                    <a:pt x="4460" y="2544"/>
                    <a:pt x="4456" y="2544"/>
                  </a:cubicBezTo>
                  <a:cubicBezTo>
                    <a:pt x="4451" y="2544"/>
                    <a:pt x="4446" y="2546"/>
                    <a:pt x="4446" y="2551"/>
                  </a:cubicBezTo>
                  <a:cubicBezTo>
                    <a:pt x="4456" y="2685"/>
                    <a:pt x="4484" y="2819"/>
                    <a:pt x="4503" y="2954"/>
                  </a:cubicBezTo>
                  <a:cubicBezTo>
                    <a:pt x="4513" y="3011"/>
                    <a:pt x="4532" y="3078"/>
                    <a:pt x="4542" y="3145"/>
                  </a:cubicBezTo>
                  <a:cubicBezTo>
                    <a:pt x="4580" y="3298"/>
                    <a:pt x="4494" y="3461"/>
                    <a:pt x="4408" y="3586"/>
                  </a:cubicBezTo>
                  <a:cubicBezTo>
                    <a:pt x="4398" y="3490"/>
                    <a:pt x="4398" y="3394"/>
                    <a:pt x="4369" y="3298"/>
                  </a:cubicBezTo>
                  <a:cubicBezTo>
                    <a:pt x="4360" y="3251"/>
                    <a:pt x="4350" y="3193"/>
                    <a:pt x="4341" y="3145"/>
                  </a:cubicBezTo>
                  <a:cubicBezTo>
                    <a:pt x="4321" y="3107"/>
                    <a:pt x="4312" y="3030"/>
                    <a:pt x="4264" y="3021"/>
                  </a:cubicBezTo>
                  <a:lnTo>
                    <a:pt x="4254" y="3021"/>
                  </a:lnTo>
                  <a:cubicBezTo>
                    <a:pt x="4226" y="3059"/>
                    <a:pt x="4245" y="3116"/>
                    <a:pt x="4254" y="3164"/>
                  </a:cubicBezTo>
                  <a:cubicBezTo>
                    <a:pt x="4264" y="3212"/>
                    <a:pt x="4264" y="3260"/>
                    <a:pt x="4274" y="3318"/>
                  </a:cubicBezTo>
                  <a:cubicBezTo>
                    <a:pt x="4293" y="3413"/>
                    <a:pt x="4302" y="3500"/>
                    <a:pt x="4302" y="3595"/>
                  </a:cubicBezTo>
                  <a:lnTo>
                    <a:pt x="4302" y="3634"/>
                  </a:lnTo>
                  <a:cubicBezTo>
                    <a:pt x="4302" y="3653"/>
                    <a:pt x="4312" y="3672"/>
                    <a:pt x="4321" y="3672"/>
                  </a:cubicBezTo>
                  <a:cubicBezTo>
                    <a:pt x="4321" y="3682"/>
                    <a:pt x="4321" y="3691"/>
                    <a:pt x="4341" y="3691"/>
                  </a:cubicBezTo>
                  <a:cubicBezTo>
                    <a:pt x="4312" y="3720"/>
                    <a:pt x="4302" y="3739"/>
                    <a:pt x="4274" y="3768"/>
                  </a:cubicBezTo>
                  <a:cubicBezTo>
                    <a:pt x="4274" y="3749"/>
                    <a:pt x="4274" y="3730"/>
                    <a:pt x="4264" y="3720"/>
                  </a:cubicBezTo>
                  <a:lnTo>
                    <a:pt x="4264" y="3653"/>
                  </a:lnTo>
                  <a:cubicBezTo>
                    <a:pt x="4264" y="3634"/>
                    <a:pt x="4254" y="3605"/>
                    <a:pt x="4254" y="3576"/>
                  </a:cubicBezTo>
                  <a:lnTo>
                    <a:pt x="4216" y="3394"/>
                  </a:lnTo>
                  <a:cubicBezTo>
                    <a:pt x="4197" y="3270"/>
                    <a:pt x="4159" y="3164"/>
                    <a:pt x="4130" y="3049"/>
                  </a:cubicBezTo>
                  <a:cubicBezTo>
                    <a:pt x="4130" y="3040"/>
                    <a:pt x="4125" y="3035"/>
                    <a:pt x="4120" y="3035"/>
                  </a:cubicBezTo>
                  <a:cubicBezTo>
                    <a:pt x="4115" y="3035"/>
                    <a:pt x="4111" y="3040"/>
                    <a:pt x="4111" y="3049"/>
                  </a:cubicBezTo>
                  <a:cubicBezTo>
                    <a:pt x="4120" y="3222"/>
                    <a:pt x="4168" y="3413"/>
                    <a:pt x="4159" y="3595"/>
                  </a:cubicBezTo>
                  <a:cubicBezTo>
                    <a:pt x="4159" y="3701"/>
                    <a:pt x="4101" y="4103"/>
                    <a:pt x="3957" y="4113"/>
                  </a:cubicBezTo>
                  <a:cubicBezTo>
                    <a:pt x="3929" y="4113"/>
                    <a:pt x="3929" y="4151"/>
                    <a:pt x="3957" y="4151"/>
                  </a:cubicBezTo>
                  <a:cubicBezTo>
                    <a:pt x="3929" y="4180"/>
                    <a:pt x="3909" y="4209"/>
                    <a:pt x="3881" y="4247"/>
                  </a:cubicBezTo>
                  <a:lnTo>
                    <a:pt x="3881" y="4228"/>
                  </a:lnTo>
                  <a:cubicBezTo>
                    <a:pt x="3919" y="4170"/>
                    <a:pt x="3890" y="4084"/>
                    <a:pt x="3881" y="4027"/>
                  </a:cubicBezTo>
                  <a:cubicBezTo>
                    <a:pt x="3871" y="3960"/>
                    <a:pt x="3871" y="3873"/>
                    <a:pt x="3862" y="3797"/>
                  </a:cubicBezTo>
                  <a:cubicBezTo>
                    <a:pt x="3842" y="3643"/>
                    <a:pt x="3823" y="3481"/>
                    <a:pt x="3814" y="3318"/>
                  </a:cubicBezTo>
                  <a:cubicBezTo>
                    <a:pt x="3814" y="3308"/>
                    <a:pt x="3804" y="3303"/>
                    <a:pt x="3795" y="3303"/>
                  </a:cubicBezTo>
                  <a:cubicBezTo>
                    <a:pt x="3785" y="3303"/>
                    <a:pt x="3775" y="3308"/>
                    <a:pt x="3775" y="3318"/>
                  </a:cubicBezTo>
                  <a:cubicBezTo>
                    <a:pt x="3775" y="3481"/>
                    <a:pt x="3775" y="3643"/>
                    <a:pt x="3785" y="3797"/>
                  </a:cubicBezTo>
                  <a:cubicBezTo>
                    <a:pt x="3785" y="3873"/>
                    <a:pt x="3795" y="3960"/>
                    <a:pt x="3795" y="4027"/>
                  </a:cubicBezTo>
                  <a:cubicBezTo>
                    <a:pt x="3795" y="4113"/>
                    <a:pt x="3775" y="4218"/>
                    <a:pt x="3747" y="4304"/>
                  </a:cubicBezTo>
                  <a:cubicBezTo>
                    <a:pt x="3747" y="4304"/>
                    <a:pt x="3713" y="4467"/>
                    <a:pt x="3696" y="4467"/>
                  </a:cubicBezTo>
                  <a:cubicBezTo>
                    <a:pt x="3693" y="4467"/>
                    <a:pt x="3691" y="4462"/>
                    <a:pt x="3689" y="4448"/>
                  </a:cubicBezTo>
                  <a:lnTo>
                    <a:pt x="3689" y="4439"/>
                  </a:lnTo>
                  <a:cubicBezTo>
                    <a:pt x="3718" y="4400"/>
                    <a:pt x="3699" y="4343"/>
                    <a:pt x="3699" y="4314"/>
                  </a:cubicBezTo>
                  <a:cubicBezTo>
                    <a:pt x="3699" y="4257"/>
                    <a:pt x="3689" y="4199"/>
                    <a:pt x="3689" y="4132"/>
                  </a:cubicBezTo>
                  <a:cubicBezTo>
                    <a:pt x="3680" y="4074"/>
                    <a:pt x="3680" y="4017"/>
                    <a:pt x="3670" y="3960"/>
                  </a:cubicBezTo>
                  <a:cubicBezTo>
                    <a:pt x="3651" y="3931"/>
                    <a:pt x="3651" y="3892"/>
                    <a:pt x="3641" y="3873"/>
                  </a:cubicBezTo>
                  <a:cubicBezTo>
                    <a:pt x="3632" y="3835"/>
                    <a:pt x="3622" y="3825"/>
                    <a:pt x="3603" y="3787"/>
                  </a:cubicBezTo>
                  <a:cubicBezTo>
                    <a:pt x="3603" y="3782"/>
                    <a:pt x="3601" y="3780"/>
                    <a:pt x="3597" y="3780"/>
                  </a:cubicBezTo>
                  <a:cubicBezTo>
                    <a:pt x="3593" y="3780"/>
                    <a:pt x="3589" y="3782"/>
                    <a:pt x="3584" y="3787"/>
                  </a:cubicBezTo>
                  <a:cubicBezTo>
                    <a:pt x="3584" y="3816"/>
                    <a:pt x="3574" y="3845"/>
                    <a:pt x="3584" y="3873"/>
                  </a:cubicBezTo>
                  <a:cubicBezTo>
                    <a:pt x="3584" y="3892"/>
                    <a:pt x="3584" y="3931"/>
                    <a:pt x="3593" y="3960"/>
                  </a:cubicBezTo>
                  <a:cubicBezTo>
                    <a:pt x="3593" y="4017"/>
                    <a:pt x="3603" y="4074"/>
                    <a:pt x="3603" y="4132"/>
                  </a:cubicBezTo>
                  <a:cubicBezTo>
                    <a:pt x="3603" y="4199"/>
                    <a:pt x="3622" y="4257"/>
                    <a:pt x="3622" y="4314"/>
                  </a:cubicBezTo>
                  <a:cubicBezTo>
                    <a:pt x="3622" y="4439"/>
                    <a:pt x="3603" y="4496"/>
                    <a:pt x="3555" y="4601"/>
                  </a:cubicBezTo>
                  <a:lnTo>
                    <a:pt x="3507" y="4477"/>
                  </a:lnTo>
                  <a:lnTo>
                    <a:pt x="3507" y="4496"/>
                  </a:lnTo>
                  <a:lnTo>
                    <a:pt x="3507" y="4525"/>
                  </a:lnTo>
                  <a:cubicBezTo>
                    <a:pt x="3507" y="4582"/>
                    <a:pt x="3498" y="4630"/>
                    <a:pt x="3430" y="4678"/>
                  </a:cubicBezTo>
                  <a:cubicBezTo>
                    <a:pt x="3411" y="4525"/>
                    <a:pt x="3383" y="4352"/>
                    <a:pt x="3363" y="4199"/>
                  </a:cubicBezTo>
                  <a:cubicBezTo>
                    <a:pt x="3344" y="4046"/>
                    <a:pt x="3335" y="3902"/>
                    <a:pt x="3316" y="3739"/>
                  </a:cubicBezTo>
                  <a:cubicBezTo>
                    <a:pt x="3316" y="3730"/>
                    <a:pt x="3308" y="3725"/>
                    <a:pt x="3301" y="3725"/>
                  </a:cubicBezTo>
                  <a:cubicBezTo>
                    <a:pt x="3294" y="3725"/>
                    <a:pt x="3287" y="3730"/>
                    <a:pt x="3287" y="3739"/>
                  </a:cubicBezTo>
                  <a:lnTo>
                    <a:pt x="3287" y="4199"/>
                  </a:lnTo>
                  <a:cubicBezTo>
                    <a:pt x="3287" y="4544"/>
                    <a:pt x="3306" y="4831"/>
                    <a:pt x="3066" y="5109"/>
                  </a:cubicBezTo>
                  <a:lnTo>
                    <a:pt x="3066" y="5080"/>
                  </a:lnTo>
                  <a:cubicBezTo>
                    <a:pt x="3076" y="5071"/>
                    <a:pt x="3076" y="5061"/>
                    <a:pt x="3076" y="5052"/>
                  </a:cubicBezTo>
                  <a:cubicBezTo>
                    <a:pt x="3076" y="4726"/>
                    <a:pt x="3124" y="4199"/>
                    <a:pt x="2961" y="3921"/>
                  </a:cubicBezTo>
                  <a:cubicBezTo>
                    <a:pt x="2923" y="3950"/>
                    <a:pt x="2913" y="3979"/>
                    <a:pt x="2913" y="4027"/>
                  </a:cubicBezTo>
                  <a:cubicBezTo>
                    <a:pt x="2923" y="4362"/>
                    <a:pt x="3057" y="4918"/>
                    <a:pt x="2913" y="5224"/>
                  </a:cubicBezTo>
                  <a:cubicBezTo>
                    <a:pt x="2875" y="5310"/>
                    <a:pt x="2664" y="5512"/>
                    <a:pt x="2664" y="5579"/>
                  </a:cubicBezTo>
                  <a:lnTo>
                    <a:pt x="2664" y="5531"/>
                  </a:lnTo>
                  <a:cubicBezTo>
                    <a:pt x="2664" y="5502"/>
                    <a:pt x="2664" y="5492"/>
                    <a:pt x="2645" y="5464"/>
                  </a:cubicBezTo>
                  <a:lnTo>
                    <a:pt x="2645" y="5454"/>
                  </a:lnTo>
                  <a:cubicBezTo>
                    <a:pt x="2645" y="5435"/>
                    <a:pt x="2635" y="5406"/>
                    <a:pt x="2626" y="5387"/>
                  </a:cubicBezTo>
                  <a:cubicBezTo>
                    <a:pt x="2626" y="5243"/>
                    <a:pt x="2616" y="5109"/>
                    <a:pt x="2616" y="4965"/>
                  </a:cubicBezTo>
                  <a:cubicBezTo>
                    <a:pt x="2597" y="4774"/>
                    <a:pt x="2597" y="4573"/>
                    <a:pt x="2568" y="4381"/>
                  </a:cubicBezTo>
                  <a:cubicBezTo>
                    <a:pt x="2568" y="4371"/>
                    <a:pt x="2561" y="4367"/>
                    <a:pt x="2554" y="4367"/>
                  </a:cubicBezTo>
                  <a:cubicBezTo>
                    <a:pt x="2547" y="4367"/>
                    <a:pt x="2540" y="4371"/>
                    <a:pt x="2540" y="4381"/>
                  </a:cubicBezTo>
                  <a:cubicBezTo>
                    <a:pt x="2540" y="4582"/>
                    <a:pt x="2549" y="4774"/>
                    <a:pt x="2540" y="4975"/>
                  </a:cubicBezTo>
                  <a:cubicBezTo>
                    <a:pt x="2540" y="5215"/>
                    <a:pt x="2597" y="5732"/>
                    <a:pt x="2357" y="5885"/>
                  </a:cubicBezTo>
                  <a:lnTo>
                    <a:pt x="2357" y="5789"/>
                  </a:lnTo>
                  <a:lnTo>
                    <a:pt x="2357" y="5512"/>
                  </a:lnTo>
                  <a:cubicBezTo>
                    <a:pt x="2357" y="5435"/>
                    <a:pt x="2357" y="5349"/>
                    <a:pt x="2348" y="5262"/>
                  </a:cubicBezTo>
                  <a:cubicBezTo>
                    <a:pt x="2338" y="5080"/>
                    <a:pt x="2310" y="4918"/>
                    <a:pt x="2281" y="4736"/>
                  </a:cubicBezTo>
                  <a:cubicBezTo>
                    <a:pt x="2281" y="4731"/>
                    <a:pt x="2271" y="4728"/>
                    <a:pt x="2263" y="4728"/>
                  </a:cubicBezTo>
                  <a:cubicBezTo>
                    <a:pt x="2254" y="4728"/>
                    <a:pt x="2247" y="4731"/>
                    <a:pt x="2252" y="4736"/>
                  </a:cubicBezTo>
                  <a:cubicBezTo>
                    <a:pt x="2262" y="4908"/>
                    <a:pt x="2281" y="5080"/>
                    <a:pt x="2262" y="5262"/>
                  </a:cubicBezTo>
                  <a:lnTo>
                    <a:pt x="2262" y="5512"/>
                  </a:lnTo>
                  <a:cubicBezTo>
                    <a:pt x="2262" y="5550"/>
                    <a:pt x="2262" y="5598"/>
                    <a:pt x="2252" y="5636"/>
                  </a:cubicBezTo>
                  <a:cubicBezTo>
                    <a:pt x="2243" y="5866"/>
                    <a:pt x="2166" y="6163"/>
                    <a:pt x="1965" y="6297"/>
                  </a:cubicBezTo>
                  <a:cubicBezTo>
                    <a:pt x="1878" y="6211"/>
                    <a:pt x="1946" y="6067"/>
                    <a:pt x="1955" y="5971"/>
                  </a:cubicBezTo>
                  <a:cubicBezTo>
                    <a:pt x="1965" y="5876"/>
                    <a:pt x="1965" y="5780"/>
                    <a:pt x="1965" y="5684"/>
                  </a:cubicBezTo>
                  <a:cubicBezTo>
                    <a:pt x="1965" y="5492"/>
                    <a:pt x="1946" y="5291"/>
                    <a:pt x="1878" y="5090"/>
                  </a:cubicBezTo>
                  <a:cubicBezTo>
                    <a:pt x="1878" y="5085"/>
                    <a:pt x="1871" y="5083"/>
                    <a:pt x="1865" y="5083"/>
                  </a:cubicBezTo>
                  <a:cubicBezTo>
                    <a:pt x="1859" y="5083"/>
                    <a:pt x="1855" y="5085"/>
                    <a:pt x="1859" y="5090"/>
                  </a:cubicBezTo>
                  <a:cubicBezTo>
                    <a:pt x="1878" y="5253"/>
                    <a:pt x="1898" y="5406"/>
                    <a:pt x="1898" y="5559"/>
                  </a:cubicBezTo>
                  <a:cubicBezTo>
                    <a:pt x="1898" y="5636"/>
                    <a:pt x="1898" y="5703"/>
                    <a:pt x="1878" y="5780"/>
                  </a:cubicBezTo>
                  <a:cubicBezTo>
                    <a:pt x="1869" y="5828"/>
                    <a:pt x="1859" y="5876"/>
                    <a:pt x="1850" y="5933"/>
                  </a:cubicBezTo>
                  <a:cubicBezTo>
                    <a:pt x="1831" y="5981"/>
                    <a:pt x="1831" y="6038"/>
                    <a:pt x="1821" y="6086"/>
                  </a:cubicBezTo>
                  <a:cubicBezTo>
                    <a:pt x="1802" y="6355"/>
                    <a:pt x="1754" y="6517"/>
                    <a:pt x="1572" y="6699"/>
                  </a:cubicBezTo>
                  <a:lnTo>
                    <a:pt x="1572" y="6623"/>
                  </a:lnTo>
                  <a:cubicBezTo>
                    <a:pt x="1581" y="6623"/>
                    <a:pt x="1581" y="6613"/>
                    <a:pt x="1591" y="6604"/>
                  </a:cubicBezTo>
                  <a:cubicBezTo>
                    <a:pt x="1620" y="6431"/>
                    <a:pt x="1610" y="6268"/>
                    <a:pt x="1591" y="6096"/>
                  </a:cubicBezTo>
                  <a:cubicBezTo>
                    <a:pt x="1591" y="5933"/>
                    <a:pt x="1581" y="5761"/>
                    <a:pt x="1572" y="5598"/>
                  </a:cubicBezTo>
                  <a:cubicBezTo>
                    <a:pt x="1572" y="5593"/>
                    <a:pt x="1565" y="5591"/>
                    <a:pt x="1558" y="5591"/>
                  </a:cubicBezTo>
                  <a:cubicBezTo>
                    <a:pt x="1550" y="5591"/>
                    <a:pt x="1543" y="5593"/>
                    <a:pt x="1543" y="5598"/>
                  </a:cubicBezTo>
                  <a:cubicBezTo>
                    <a:pt x="1534" y="5761"/>
                    <a:pt x="1524" y="5933"/>
                    <a:pt x="1524" y="6096"/>
                  </a:cubicBezTo>
                  <a:cubicBezTo>
                    <a:pt x="1524" y="6220"/>
                    <a:pt x="1514" y="6326"/>
                    <a:pt x="1514" y="6450"/>
                  </a:cubicBezTo>
                  <a:lnTo>
                    <a:pt x="1514" y="6460"/>
                  </a:lnTo>
                  <a:cubicBezTo>
                    <a:pt x="1514" y="6470"/>
                    <a:pt x="1514" y="6479"/>
                    <a:pt x="1495" y="6498"/>
                  </a:cubicBezTo>
                  <a:cubicBezTo>
                    <a:pt x="1467" y="6747"/>
                    <a:pt x="1419" y="6853"/>
                    <a:pt x="1237" y="7025"/>
                  </a:cubicBezTo>
                  <a:lnTo>
                    <a:pt x="1237" y="6996"/>
                  </a:lnTo>
                  <a:cubicBezTo>
                    <a:pt x="1237" y="6977"/>
                    <a:pt x="1237" y="6939"/>
                    <a:pt x="1227" y="6910"/>
                  </a:cubicBezTo>
                  <a:cubicBezTo>
                    <a:pt x="1227" y="6901"/>
                    <a:pt x="1227" y="6901"/>
                    <a:pt x="1208" y="6891"/>
                  </a:cubicBezTo>
                  <a:cubicBezTo>
                    <a:pt x="1227" y="6814"/>
                    <a:pt x="1208" y="6738"/>
                    <a:pt x="1208" y="6661"/>
                  </a:cubicBezTo>
                  <a:lnTo>
                    <a:pt x="1208" y="6403"/>
                  </a:lnTo>
                  <a:cubicBezTo>
                    <a:pt x="1208" y="6220"/>
                    <a:pt x="1208" y="6038"/>
                    <a:pt x="1189" y="5876"/>
                  </a:cubicBezTo>
                  <a:cubicBezTo>
                    <a:pt x="1189" y="5866"/>
                    <a:pt x="1182" y="5861"/>
                    <a:pt x="1174" y="5861"/>
                  </a:cubicBezTo>
                  <a:cubicBezTo>
                    <a:pt x="1167" y="5861"/>
                    <a:pt x="1160" y="5866"/>
                    <a:pt x="1160" y="5876"/>
                  </a:cubicBezTo>
                  <a:cubicBezTo>
                    <a:pt x="1141" y="6038"/>
                    <a:pt x="1141" y="6220"/>
                    <a:pt x="1141" y="6403"/>
                  </a:cubicBezTo>
                  <a:cubicBezTo>
                    <a:pt x="1141" y="6738"/>
                    <a:pt x="1150" y="7102"/>
                    <a:pt x="873" y="7361"/>
                  </a:cubicBezTo>
                  <a:lnTo>
                    <a:pt x="873" y="7332"/>
                  </a:lnTo>
                  <a:lnTo>
                    <a:pt x="873" y="7313"/>
                  </a:lnTo>
                  <a:cubicBezTo>
                    <a:pt x="892" y="7313"/>
                    <a:pt x="901" y="7293"/>
                    <a:pt x="901" y="7284"/>
                  </a:cubicBezTo>
                  <a:cubicBezTo>
                    <a:pt x="920" y="7217"/>
                    <a:pt x="901" y="7140"/>
                    <a:pt x="892" y="7054"/>
                  </a:cubicBezTo>
                  <a:cubicBezTo>
                    <a:pt x="873" y="6977"/>
                    <a:pt x="863" y="6901"/>
                    <a:pt x="853" y="6814"/>
                  </a:cubicBezTo>
                  <a:cubicBezTo>
                    <a:pt x="825" y="6661"/>
                    <a:pt x="805" y="6508"/>
                    <a:pt x="767" y="6355"/>
                  </a:cubicBezTo>
                  <a:cubicBezTo>
                    <a:pt x="763" y="6341"/>
                    <a:pt x="752" y="6334"/>
                    <a:pt x="742" y="6334"/>
                  </a:cubicBezTo>
                  <a:cubicBezTo>
                    <a:pt x="730" y="6334"/>
                    <a:pt x="719" y="6344"/>
                    <a:pt x="719" y="6364"/>
                  </a:cubicBezTo>
                  <a:cubicBezTo>
                    <a:pt x="729" y="6517"/>
                    <a:pt x="758" y="6671"/>
                    <a:pt x="777" y="6843"/>
                  </a:cubicBezTo>
                  <a:cubicBezTo>
                    <a:pt x="796" y="6910"/>
                    <a:pt x="805" y="6996"/>
                    <a:pt x="815" y="7073"/>
                  </a:cubicBezTo>
                  <a:cubicBezTo>
                    <a:pt x="825" y="7121"/>
                    <a:pt x="825" y="7169"/>
                    <a:pt x="844" y="7198"/>
                  </a:cubicBezTo>
                  <a:cubicBezTo>
                    <a:pt x="863" y="7284"/>
                    <a:pt x="758" y="7504"/>
                    <a:pt x="671" y="7552"/>
                  </a:cubicBezTo>
                  <a:cubicBezTo>
                    <a:pt x="633" y="7418"/>
                    <a:pt x="623" y="7274"/>
                    <a:pt x="604" y="7140"/>
                  </a:cubicBezTo>
                  <a:cubicBezTo>
                    <a:pt x="576" y="6987"/>
                    <a:pt x="537" y="6834"/>
                    <a:pt x="508" y="6671"/>
                  </a:cubicBezTo>
                  <a:cubicBezTo>
                    <a:pt x="508" y="6666"/>
                    <a:pt x="501" y="6664"/>
                    <a:pt x="494" y="6664"/>
                  </a:cubicBezTo>
                  <a:cubicBezTo>
                    <a:pt x="487" y="6664"/>
                    <a:pt x="480" y="6666"/>
                    <a:pt x="480" y="6671"/>
                  </a:cubicBezTo>
                  <a:cubicBezTo>
                    <a:pt x="480" y="6834"/>
                    <a:pt x="489" y="6987"/>
                    <a:pt x="518" y="7140"/>
                  </a:cubicBezTo>
                  <a:cubicBezTo>
                    <a:pt x="528" y="7293"/>
                    <a:pt x="556" y="7456"/>
                    <a:pt x="576" y="7610"/>
                  </a:cubicBezTo>
                  <a:cubicBezTo>
                    <a:pt x="576" y="7619"/>
                    <a:pt x="576" y="7629"/>
                    <a:pt x="585" y="7629"/>
                  </a:cubicBezTo>
                  <a:cubicBezTo>
                    <a:pt x="413" y="7801"/>
                    <a:pt x="231" y="7983"/>
                    <a:pt x="39" y="8146"/>
                  </a:cubicBezTo>
                  <a:cubicBezTo>
                    <a:pt x="0" y="8185"/>
                    <a:pt x="37" y="8230"/>
                    <a:pt x="78" y="8230"/>
                  </a:cubicBezTo>
                  <a:cubicBezTo>
                    <a:pt x="88" y="8230"/>
                    <a:pt x="97" y="8228"/>
                    <a:pt x="106" y="8223"/>
                  </a:cubicBezTo>
                  <a:cubicBezTo>
                    <a:pt x="250" y="8098"/>
                    <a:pt x="461" y="7820"/>
                    <a:pt x="623" y="7753"/>
                  </a:cubicBezTo>
                  <a:cubicBezTo>
                    <a:pt x="648" y="7744"/>
                    <a:pt x="674" y="7740"/>
                    <a:pt x="700" y="7740"/>
                  </a:cubicBezTo>
                  <a:cubicBezTo>
                    <a:pt x="837" y="7740"/>
                    <a:pt x="990" y="7850"/>
                    <a:pt x="1102" y="7907"/>
                  </a:cubicBezTo>
                  <a:cubicBezTo>
                    <a:pt x="1150" y="7935"/>
                    <a:pt x="1208" y="7964"/>
                    <a:pt x="1256" y="7993"/>
                  </a:cubicBezTo>
                  <a:cubicBezTo>
                    <a:pt x="1269" y="7996"/>
                    <a:pt x="1281" y="7998"/>
                    <a:pt x="1293" y="7998"/>
                  </a:cubicBezTo>
                  <a:cubicBezTo>
                    <a:pt x="1316" y="7998"/>
                    <a:pt x="1336" y="7990"/>
                    <a:pt x="1342" y="7964"/>
                  </a:cubicBezTo>
                  <a:cubicBezTo>
                    <a:pt x="1352" y="7935"/>
                    <a:pt x="1342" y="7897"/>
                    <a:pt x="1323" y="7887"/>
                  </a:cubicBezTo>
                  <a:cubicBezTo>
                    <a:pt x="1275" y="7859"/>
                    <a:pt x="1208" y="7840"/>
                    <a:pt x="1160" y="7811"/>
                  </a:cubicBezTo>
                  <a:cubicBezTo>
                    <a:pt x="1102" y="7792"/>
                    <a:pt x="1055" y="7763"/>
                    <a:pt x="997" y="7744"/>
                  </a:cubicBezTo>
                  <a:cubicBezTo>
                    <a:pt x="940" y="7715"/>
                    <a:pt x="892" y="7696"/>
                    <a:pt x="825" y="7667"/>
                  </a:cubicBezTo>
                  <a:cubicBezTo>
                    <a:pt x="805" y="7667"/>
                    <a:pt x="777" y="7658"/>
                    <a:pt x="767" y="7648"/>
                  </a:cubicBezTo>
                  <a:cubicBezTo>
                    <a:pt x="822" y="7604"/>
                    <a:pt x="924" y="7589"/>
                    <a:pt x="1024" y="7589"/>
                  </a:cubicBezTo>
                  <a:cubicBezTo>
                    <a:pt x="1099" y="7589"/>
                    <a:pt x="1174" y="7597"/>
                    <a:pt x="1227" y="7610"/>
                  </a:cubicBezTo>
                  <a:cubicBezTo>
                    <a:pt x="1294" y="7619"/>
                    <a:pt x="1371" y="7648"/>
                    <a:pt x="1438" y="7667"/>
                  </a:cubicBezTo>
                  <a:cubicBezTo>
                    <a:pt x="1514" y="7696"/>
                    <a:pt x="1581" y="7725"/>
                    <a:pt x="1658" y="7744"/>
                  </a:cubicBezTo>
                  <a:cubicBezTo>
                    <a:pt x="1687" y="7744"/>
                    <a:pt x="1716" y="7705"/>
                    <a:pt x="1687" y="7677"/>
                  </a:cubicBezTo>
                  <a:cubicBezTo>
                    <a:pt x="1639" y="7619"/>
                    <a:pt x="1562" y="7610"/>
                    <a:pt x="1486" y="7571"/>
                  </a:cubicBezTo>
                  <a:cubicBezTo>
                    <a:pt x="1419" y="7552"/>
                    <a:pt x="1342" y="7533"/>
                    <a:pt x="1275" y="7523"/>
                  </a:cubicBezTo>
                  <a:cubicBezTo>
                    <a:pt x="1198" y="7514"/>
                    <a:pt x="1131" y="7504"/>
                    <a:pt x="1055" y="7504"/>
                  </a:cubicBezTo>
                  <a:lnTo>
                    <a:pt x="911" y="7504"/>
                  </a:lnTo>
                  <a:cubicBezTo>
                    <a:pt x="1077" y="7338"/>
                    <a:pt x="1219" y="7292"/>
                    <a:pt x="1387" y="7292"/>
                  </a:cubicBezTo>
                  <a:cubicBezTo>
                    <a:pt x="1499" y="7292"/>
                    <a:pt x="1623" y="7313"/>
                    <a:pt x="1773" y="7332"/>
                  </a:cubicBezTo>
                  <a:cubicBezTo>
                    <a:pt x="1802" y="7337"/>
                    <a:pt x="1838" y="7339"/>
                    <a:pt x="1874" y="7339"/>
                  </a:cubicBezTo>
                  <a:cubicBezTo>
                    <a:pt x="1910" y="7339"/>
                    <a:pt x="1946" y="7337"/>
                    <a:pt x="1974" y="7332"/>
                  </a:cubicBezTo>
                  <a:cubicBezTo>
                    <a:pt x="2013" y="7322"/>
                    <a:pt x="2022" y="7265"/>
                    <a:pt x="1993" y="7236"/>
                  </a:cubicBezTo>
                  <a:cubicBezTo>
                    <a:pt x="1926" y="7217"/>
                    <a:pt x="1859" y="7217"/>
                    <a:pt x="1802" y="7217"/>
                  </a:cubicBezTo>
                  <a:cubicBezTo>
                    <a:pt x="1735" y="7217"/>
                    <a:pt x="1677" y="7198"/>
                    <a:pt x="1620" y="7198"/>
                  </a:cubicBezTo>
                  <a:lnTo>
                    <a:pt x="1294" y="7169"/>
                  </a:lnTo>
                  <a:cubicBezTo>
                    <a:pt x="1409" y="7024"/>
                    <a:pt x="1537" y="6984"/>
                    <a:pt x="1672" y="6984"/>
                  </a:cubicBezTo>
                  <a:cubicBezTo>
                    <a:pt x="1839" y="6984"/>
                    <a:pt x="2017" y="7045"/>
                    <a:pt x="2193" y="7045"/>
                  </a:cubicBezTo>
                  <a:cubicBezTo>
                    <a:pt x="2232" y="7045"/>
                    <a:pt x="2271" y="7042"/>
                    <a:pt x="2310" y="7035"/>
                  </a:cubicBezTo>
                  <a:cubicBezTo>
                    <a:pt x="2357" y="7025"/>
                    <a:pt x="2357" y="6939"/>
                    <a:pt x="2310" y="6939"/>
                  </a:cubicBezTo>
                  <a:cubicBezTo>
                    <a:pt x="2276" y="6934"/>
                    <a:pt x="2240" y="6934"/>
                    <a:pt x="2205" y="6934"/>
                  </a:cubicBezTo>
                  <a:cubicBezTo>
                    <a:pt x="2171" y="6934"/>
                    <a:pt x="2137" y="6934"/>
                    <a:pt x="2108" y="6929"/>
                  </a:cubicBezTo>
                  <a:cubicBezTo>
                    <a:pt x="2041" y="6929"/>
                    <a:pt x="1965" y="6910"/>
                    <a:pt x="1907" y="6901"/>
                  </a:cubicBezTo>
                  <a:lnTo>
                    <a:pt x="1620" y="6834"/>
                  </a:lnTo>
                  <a:cubicBezTo>
                    <a:pt x="1703" y="6767"/>
                    <a:pt x="1830" y="6715"/>
                    <a:pt x="1943" y="6715"/>
                  </a:cubicBezTo>
                  <a:cubicBezTo>
                    <a:pt x="1960" y="6715"/>
                    <a:pt x="1977" y="6716"/>
                    <a:pt x="1993" y="6719"/>
                  </a:cubicBezTo>
                  <a:cubicBezTo>
                    <a:pt x="2051" y="6738"/>
                    <a:pt x="2118" y="6747"/>
                    <a:pt x="2185" y="6757"/>
                  </a:cubicBezTo>
                  <a:cubicBezTo>
                    <a:pt x="2310" y="6786"/>
                    <a:pt x="2444" y="6805"/>
                    <a:pt x="2578" y="6814"/>
                  </a:cubicBezTo>
                  <a:cubicBezTo>
                    <a:pt x="2635" y="6814"/>
                    <a:pt x="2645" y="6719"/>
                    <a:pt x="2587" y="6709"/>
                  </a:cubicBezTo>
                  <a:cubicBezTo>
                    <a:pt x="2453" y="6690"/>
                    <a:pt x="2329" y="6671"/>
                    <a:pt x="2195" y="6661"/>
                  </a:cubicBezTo>
                  <a:cubicBezTo>
                    <a:pt x="2137" y="6652"/>
                    <a:pt x="2060" y="6652"/>
                    <a:pt x="2003" y="6642"/>
                  </a:cubicBezTo>
                  <a:cubicBezTo>
                    <a:pt x="1971" y="6632"/>
                    <a:pt x="1937" y="6624"/>
                    <a:pt x="1903" y="6624"/>
                  </a:cubicBezTo>
                  <a:cubicBezTo>
                    <a:pt x="1875" y="6624"/>
                    <a:pt x="1847" y="6629"/>
                    <a:pt x="1821" y="6642"/>
                  </a:cubicBezTo>
                  <a:lnTo>
                    <a:pt x="1811" y="6642"/>
                  </a:lnTo>
                  <a:cubicBezTo>
                    <a:pt x="1941" y="6506"/>
                    <a:pt x="2045" y="6469"/>
                    <a:pt x="2173" y="6469"/>
                  </a:cubicBezTo>
                  <a:cubicBezTo>
                    <a:pt x="2253" y="6469"/>
                    <a:pt x="2343" y="6484"/>
                    <a:pt x="2453" y="6498"/>
                  </a:cubicBezTo>
                  <a:cubicBezTo>
                    <a:pt x="2549" y="6508"/>
                    <a:pt x="2635" y="6517"/>
                    <a:pt x="2731" y="6527"/>
                  </a:cubicBezTo>
                  <a:cubicBezTo>
                    <a:pt x="2761" y="6534"/>
                    <a:pt x="2791" y="6538"/>
                    <a:pt x="2820" y="6538"/>
                  </a:cubicBezTo>
                  <a:cubicBezTo>
                    <a:pt x="2875" y="6538"/>
                    <a:pt x="2927" y="6523"/>
                    <a:pt x="2971" y="6479"/>
                  </a:cubicBezTo>
                  <a:cubicBezTo>
                    <a:pt x="3009" y="6450"/>
                    <a:pt x="2971" y="6403"/>
                    <a:pt x="2923" y="6403"/>
                  </a:cubicBezTo>
                  <a:cubicBezTo>
                    <a:pt x="2866" y="6414"/>
                    <a:pt x="2810" y="6418"/>
                    <a:pt x="2754" y="6418"/>
                  </a:cubicBezTo>
                  <a:cubicBezTo>
                    <a:pt x="2666" y="6418"/>
                    <a:pt x="2579" y="6408"/>
                    <a:pt x="2492" y="6403"/>
                  </a:cubicBezTo>
                  <a:cubicBezTo>
                    <a:pt x="2405" y="6403"/>
                    <a:pt x="2338" y="6383"/>
                    <a:pt x="2252" y="6383"/>
                  </a:cubicBezTo>
                  <a:lnTo>
                    <a:pt x="2156" y="6383"/>
                  </a:lnTo>
                  <a:cubicBezTo>
                    <a:pt x="2137" y="6383"/>
                    <a:pt x="2108" y="6374"/>
                    <a:pt x="2089" y="6355"/>
                  </a:cubicBezTo>
                  <a:cubicBezTo>
                    <a:pt x="2204" y="6240"/>
                    <a:pt x="2318" y="6215"/>
                    <a:pt x="2445" y="6215"/>
                  </a:cubicBezTo>
                  <a:cubicBezTo>
                    <a:pt x="2530" y="6215"/>
                    <a:pt x="2621" y="6226"/>
                    <a:pt x="2722" y="6230"/>
                  </a:cubicBezTo>
                  <a:cubicBezTo>
                    <a:pt x="2784" y="6234"/>
                    <a:pt x="2846" y="6240"/>
                    <a:pt x="2907" y="6240"/>
                  </a:cubicBezTo>
                  <a:cubicBezTo>
                    <a:pt x="2988" y="6240"/>
                    <a:pt x="3067" y="6230"/>
                    <a:pt x="3143" y="6192"/>
                  </a:cubicBezTo>
                  <a:cubicBezTo>
                    <a:pt x="3172" y="6182"/>
                    <a:pt x="3191" y="6125"/>
                    <a:pt x="3143" y="6115"/>
                  </a:cubicBezTo>
                  <a:cubicBezTo>
                    <a:pt x="3098" y="6106"/>
                    <a:pt x="3053" y="6102"/>
                    <a:pt x="3006" y="6102"/>
                  </a:cubicBezTo>
                  <a:cubicBezTo>
                    <a:pt x="2914" y="6102"/>
                    <a:pt x="2821" y="6115"/>
                    <a:pt x="2731" y="6115"/>
                  </a:cubicBezTo>
                  <a:cubicBezTo>
                    <a:pt x="2597" y="6115"/>
                    <a:pt x="2482" y="6086"/>
                    <a:pt x="2348" y="6086"/>
                  </a:cubicBezTo>
                  <a:cubicBezTo>
                    <a:pt x="2348" y="6077"/>
                    <a:pt x="2348" y="6077"/>
                    <a:pt x="2357" y="6067"/>
                  </a:cubicBezTo>
                  <a:cubicBezTo>
                    <a:pt x="2450" y="5962"/>
                    <a:pt x="2578" y="5933"/>
                    <a:pt x="2709" y="5933"/>
                  </a:cubicBezTo>
                  <a:cubicBezTo>
                    <a:pt x="2781" y="5933"/>
                    <a:pt x="2854" y="5942"/>
                    <a:pt x="2923" y="5952"/>
                  </a:cubicBezTo>
                  <a:cubicBezTo>
                    <a:pt x="3009" y="5971"/>
                    <a:pt x="3095" y="5981"/>
                    <a:pt x="3172" y="5981"/>
                  </a:cubicBezTo>
                  <a:cubicBezTo>
                    <a:pt x="3220" y="5981"/>
                    <a:pt x="3258" y="5991"/>
                    <a:pt x="3306" y="5991"/>
                  </a:cubicBezTo>
                  <a:cubicBezTo>
                    <a:pt x="3354" y="5991"/>
                    <a:pt x="3392" y="5991"/>
                    <a:pt x="3440" y="5981"/>
                  </a:cubicBezTo>
                  <a:cubicBezTo>
                    <a:pt x="3488" y="5971"/>
                    <a:pt x="3498" y="5904"/>
                    <a:pt x="3450" y="5895"/>
                  </a:cubicBezTo>
                  <a:cubicBezTo>
                    <a:pt x="3411" y="5885"/>
                    <a:pt x="3383" y="5876"/>
                    <a:pt x="3335" y="5876"/>
                  </a:cubicBezTo>
                  <a:cubicBezTo>
                    <a:pt x="3296" y="5876"/>
                    <a:pt x="3258" y="5856"/>
                    <a:pt x="3239" y="5856"/>
                  </a:cubicBezTo>
                  <a:cubicBezTo>
                    <a:pt x="3162" y="5856"/>
                    <a:pt x="3095" y="5847"/>
                    <a:pt x="3019" y="5847"/>
                  </a:cubicBezTo>
                  <a:cubicBezTo>
                    <a:pt x="2951" y="5847"/>
                    <a:pt x="2875" y="5837"/>
                    <a:pt x="2808" y="5837"/>
                  </a:cubicBezTo>
                  <a:cubicBezTo>
                    <a:pt x="2769" y="5837"/>
                    <a:pt x="2731" y="5837"/>
                    <a:pt x="2712" y="5828"/>
                  </a:cubicBezTo>
                  <a:cubicBezTo>
                    <a:pt x="2674" y="5828"/>
                    <a:pt x="2645" y="5828"/>
                    <a:pt x="2616" y="5809"/>
                  </a:cubicBezTo>
                  <a:cubicBezTo>
                    <a:pt x="2658" y="5715"/>
                    <a:pt x="2770" y="5692"/>
                    <a:pt x="2888" y="5692"/>
                  </a:cubicBezTo>
                  <a:cubicBezTo>
                    <a:pt x="2988" y="5692"/>
                    <a:pt x="3092" y="5708"/>
                    <a:pt x="3162" y="5713"/>
                  </a:cubicBezTo>
                  <a:cubicBezTo>
                    <a:pt x="3288" y="5727"/>
                    <a:pt x="3410" y="5736"/>
                    <a:pt x="3533" y="5736"/>
                  </a:cubicBezTo>
                  <a:cubicBezTo>
                    <a:pt x="3578" y="5736"/>
                    <a:pt x="3624" y="5734"/>
                    <a:pt x="3670" y="5732"/>
                  </a:cubicBezTo>
                  <a:cubicBezTo>
                    <a:pt x="3727" y="5713"/>
                    <a:pt x="3727" y="5636"/>
                    <a:pt x="3670" y="5636"/>
                  </a:cubicBezTo>
                  <a:cubicBezTo>
                    <a:pt x="3613" y="5630"/>
                    <a:pt x="3557" y="5628"/>
                    <a:pt x="3503" y="5628"/>
                  </a:cubicBezTo>
                  <a:cubicBezTo>
                    <a:pt x="3393" y="5628"/>
                    <a:pt x="3287" y="5636"/>
                    <a:pt x="3172" y="5636"/>
                  </a:cubicBezTo>
                  <a:cubicBezTo>
                    <a:pt x="3047" y="5636"/>
                    <a:pt x="2913" y="5636"/>
                    <a:pt x="2779" y="5617"/>
                  </a:cubicBezTo>
                  <a:cubicBezTo>
                    <a:pt x="2892" y="5504"/>
                    <a:pt x="2981" y="5462"/>
                    <a:pt x="3124" y="5462"/>
                  </a:cubicBezTo>
                  <a:cubicBezTo>
                    <a:pt x="3139" y="5462"/>
                    <a:pt x="3155" y="5463"/>
                    <a:pt x="3172" y="5464"/>
                  </a:cubicBezTo>
                  <a:lnTo>
                    <a:pt x="3430" y="5492"/>
                  </a:lnTo>
                  <a:cubicBezTo>
                    <a:pt x="3562" y="5500"/>
                    <a:pt x="3700" y="5514"/>
                    <a:pt x="3840" y="5514"/>
                  </a:cubicBezTo>
                  <a:cubicBezTo>
                    <a:pt x="3872" y="5514"/>
                    <a:pt x="3905" y="5513"/>
                    <a:pt x="3938" y="5512"/>
                  </a:cubicBezTo>
                  <a:cubicBezTo>
                    <a:pt x="3986" y="5512"/>
                    <a:pt x="4005" y="5444"/>
                    <a:pt x="3957" y="5425"/>
                  </a:cubicBezTo>
                  <a:cubicBezTo>
                    <a:pt x="3775" y="5397"/>
                    <a:pt x="3584" y="5377"/>
                    <a:pt x="3402" y="5377"/>
                  </a:cubicBezTo>
                  <a:cubicBezTo>
                    <a:pt x="3306" y="5377"/>
                    <a:pt x="3210" y="5368"/>
                    <a:pt x="3124" y="5368"/>
                  </a:cubicBezTo>
                  <a:cubicBezTo>
                    <a:pt x="3114" y="5368"/>
                    <a:pt x="3047" y="5368"/>
                    <a:pt x="3009" y="5377"/>
                  </a:cubicBezTo>
                  <a:cubicBezTo>
                    <a:pt x="3124" y="5242"/>
                    <a:pt x="3253" y="5217"/>
                    <a:pt x="3413" y="5217"/>
                  </a:cubicBezTo>
                  <a:cubicBezTo>
                    <a:pt x="3480" y="5217"/>
                    <a:pt x="3552" y="5221"/>
                    <a:pt x="3632" y="5224"/>
                  </a:cubicBezTo>
                  <a:cubicBezTo>
                    <a:pt x="3713" y="5224"/>
                    <a:pt x="3797" y="5227"/>
                    <a:pt x="3881" y="5227"/>
                  </a:cubicBezTo>
                  <a:cubicBezTo>
                    <a:pt x="3965" y="5227"/>
                    <a:pt x="4048" y="5224"/>
                    <a:pt x="4130" y="5215"/>
                  </a:cubicBezTo>
                  <a:cubicBezTo>
                    <a:pt x="4206" y="5205"/>
                    <a:pt x="4197" y="5119"/>
                    <a:pt x="4130" y="5109"/>
                  </a:cubicBezTo>
                  <a:cubicBezTo>
                    <a:pt x="4079" y="5103"/>
                    <a:pt x="4028" y="5101"/>
                    <a:pt x="3976" y="5101"/>
                  </a:cubicBezTo>
                  <a:cubicBezTo>
                    <a:pt x="3861" y="5101"/>
                    <a:pt x="3744" y="5112"/>
                    <a:pt x="3632" y="5119"/>
                  </a:cubicBezTo>
                  <a:cubicBezTo>
                    <a:pt x="3545" y="5119"/>
                    <a:pt x="3459" y="5128"/>
                    <a:pt x="3383" y="5128"/>
                  </a:cubicBezTo>
                  <a:cubicBezTo>
                    <a:pt x="3335" y="5128"/>
                    <a:pt x="3268" y="5138"/>
                    <a:pt x="3210" y="5138"/>
                  </a:cubicBezTo>
                  <a:cubicBezTo>
                    <a:pt x="3325" y="5009"/>
                    <a:pt x="3419" y="4976"/>
                    <a:pt x="3559" y="4976"/>
                  </a:cubicBezTo>
                  <a:cubicBezTo>
                    <a:pt x="3606" y="4976"/>
                    <a:pt x="3658" y="4980"/>
                    <a:pt x="3718" y="4985"/>
                  </a:cubicBezTo>
                  <a:cubicBezTo>
                    <a:pt x="3775" y="4985"/>
                    <a:pt x="3842" y="4994"/>
                    <a:pt x="3909" y="4994"/>
                  </a:cubicBezTo>
                  <a:cubicBezTo>
                    <a:pt x="3977" y="4994"/>
                    <a:pt x="4034" y="4994"/>
                    <a:pt x="4111" y="4985"/>
                  </a:cubicBezTo>
                  <a:cubicBezTo>
                    <a:pt x="4159" y="4975"/>
                    <a:pt x="4159" y="4898"/>
                    <a:pt x="4111" y="4898"/>
                  </a:cubicBezTo>
                  <a:lnTo>
                    <a:pt x="3727" y="4898"/>
                  </a:lnTo>
                  <a:cubicBezTo>
                    <a:pt x="3670" y="4898"/>
                    <a:pt x="3603" y="4889"/>
                    <a:pt x="3536" y="4889"/>
                  </a:cubicBezTo>
                  <a:cubicBezTo>
                    <a:pt x="3498" y="4889"/>
                    <a:pt x="3478" y="4889"/>
                    <a:pt x="3450" y="4879"/>
                  </a:cubicBezTo>
                  <a:cubicBezTo>
                    <a:pt x="3507" y="4755"/>
                    <a:pt x="3689" y="4755"/>
                    <a:pt x="3814" y="4755"/>
                  </a:cubicBezTo>
                  <a:lnTo>
                    <a:pt x="4082" y="4755"/>
                  </a:lnTo>
                  <a:cubicBezTo>
                    <a:pt x="4178" y="4755"/>
                    <a:pt x="4274" y="4745"/>
                    <a:pt x="4360" y="4745"/>
                  </a:cubicBezTo>
                  <a:cubicBezTo>
                    <a:pt x="4446" y="4736"/>
                    <a:pt x="4551" y="4736"/>
                    <a:pt x="4628" y="4697"/>
                  </a:cubicBezTo>
                  <a:cubicBezTo>
                    <a:pt x="4657" y="4678"/>
                    <a:pt x="4647" y="4630"/>
                    <a:pt x="4609" y="4611"/>
                  </a:cubicBezTo>
                  <a:cubicBezTo>
                    <a:pt x="4586" y="4605"/>
                    <a:pt x="4561" y="4603"/>
                    <a:pt x="4534" y="4603"/>
                  </a:cubicBezTo>
                  <a:cubicBezTo>
                    <a:pt x="4468" y="4603"/>
                    <a:pt x="4395" y="4617"/>
                    <a:pt x="4341" y="4630"/>
                  </a:cubicBezTo>
                  <a:cubicBezTo>
                    <a:pt x="4254" y="4640"/>
                    <a:pt x="4159" y="4640"/>
                    <a:pt x="4072" y="4649"/>
                  </a:cubicBezTo>
                  <a:cubicBezTo>
                    <a:pt x="3986" y="4659"/>
                    <a:pt x="3890" y="4659"/>
                    <a:pt x="3814" y="4659"/>
                  </a:cubicBezTo>
                  <a:cubicBezTo>
                    <a:pt x="3747" y="4659"/>
                    <a:pt x="3689" y="4659"/>
                    <a:pt x="3632" y="4678"/>
                  </a:cubicBezTo>
                  <a:cubicBezTo>
                    <a:pt x="3764" y="4516"/>
                    <a:pt x="3877" y="4485"/>
                    <a:pt x="4019" y="4485"/>
                  </a:cubicBezTo>
                  <a:cubicBezTo>
                    <a:pt x="4104" y="4485"/>
                    <a:pt x="4198" y="4496"/>
                    <a:pt x="4312" y="4496"/>
                  </a:cubicBezTo>
                  <a:lnTo>
                    <a:pt x="4590" y="4496"/>
                  </a:lnTo>
                  <a:cubicBezTo>
                    <a:pt x="4638" y="4496"/>
                    <a:pt x="4685" y="4498"/>
                    <a:pt x="4733" y="4498"/>
                  </a:cubicBezTo>
                  <a:cubicBezTo>
                    <a:pt x="4781" y="4498"/>
                    <a:pt x="4829" y="4496"/>
                    <a:pt x="4877" y="4486"/>
                  </a:cubicBezTo>
                  <a:cubicBezTo>
                    <a:pt x="4925" y="4467"/>
                    <a:pt x="4915" y="4400"/>
                    <a:pt x="4877" y="4391"/>
                  </a:cubicBezTo>
                  <a:cubicBezTo>
                    <a:pt x="4834" y="4378"/>
                    <a:pt x="4791" y="4373"/>
                    <a:pt x="4747" y="4373"/>
                  </a:cubicBezTo>
                  <a:cubicBezTo>
                    <a:pt x="4695" y="4373"/>
                    <a:pt x="4642" y="4380"/>
                    <a:pt x="4590" y="4391"/>
                  </a:cubicBezTo>
                  <a:lnTo>
                    <a:pt x="4302" y="4391"/>
                  </a:lnTo>
                  <a:cubicBezTo>
                    <a:pt x="4206" y="4391"/>
                    <a:pt x="4111" y="4391"/>
                    <a:pt x="4015" y="4400"/>
                  </a:cubicBezTo>
                  <a:cubicBezTo>
                    <a:pt x="3957" y="4400"/>
                    <a:pt x="3890" y="4400"/>
                    <a:pt x="3842" y="4410"/>
                  </a:cubicBezTo>
                  <a:cubicBezTo>
                    <a:pt x="4015" y="4209"/>
                    <a:pt x="4130" y="4209"/>
                    <a:pt x="4369" y="4209"/>
                  </a:cubicBezTo>
                  <a:lnTo>
                    <a:pt x="4839" y="4209"/>
                  </a:lnTo>
                  <a:cubicBezTo>
                    <a:pt x="4887" y="4199"/>
                    <a:pt x="4915" y="4122"/>
                    <a:pt x="4848" y="4113"/>
                  </a:cubicBezTo>
                  <a:cubicBezTo>
                    <a:pt x="4826" y="4110"/>
                    <a:pt x="4802" y="4109"/>
                    <a:pt x="4776" y="4109"/>
                  </a:cubicBezTo>
                  <a:cubicBezTo>
                    <a:pt x="4726" y="4109"/>
                    <a:pt x="4673" y="4113"/>
                    <a:pt x="4628" y="4113"/>
                  </a:cubicBezTo>
                  <a:cubicBezTo>
                    <a:pt x="4542" y="4113"/>
                    <a:pt x="4465" y="4113"/>
                    <a:pt x="4389" y="4122"/>
                  </a:cubicBezTo>
                  <a:cubicBezTo>
                    <a:pt x="4274" y="4122"/>
                    <a:pt x="4178" y="4132"/>
                    <a:pt x="4072" y="4151"/>
                  </a:cubicBezTo>
                  <a:cubicBezTo>
                    <a:pt x="4164" y="4040"/>
                    <a:pt x="4277" y="4023"/>
                    <a:pt x="4400" y="4023"/>
                  </a:cubicBezTo>
                  <a:cubicBezTo>
                    <a:pt x="4458" y="4023"/>
                    <a:pt x="4519" y="4027"/>
                    <a:pt x="4580" y="4027"/>
                  </a:cubicBezTo>
                  <a:cubicBezTo>
                    <a:pt x="4733" y="4027"/>
                    <a:pt x="4887" y="4017"/>
                    <a:pt x="5040" y="3979"/>
                  </a:cubicBezTo>
                  <a:cubicBezTo>
                    <a:pt x="5085" y="3970"/>
                    <a:pt x="5079" y="3892"/>
                    <a:pt x="5038" y="3892"/>
                  </a:cubicBezTo>
                  <a:cubicBezTo>
                    <a:pt x="5035" y="3892"/>
                    <a:pt x="5033" y="3892"/>
                    <a:pt x="5030" y="3892"/>
                  </a:cubicBezTo>
                  <a:cubicBezTo>
                    <a:pt x="4877" y="3912"/>
                    <a:pt x="4733" y="3931"/>
                    <a:pt x="4580" y="3940"/>
                  </a:cubicBezTo>
                  <a:cubicBezTo>
                    <a:pt x="4503" y="3960"/>
                    <a:pt x="4436" y="3960"/>
                    <a:pt x="4360" y="3960"/>
                  </a:cubicBezTo>
                  <a:lnTo>
                    <a:pt x="4245" y="3960"/>
                  </a:lnTo>
                  <a:cubicBezTo>
                    <a:pt x="4408" y="3739"/>
                    <a:pt x="4599" y="3739"/>
                    <a:pt x="4848" y="3730"/>
                  </a:cubicBezTo>
                  <a:cubicBezTo>
                    <a:pt x="4935" y="3730"/>
                    <a:pt x="5030" y="3720"/>
                    <a:pt x="5117" y="3720"/>
                  </a:cubicBezTo>
                  <a:cubicBezTo>
                    <a:pt x="5133" y="3720"/>
                    <a:pt x="5154" y="3721"/>
                    <a:pt x="5176" y="3721"/>
                  </a:cubicBezTo>
                  <a:cubicBezTo>
                    <a:pt x="5242" y="3721"/>
                    <a:pt x="5323" y="3715"/>
                    <a:pt x="5366" y="3672"/>
                  </a:cubicBezTo>
                  <a:cubicBezTo>
                    <a:pt x="5375" y="3653"/>
                    <a:pt x="5375" y="3634"/>
                    <a:pt x="5366" y="3624"/>
                  </a:cubicBezTo>
                  <a:cubicBezTo>
                    <a:pt x="5340" y="3602"/>
                    <a:pt x="5300" y="3597"/>
                    <a:pt x="5257" y="3597"/>
                  </a:cubicBezTo>
                  <a:cubicBezTo>
                    <a:pt x="5207" y="3597"/>
                    <a:pt x="5153" y="3605"/>
                    <a:pt x="5117" y="3605"/>
                  </a:cubicBezTo>
                  <a:cubicBezTo>
                    <a:pt x="5021" y="3624"/>
                    <a:pt x="4935" y="3624"/>
                    <a:pt x="4839" y="3634"/>
                  </a:cubicBezTo>
                  <a:cubicBezTo>
                    <a:pt x="4705" y="3643"/>
                    <a:pt x="4580" y="3672"/>
                    <a:pt x="4456" y="3682"/>
                  </a:cubicBezTo>
                  <a:cubicBezTo>
                    <a:pt x="4599" y="3500"/>
                    <a:pt x="4820" y="3538"/>
                    <a:pt x="5011" y="3509"/>
                  </a:cubicBezTo>
                  <a:cubicBezTo>
                    <a:pt x="5165" y="3490"/>
                    <a:pt x="5318" y="3461"/>
                    <a:pt x="5462" y="3413"/>
                  </a:cubicBezTo>
                  <a:cubicBezTo>
                    <a:pt x="5505" y="3405"/>
                    <a:pt x="5501" y="3334"/>
                    <a:pt x="5465" y="3334"/>
                  </a:cubicBezTo>
                  <a:cubicBezTo>
                    <a:pt x="5461" y="3334"/>
                    <a:pt x="5457" y="3335"/>
                    <a:pt x="5452" y="3337"/>
                  </a:cubicBezTo>
                  <a:cubicBezTo>
                    <a:pt x="5299" y="3356"/>
                    <a:pt x="5155" y="3394"/>
                    <a:pt x="4992" y="3413"/>
                  </a:cubicBezTo>
                  <a:cubicBezTo>
                    <a:pt x="4868" y="3442"/>
                    <a:pt x="4733" y="3452"/>
                    <a:pt x="4599" y="3481"/>
                  </a:cubicBezTo>
                  <a:cubicBezTo>
                    <a:pt x="4743" y="3289"/>
                    <a:pt x="4800" y="3212"/>
                    <a:pt x="5059" y="3203"/>
                  </a:cubicBezTo>
                  <a:cubicBezTo>
                    <a:pt x="5136" y="3203"/>
                    <a:pt x="5222" y="3203"/>
                    <a:pt x="5308" y="3193"/>
                  </a:cubicBezTo>
                  <a:cubicBezTo>
                    <a:pt x="5394" y="3174"/>
                    <a:pt x="5471" y="3164"/>
                    <a:pt x="5557" y="3164"/>
                  </a:cubicBezTo>
                  <a:cubicBezTo>
                    <a:pt x="5644" y="3155"/>
                    <a:pt x="5739" y="3155"/>
                    <a:pt x="5806" y="3107"/>
                  </a:cubicBezTo>
                  <a:cubicBezTo>
                    <a:pt x="5845" y="3078"/>
                    <a:pt x="5835" y="3021"/>
                    <a:pt x="5797" y="3011"/>
                  </a:cubicBezTo>
                  <a:cubicBezTo>
                    <a:pt x="5784" y="3009"/>
                    <a:pt x="5770" y="3008"/>
                    <a:pt x="5756" y="3008"/>
                  </a:cubicBezTo>
                  <a:cubicBezTo>
                    <a:pt x="5694" y="3008"/>
                    <a:pt x="5619" y="3022"/>
                    <a:pt x="5557" y="3030"/>
                  </a:cubicBezTo>
                  <a:lnTo>
                    <a:pt x="5308" y="3069"/>
                  </a:lnTo>
                  <a:lnTo>
                    <a:pt x="5059" y="3107"/>
                  </a:lnTo>
                  <a:cubicBezTo>
                    <a:pt x="4992" y="3116"/>
                    <a:pt x="4944" y="3116"/>
                    <a:pt x="4887" y="3116"/>
                  </a:cubicBezTo>
                  <a:cubicBezTo>
                    <a:pt x="5040" y="2906"/>
                    <a:pt x="5174" y="2867"/>
                    <a:pt x="5442" y="2858"/>
                  </a:cubicBezTo>
                  <a:cubicBezTo>
                    <a:pt x="5478" y="2858"/>
                    <a:pt x="5515" y="2859"/>
                    <a:pt x="5553" y="2859"/>
                  </a:cubicBezTo>
                  <a:cubicBezTo>
                    <a:pt x="5648" y="2859"/>
                    <a:pt x="5749" y="2854"/>
                    <a:pt x="5845" y="2819"/>
                  </a:cubicBezTo>
                  <a:cubicBezTo>
                    <a:pt x="5883" y="2810"/>
                    <a:pt x="5883" y="2762"/>
                    <a:pt x="5845" y="2743"/>
                  </a:cubicBezTo>
                  <a:cubicBezTo>
                    <a:pt x="5811" y="2733"/>
                    <a:pt x="5773" y="2731"/>
                    <a:pt x="5732" y="2731"/>
                  </a:cubicBezTo>
                  <a:cubicBezTo>
                    <a:pt x="5691" y="2731"/>
                    <a:pt x="5648" y="2733"/>
                    <a:pt x="5605" y="2733"/>
                  </a:cubicBezTo>
                  <a:cubicBezTo>
                    <a:pt x="5519" y="2743"/>
                    <a:pt x="5452" y="2743"/>
                    <a:pt x="5366" y="2762"/>
                  </a:cubicBezTo>
                  <a:cubicBezTo>
                    <a:pt x="5327" y="2762"/>
                    <a:pt x="5279" y="2772"/>
                    <a:pt x="5251" y="2772"/>
                  </a:cubicBezTo>
                  <a:cubicBezTo>
                    <a:pt x="5212" y="2772"/>
                    <a:pt x="5184" y="2781"/>
                    <a:pt x="5155" y="2781"/>
                  </a:cubicBezTo>
                  <a:lnTo>
                    <a:pt x="5155" y="2762"/>
                  </a:lnTo>
                  <a:cubicBezTo>
                    <a:pt x="5318" y="2532"/>
                    <a:pt x="5375" y="2532"/>
                    <a:pt x="5653" y="2503"/>
                  </a:cubicBezTo>
                  <a:cubicBezTo>
                    <a:pt x="5758" y="2494"/>
                    <a:pt x="5873" y="2494"/>
                    <a:pt x="5979" y="2446"/>
                  </a:cubicBezTo>
                  <a:cubicBezTo>
                    <a:pt x="6017" y="2427"/>
                    <a:pt x="6017" y="2360"/>
                    <a:pt x="5969" y="2360"/>
                  </a:cubicBezTo>
                  <a:cubicBezTo>
                    <a:pt x="5854" y="2360"/>
                    <a:pt x="5758" y="2388"/>
                    <a:pt x="5653" y="2398"/>
                  </a:cubicBezTo>
                  <a:cubicBezTo>
                    <a:pt x="5596" y="2408"/>
                    <a:pt x="5538" y="2408"/>
                    <a:pt x="5462" y="2427"/>
                  </a:cubicBezTo>
                  <a:cubicBezTo>
                    <a:pt x="5471" y="2408"/>
                    <a:pt x="5490" y="2398"/>
                    <a:pt x="5490" y="2379"/>
                  </a:cubicBezTo>
                  <a:lnTo>
                    <a:pt x="5500" y="2379"/>
                  </a:lnTo>
                  <a:cubicBezTo>
                    <a:pt x="5519" y="2379"/>
                    <a:pt x="5548" y="2360"/>
                    <a:pt x="5567" y="2360"/>
                  </a:cubicBezTo>
                  <a:lnTo>
                    <a:pt x="5711" y="2331"/>
                  </a:lnTo>
                  <a:lnTo>
                    <a:pt x="5854" y="2293"/>
                  </a:lnTo>
                  <a:cubicBezTo>
                    <a:pt x="5883" y="2283"/>
                    <a:pt x="5902" y="2283"/>
                    <a:pt x="5931" y="2264"/>
                  </a:cubicBezTo>
                  <a:cubicBezTo>
                    <a:pt x="5950" y="2254"/>
                    <a:pt x="5969" y="2245"/>
                    <a:pt x="5988" y="2235"/>
                  </a:cubicBezTo>
                  <a:cubicBezTo>
                    <a:pt x="5998" y="2235"/>
                    <a:pt x="5988" y="2206"/>
                    <a:pt x="5979" y="2206"/>
                  </a:cubicBezTo>
                  <a:cubicBezTo>
                    <a:pt x="5931" y="2206"/>
                    <a:pt x="5893" y="2206"/>
                    <a:pt x="5845" y="2216"/>
                  </a:cubicBezTo>
                  <a:cubicBezTo>
                    <a:pt x="5797" y="2235"/>
                    <a:pt x="5758" y="2235"/>
                    <a:pt x="5711" y="2245"/>
                  </a:cubicBezTo>
                  <a:cubicBezTo>
                    <a:pt x="5644" y="2254"/>
                    <a:pt x="5557" y="2264"/>
                    <a:pt x="5490" y="2283"/>
                  </a:cubicBezTo>
                  <a:cubicBezTo>
                    <a:pt x="5548" y="2139"/>
                    <a:pt x="5787" y="2120"/>
                    <a:pt x="5921" y="2111"/>
                  </a:cubicBezTo>
                  <a:cubicBezTo>
                    <a:pt x="6046" y="2101"/>
                    <a:pt x="6190" y="2101"/>
                    <a:pt x="6314" y="2053"/>
                  </a:cubicBezTo>
                  <a:cubicBezTo>
                    <a:pt x="6352" y="2043"/>
                    <a:pt x="6352" y="1996"/>
                    <a:pt x="6314" y="1996"/>
                  </a:cubicBezTo>
                  <a:cubicBezTo>
                    <a:pt x="6258" y="1982"/>
                    <a:pt x="6212" y="1973"/>
                    <a:pt x="6165" y="1973"/>
                  </a:cubicBezTo>
                  <a:cubicBezTo>
                    <a:pt x="6148" y="1973"/>
                    <a:pt x="6131" y="1974"/>
                    <a:pt x="6113" y="1976"/>
                  </a:cubicBezTo>
                  <a:cubicBezTo>
                    <a:pt x="6036" y="1976"/>
                    <a:pt x="5969" y="1996"/>
                    <a:pt x="5893" y="2005"/>
                  </a:cubicBezTo>
                  <a:cubicBezTo>
                    <a:pt x="5826" y="2015"/>
                    <a:pt x="5758" y="2024"/>
                    <a:pt x="5691" y="2043"/>
                  </a:cubicBezTo>
                  <a:cubicBezTo>
                    <a:pt x="5682" y="2043"/>
                    <a:pt x="5653" y="2053"/>
                    <a:pt x="5634" y="2053"/>
                  </a:cubicBezTo>
                  <a:cubicBezTo>
                    <a:pt x="5634" y="2043"/>
                    <a:pt x="5644" y="2043"/>
                    <a:pt x="5644" y="2024"/>
                  </a:cubicBezTo>
                  <a:cubicBezTo>
                    <a:pt x="5778" y="1823"/>
                    <a:pt x="5873" y="1861"/>
                    <a:pt x="6094" y="1823"/>
                  </a:cubicBezTo>
                  <a:cubicBezTo>
                    <a:pt x="6132" y="1814"/>
                    <a:pt x="6170" y="1804"/>
                    <a:pt x="6209" y="1775"/>
                  </a:cubicBezTo>
                  <a:cubicBezTo>
                    <a:pt x="6238" y="1756"/>
                    <a:pt x="6218" y="1708"/>
                    <a:pt x="6180" y="1708"/>
                  </a:cubicBezTo>
                  <a:lnTo>
                    <a:pt x="6075" y="1708"/>
                  </a:lnTo>
                  <a:cubicBezTo>
                    <a:pt x="6036" y="1708"/>
                    <a:pt x="5998" y="1718"/>
                    <a:pt x="5969" y="1718"/>
                  </a:cubicBezTo>
                  <a:cubicBezTo>
                    <a:pt x="5931" y="1718"/>
                    <a:pt x="5883" y="1718"/>
                    <a:pt x="5854" y="1708"/>
                  </a:cubicBezTo>
                  <a:cubicBezTo>
                    <a:pt x="5931" y="1526"/>
                    <a:pt x="6180" y="1536"/>
                    <a:pt x="6352" y="1526"/>
                  </a:cubicBezTo>
                  <a:cubicBezTo>
                    <a:pt x="6410" y="1526"/>
                    <a:pt x="6458" y="1517"/>
                    <a:pt x="6515" y="1497"/>
                  </a:cubicBezTo>
                  <a:cubicBezTo>
                    <a:pt x="6563" y="1488"/>
                    <a:pt x="6544" y="1430"/>
                    <a:pt x="6506" y="1421"/>
                  </a:cubicBezTo>
                  <a:cubicBezTo>
                    <a:pt x="6474" y="1421"/>
                    <a:pt x="6438" y="1412"/>
                    <a:pt x="6403" y="1412"/>
                  </a:cubicBezTo>
                  <a:cubicBezTo>
                    <a:pt x="6385" y="1412"/>
                    <a:pt x="6368" y="1414"/>
                    <a:pt x="6352" y="1421"/>
                  </a:cubicBezTo>
                  <a:cubicBezTo>
                    <a:pt x="6305" y="1421"/>
                    <a:pt x="6238" y="1430"/>
                    <a:pt x="6190" y="1430"/>
                  </a:cubicBezTo>
                  <a:cubicBezTo>
                    <a:pt x="6142" y="1430"/>
                    <a:pt x="6094" y="1440"/>
                    <a:pt x="6046" y="1440"/>
                  </a:cubicBezTo>
                  <a:cubicBezTo>
                    <a:pt x="6084" y="1258"/>
                    <a:pt x="6352" y="1325"/>
                    <a:pt x="6467" y="1296"/>
                  </a:cubicBezTo>
                  <a:lnTo>
                    <a:pt x="6611" y="1258"/>
                  </a:lnTo>
                  <a:cubicBezTo>
                    <a:pt x="6654" y="1249"/>
                    <a:pt x="6651" y="1178"/>
                    <a:pt x="6615" y="1178"/>
                  </a:cubicBezTo>
                  <a:cubicBezTo>
                    <a:pt x="6611" y="1178"/>
                    <a:pt x="6606" y="1179"/>
                    <a:pt x="6602" y="1181"/>
                  </a:cubicBezTo>
                  <a:cubicBezTo>
                    <a:pt x="6554" y="1191"/>
                    <a:pt x="6506" y="1191"/>
                    <a:pt x="6458" y="1200"/>
                  </a:cubicBezTo>
                  <a:cubicBezTo>
                    <a:pt x="6410" y="1210"/>
                    <a:pt x="6372" y="1210"/>
                    <a:pt x="6324" y="1229"/>
                  </a:cubicBezTo>
                  <a:cubicBezTo>
                    <a:pt x="6276" y="1229"/>
                    <a:pt x="6228" y="1239"/>
                    <a:pt x="6190" y="1239"/>
                  </a:cubicBezTo>
                  <a:cubicBezTo>
                    <a:pt x="6305" y="1066"/>
                    <a:pt x="6515" y="1143"/>
                    <a:pt x="6640" y="999"/>
                  </a:cubicBezTo>
                  <a:cubicBezTo>
                    <a:pt x="6659" y="970"/>
                    <a:pt x="6640" y="942"/>
                    <a:pt x="6611" y="942"/>
                  </a:cubicBezTo>
                  <a:cubicBezTo>
                    <a:pt x="6573" y="942"/>
                    <a:pt x="6554" y="951"/>
                    <a:pt x="6515" y="961"/>
                  </a:cubicBezTo>
                  <a:cubicBezTo>
                    <a:pt x="6496" y="970"/>
                    <a:pt x="6458" y="990"/>
                    <a:pt x="6420" y="999"/>
                  </a:cubicBezTo>
                  <a:cubicBezTo>
                    <a:pt x="6400" y="1009"/>
                    <a:pt x="6362" y="1009"/>
                    <a:pt x="6333" y="1018"/>
                  </a:cubicBezTo>
                  <a:lnTo>
                    <a:pt x="6324" y="1018"/>
                  </a:lnTo>
                  <a:cubicBezTo>
                    <a:pt x="6352" y="990"/>
                    <a:pt x="6372" y="951"/>
                    <a:pt x="6381" y="913"/>
                  </a:cubicBezTo>
                  <a:lnTo>
                    <a:pt x="6400" y="923"/>
                  </a:lnTo>
                  <a:cubicBezTo>
                    <a:pt x="6405" y="932"/>
                    <a:pt x="6410" y="937"/>
                    <a:pt x="6415" y="937"/>
                  </a:cubicBezTo>
                  <a:cubicBezTo>
                    <a:pt x="6420" y="937"/>
                    <a:pt x="6424" y="932"/>
                    <a:pt x="6429" y="923"/>
                  </a:cubicBezTo>
                  <a:cubicBezTo>
                    <a:pt x="6448" y="913"/>
                    <a:pt x="6448" y="903"/>
                    <a:pt x="6448" y="894"/>
                  </a:cubicBezTo>
                  <a:lnTo>
                    <a:pt x="6467" y="894"/>
                  </a:lnTo>
                  <a:cubicBezTo>
                    <a:pt x="6506" y="875"/>
                    <a:pt x="6544" y="875"/>
                    <a:pt x="6573" y="865"/>
                  </a:cubicBezTo>
                  <a:cubicBezTo>
                    <a:pt x="6611" y="865"/>
                    <a:pt x="6649" y="856"/>
                    <a:pt x="6688" y="846"/>
                  </a:cubicBezTo>
                  <a:lnTo>
                    <a:pt x="6793" y="808"/>
                  </a:lnTo>
                  <a:cubicBezTo>
                    <a:pt x="6812" y="798"/>
                    <a:pt x="6803" y="760"/>
                    <a:pt x="6784" y="760"/>
                  </a:cubicBezTo>
                  <a:cubicBezTo>
                    <a:pt x="6764" y="755"/>
                    <a:pt x="6743" y="753"/>
                    <a:pt x="6721" y="753"/>
                  </a:cubicBezTo>
                  <a:cubicBezTo>
                    <a:pt x="6700" y="753"/>
                    <a:pt x="6678" y="755"/>
                    <a:pt x="6659" y="760"/>
                  </a:cubicBezTo>
                  <a:cubicBezTo>
                    <a:pt x="6621" y="769"/>
                    <a:pt x="6592" y="769"/>
                    <a:pt x="6554" y="779"/>
                  </a:cubicBezTo>
                  <a:cubicBezTo>
                    <a:pt x="6515" y="798"/>
                    <a:pt x="6477" y="808"/>
                    <a:pt x="6458" y="817"/>
                  </a:cubicBezTo>
                  <a:cubicBezTo>
                    <a:pt x="6506" y="731"/>
                    <a:pt x="6563" y="654"/>
                    <a:pt x="6611" y="559"/>
                  </a:cubicBezTo>
                  <a:cubicBezTo>
                    <a:pt x="6717" y="386"/>
                    <a:pt x="6831" y="204"/>
                    <a:pt x="6908" y="32"/>
                  </a:cubicBezTo>
                  <a:cubicBezTo>
                    <a:pt x="6924" y="16"/>
                    <a:pt x="6907" y="0"/>
                    <a:pt x="6896" y="0"/>
                  </a:cubicBezTo>
                  <a:close/>
                </a:path>
              </a:pathLst>
            </a:custGeom>
            <a:solidFill>
              <a:srgbClr val="D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2" name="Google Shape;772;p29"/>
          <p:cNvSpPr txBox="1">
            <a:spLocks noGrp="1"/>
          </p:cNvSpPr>
          <p:nvPr>
            <p:ph type="ctrTitle" idx="4294967295"/>
          </p:nvPr>
        </p:nvSpPr>
        <p:spPr>
          <a:xfrm>
            <a:off x="1154950" y="813950"/>
            <a:ext cx="2552400" cy="9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700"/>
              <a:t>T</a:t>
            </a:r>
            <a:r>
              <a:rPr lang="en-US" altLang="en-GB" sz="2700"/>
              <a:t>raditional Methods</a:t>
            </a:r>
            <a:endParaRPr lang="en-US" altLang="en-GB" sz="2700"/>
          </a:p>
        </p:txBody>
      </p:sp>
      <p:sp>
        <p:nvSpPr>
          <p:cNvPr id="4" name="Text Box 3"/>
          <p:cNvSpPr txBox="1"/>
          <p:nvPr/>
        </p:nvSpPr>
        <p:spPr>
          <a:xfrm>
            <a:off x="1375410" y="1971040"/>
            <a:ext cx="2374900" cy="1710690"/>
          </a:xfrm>
          <a:prstGeom prst="rect">
            <a:avLst/>
          </a:prstGeom>
          <a:noFill/>
        </p:spPr>
        <p:txBody>
          <a:bodyPr wrap="square" rtlCol="0">
            <a:noAutofit/>
          </a:bodyPr>
          <a:lstStyle/>
          <a:p>
            <a:r>
              <a:rPr lang="en-GB">
                <a:solidFill>
                  <a:schemeClr val="dk1"/>
                </a:solidFill>
                <a:sym typeface="+mn-ea"/>
              </a:rPr>
              <a:t>Traditional methods rely on lengthy and detailed descriptions, which can be time-consuming and inefficient.</a:t>
            </a:r>
            <a:endParaRPr lang="en-GB" altLang="en-US"/>
          </a:p>
        </p:txBody>
      </p:sp>
      <p:sp>
        <p:nvSpPr>
          <p:cNvPr id="5" name="Google Shape;772;p29"/>
          <p:cNvSpPr txBox="1"/>
          <p:nvPr/>
        </p:nvSpPr>
        <p:spPr>
          <a:xfrm>
            <a:off x="5582805" y="813315"/>
            <a:ext cx="2552400" cy="9795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2pPr>
            <a:lvl3pPr marR="0" lvl="2" algn="l"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3pPr>
            <a:lvl4pPr marR="0" lvl="3" algn="l"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4pPr>
            <a:lvl5pPr marR="0" lvl="4" algn="l"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5pPr>
            <a:lvl6pPr marR="0" lvl="5" algn="l"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6pPr>
            <a:lvl7pPr marR="0" lvl="6" algn="l"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7pPr>
            <a:lvl8pPr marR="0" lvl="7" algn="l"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8pPr>
            <a:lvl9pPr marR="0" lvl="8" algn="l" rtl="0">
              <a:lnSpc>
                <a:spcPct val="100000"/>
              </a:lnSpc>
              <a:spcBef>
                <a:spcPts val="0"/>
              </a:spcBef>
              <a:spcAft>
                <a:spcPts val="0"/>
              </a:spcAft>
              <a:buClr>
                <a:schemeClr val="dk1"/>
              </a:buClr>
              <a:buSzPts val="3500"/>
              <a:buFont typeface="Raleway Black"/>
              <a:buNone/>
              <a:defRPr sz="3500" b="0" i="0" u="none" strike="noStrike" cap="none">
                <a:solidFill>
                  <a:schemeClr val="dk1"/>
                </a:solidFill>
                <a:latin typeface="Raleway Black"/>
                <a:ea typeface="Raleway Black"/>
                <a:cs typeface="Raleway Black"/>
                <a:sym typeface="Raleway Black"/>
              </a:defRPr>
            </a:lvl9pPr>
          </a:lstStyle>
          <a:p>
            <a:pPr marL="0" lvl="0" indent="0" algn="ctr" rtl="0">
              <a:spcBef>
                <a:spcPts val="0"/>
              </a:spcBef>
              <a:spcAft>
                <a:spcPts val="0"/>
              </a:spcAft>
              <a:buNone/>
            </a:pPr>
            <a:r>
              <a:rPr lang="en-US" sz="2700"/>
              <a:t>Our Approach</a:t>
            </a:r>
            <a:endParaRPr lang="en-US" sz="2700"/>
          </a:p>
        </p:txBody>
      </p:sp>
      <p:sp>
        <p:nvSpPr>
          <p:cNvPr id="6" name="Text Box 5"/>
          <p:cNvSpPr txBox="1"/>
          <p:nvPr/>
        </p:nvSpPr>
        <p:spPr>
          <a:xfrm>
            <a:off x="5671820" y="1971040"/>
            <a:ext cx="2374900" cy="1710690"/>
          </a:xfrm>
          <a:prstGeom prst="rect">
            <a:avLst/>
          </a:prstGeom>
          <a:noFill/>
        </p:spPr>
        <p:txBody>
          <a:bodyPr wrap="square" rtlCol="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a:solidFill>
                  <a:schemeClr val="dk1"/>
                </a:solidFill>
                <a:sym typeface="+mn-ea"/>
              </a:rPr>
              <a:t>Our approach extracts key features from the concise yet insightful blurb, which often highlights the main characters and driving conflicts of the story.</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graphicFrame>
        <p:nvGraphicFramePr>
          <p:cNvPr id="1490" name="Google Shape;1490;p38"/>
          <p:cNvGraphicFramePr/>
          <p:nvPr/>
        </p:nvGraphicFramePr>
        <p:xfrm>
          <a:off x="1551332" y="1212945"/>
          <a:ext cx="6041335" cy="2895540"/>
        </p:xfrm>
        <a:graphic>
          <a:graphicData uri="http://schemas.openxmlformats.org/drawingml/2006/table">
            <a:tbl>
              <a:tblPr>
                <a:noFill/>
                <a:tableStyleId>{C047CC52-0D65-4E88-9169-87A87BA18B42}</a:tableStyleId>
              </a:tblPr>
              <a:tblGrid>
                <a:gridCol w="3070444"/>
                <a:gridCol w="2970891"/>
              </a:tblGrid>
              <a:tr h="685934">
                <a:tc>
                  <a:txBody>
                    <a:bodyPr/>
                    <a:lstStyle/>
                    <a:p>
                      <a:pPr marL="0" lvl="0" indent="0" algn="ctr" rtl="0">
                        <a:spcBef>
                          <a:spcPts val="0"/>
                        </a:spcBef>
                        <a:spcAft>
                          <a:spcPts val="0"/>
                        </a:spcAft>
                        <a:buNone/>
                      </a:pPr>
                      <a:r>
                        <a:rPr lang="en-GB" sz="2000" dirty="0">
                          <a:solidFill>
                            <a:schemeClr val="dk1"/>
                          </a:solidFill>
                          <a:latin typeface="Raleway Black"/>
                          <a:ea typeface="Raleway Black"/>
                          <a:cs typeface="Raleway Black"/>
                          <a:sym typeface="Raleway Black"/>
                        </a:rPr>
                        <a:t>Interface Design</a:t>
                      </a:r>
                      <a:endParaRPr sz="2000" dirty="0">
                        <a:solidFill>
                          <a:schemeClr val="dk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2000" dirty="0">
                          <a:solidFill>
                            <a:schemeClr val="dk1"/>
                          </a:solidFill>
                          <a:latin typeface="Raleway Black"/>
                          <a:ea typeface="Raleway Black"/>
                          <a:cs typeface="Raleway Black"/>
                          <a:sym typeface="Raleway Black"/>
                        </a:rPr>
                        <a:t>Backend Implementation</a:t>
                      </a:r>
                      <a:endParaRPr sz="2000" dirty="0">
                        <a:solidFill>
                          <a:schemeClr val="dk1"/>
                        </a:solidFill>
                        <a:latin typeface="Raleway Black"/>
                        <a:ea typeface="Raleway Black"/>
                        <a:cs typeface="Raleway Black"/>
                        <a:sym typeface="Raleway Black"/>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dk1"/>
                      </a:solidFill>
                      <a:prstDash val="solid"/>
                      <a:round/>
                      <a:headEnd type="none" w="sm" len="sm"/>
                      <a:tailEnd type="none" w="sm" len="sm"/>
                    </a:lnB>
                  </a:tcPr>
                </a:tc>
              </a:tr>
              <a:tr h="1344580">
                <a:tc>
                  <a:txBody>
                    <a:bodyPr/>
                    <a:lstStyle/>
                    <a:p>
                      <a:pPr marL="0" lvl="0" indent="0" algn="l" rtl="0">
                        <a:spcBef>
                          <a:spcPts val="0"/>
                        </a:spcBef>
                        <a:spcAft>
                          <a:spcPts val="0"/>
                        </a:spcAft>
                        <a:buNone/>
                      </a:pPr>
                      <a:r>
                        <a:rPr lang="en-US" dirty="0">
                          <a:solidFill>
                            <a:schemeClr val="dk1"/>
                          </a:solidFill>
                          <a:latin typeface="Raleway Medium"/>
                          <a:ea typeface="Raleway Medium"/>
                          <a:cs typeface="Raleway Medium"/>
                          <a:sym typeface="Raleway Medium"/>
                        </a:rPr>
                        <a:t>This project includes an intuitive user interface developed using HTML and CSS. The interface allows users to interact seamlessly with the backend, facilitating data input, parameter selection, and results visualization.</a:t>
                      </a:r>
                      <a:endParaRPr dirty="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dirty="0">
                          <a:solidFill>
                            <a:schemeClr val="dk1"/>
                          </a:solidFill>
                          <a:latin typeface="Raleway Medium"/>
                          <a:ea typeface="Raleway Medium"/>
                          <a:cs typeface="Raleway Medium"/>
                          <a:sym typeface="Raleway Medium"/>
                        </a:rPr>
                        <a:t>The backend is implemented using Django, leveraging its powerful web framework capabilities for handling computations, data transformations, and result generation. Django's scalability ensures that the pipeline can handle large datasets efficiently.</a:t>
                      </a:r>
                      <a:endParaRPr dirty="0">
                        <a:solidFill>
                          <a:schemeClr val="dk1"/>
                        </a:solidFill>
                        <a:latin typeface="Raleway Medium"/>
                        <a:ea typeface="Raleway Medium"/>
                        <a:cs typeface="Raleway Medium"/>
                        <a:sym typeface="Raleway Medium"/>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lt1"/>
                      </a:solidFill>
                      <a:prstDash val="solid"/>
                      <a:round/>
                      <a:headEnd type="none" w="sm" len="sm"/>
                      <a:tailEnd type="none" w="sm" len="sm"/>
                    </a:lnB>
                  </a:tcPr>
                </a:tc>
              </a:tr>
            </a:tbl>
          </a:graphicData>
        </a:graphic>
      </p:graphicFrame>
      <p:sp>
        <p:nvSpPr>
          <p:cNvPr id="1492" name="Google Shape;1492;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Project Features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dirty="0"/>
              <a:t>Data Preprocessing</a:t>
            </a:r>
            <a:endParaRPr b="0" dirty="0"/>
          </a:p>
        </p:txBody>
      </p:sp>
      <p:sp>
        <p:nvSpPr>
          <p:cNvPr id="667" name="Google Shape;667;p28"/>
          <p:cNvSpPr txBox="1">
            <a:spLocks noGrp="1"/>
          </p:cNvSpPr>
          <p:nvPr>
            <p:ph type="subTitle" idx="1"/>
          </p:nvPr>
        </p:nvSpPr>
        <p:spPr>
          <a:xfrm>
            <a:off x="928731" y="2265485"/>
            <a:ext cx="3276900" cy="992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Converted text to lowercase, removed non-alphanumeric characters, and tokenized the text using NLTK to prepare for further analysis.</a:t>
            </a:r>
            <a:endParaRPr lang="en-GB" sz="1200" dirty="0"/>
          </a:p>
        </p:txBody>
      </p:sp>
      <p:sp>
        <p:nvSpPr>
          <p:cNvPr id="668" name="Google Shape;668;p28"/>
          <p:cNvSpPr txBox="1">
            <a:spLocks noGrp="1"/>
          </p:cNvSpPr>
          <p:nvPr>
            <p:ph type="subTitle" idx="2"/>
          </p:nvPr>
        </p:nvSpPr>
        <p:spPr>
          <a:xfrm>
            <a:off x="5013183" y="2384796"/>
            <a:ext cx="3276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Removed stop words from texts longer than five words and applied lemmatization to reduce words to their base forms using </a:t>
            </a:r>
            <a:r>
              <a:rPr lang="en-US" sz="1200" dirty="0" err="1"/>
              <a:t>WordNetLemmatizer</a:t>
            </a:r>
            <a:r>
              <a:rPr lang="en-US" dirty="0"/>
              <a:t>.</a:t>
            </a:r>
            <a:endParaRPr lang="en-GB" dirty="0"/>
          </a:p>
        </p:txBody>
      </p:sp>
      <p:sp>
        <p:nvSpPr>
          <p:cNvPr id="669" name="Google Shape;669;p28"/>
          <p:cNvSpPr txBox="1">
            <a:spLocks noGrp="1"/>
          </p:cNvSpPr>
          <p:nvPr>
            <p:ph type="subTitle" idx="3"/>
          </p:nvPr>
        </p:nvSpPr>
        <p:spPr>
          <a:xfrm>
            <a:off x="2933549" y="4033568"/>
            <a:ext cx="3276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Translated non-English descriptions into English using Google Translate and improved short or incomplete descriptions by augmenting them with book titles</a:t>
            </a:r>
            <a:endParaRPr lang="en-GB" sz="1200" dirty="0"/>
          </a:p>
        </p:txBody>
      </p:sp>
      <p:sp>
        <p:nvSpPr>
          <p:cNvPr id="670" name="Google Shape;670;p28"/>
          <p:cNvSpPr txBox="1">
            <a:spLocks noGrp="1"/>
          </p:cNvSpPr>
          <p:nvPr>
            <p:ph type="title" idx="4"/>
          </p:nvPr>
        </p:nvSpPr>
        <p:spPr>
          <a:xfrm>
            <a:off x="2141650" y="1030988"/>
            <a:ext cx="850800" cy="7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lang="en-GB" dirty="0"/>
          </a:p>
        </p:txBody>
      </p:sp>
      <p:sp>
        <p:nvSpPr>
          <p:cNvPr id="671" name="Google Shape;671;p28"/>
          <p:cNvSpPr txBox="1">
            <a:spLocks noGrp="1"/>
          </p:cNvSpPr>
          <p:nvPr>
            <p:ph type="title" idx="5"/>
          </p:nvPr>
        </p:nvSpPr>
        <p:spPr>
          <a:xfrm>
            <a:off x="4089971" y="2813421"/>
            <a:ext cx="848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lang="en-GB" dirty="0"/>
          </a:p>
        </p:txBody>
      </p:sp>
      <p:sp>
        <p:nvSpPr>
          <p:cNvPr id="672" name="Google Shape;672;p28"/>
          <p:cNvSpPr txBox="1">
            <a:spLocks noGrp="1"/>
          </p:cNvSpPr>
          <p:nvPr>
            <p:ph type="title" idx="6"/>
          </p:nvPr>
        </p:nvSpPr>
        <p:spPr>
          <a:xfrm>
            <a:off x="6210449" y="1069410"/>
            <a:ext cx="848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lang="en-GB" dirty="0"/>
          </a:p>
        </p:txBody>
      </p:sp>
      <p:sp>
        <p:nvSpPr>
          <p:cNvPr id="673" name="Google Shape;673;p28"/>
          <p:cNvSpPr txBox="1">
            <a:spLocks noGrp="1"/>
          </p:cNvSpPr>
          <p:nvPr>
            <p:ph type="subTitle" idx="7"/>
          </p:nvPr>
        </p:nvSpPr>
        <p:spPr>
          <a:xfrm>
            <a:off x="928731" y="1934278"/>
            <a:ext cx="32769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Data cleaning &amp; Tokenization</a:t>
            </a:r>
            <a:endParaRPr lang="en-GB" dirty="0"/>
          </a:p>
        </p:txBody>
      </p:sp>
      <p:sp>
        <p:nvSpPr>
          <p:cNvPr id="674" name="Google Shape;674;p28"/>
          <p:cNvSpPr txBox="1">
            <a:spLocks noGrp="1"/>
          </p:cNvSpPr>
          <p:nvPr>
            <p:ph type="subTitle" idx="8"/>
          </p:nvPr>
        </p:nvSpPr>
        <p:spPr>
          <a:xfrm>
            <a:off x="2422525" y="3732682"/>
            <a:ext cx="4298949"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Language Translation &amp; Text Improvement</a:t>
            </a:r>
            <a:endParaRPr lang="en-GB" dirty="0"/>
          </a:p>
        </p:txBody>
      </p:sp>
      <p:sp>
        <p:nvSpPr>
          <p:cNvPr id="675" name="Google Shape;675;p28"/>
          <p:cNvSpPr txBox="1">
            <a:spLocks noGrp="1"/>
          </p:cNvSpPr>
          <p:nvPr>
            <p:ph type="subTitle" idx="9"/>
          </p:nvPr>
        </p:nvSpPr>
        <p:spPr>
          <a:xfrm>
            <a:off x="4603759" y="1995472"/>
            <a:ext cx="4095749"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Stop word Removal &amp; Lemmatization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Methodology</a:t>
            </a:r>
            <a:endParaRPr lang="en-GB" dirty="0"/>
          </a:p>
        </p:txBody>
      </p:sp>
      <p:sp>
        <p:nvSpPr>
          <p:cNvPr id="789" name="Google Shape;789;p30"/>
          <p:cNvSpPr txBox="1"/>
          <p:nvPr/>
        </p:nvSpPr>
        <p:spPr>
          <a:xfrm>
            <a:off x="4900365" y="1815079"/>
            <a:ext cx="1438574" cy="5726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Raleway Black" pitchFamily="2" charset="0"/>
                <a:ea typeface="Raleway Medium"/>
                <a:cs typeface="Raleway Medium"/>
                <a:sym typeface="Raleway Medium"/>
              </a:rPr>
              <a:t>Deduplication</a:t>
            </a:r>
            <a:endParaRPr dirty="0">
              <a:solidFill>
                <a:schemeClr val="dk1"/>
              </a:solidFill>
              <a:latin typeface="Raleway Black" pitchFamily="2" charset="0"/>
              <a:ea typeface="Raleway Medium"/>
              <a:cs typeface="Raleway Medium"/>
              <a:sym typeface="Raleway Medium"/>
            </a:endParaRPr>
          </a:p>
        </p:txBody>
      </p:sp>
      <p:sp>
        <p:nvSpPr>
          <p:cNvPr id="795" name="Google Shape;795;p30"/>
          <p:cNvSpPr txBox="1"/>
          <p:nvPr/>
        </p:nvSpPr>
        <p:spPr>
          <a:xfrm>
            <a:off x="2385793" y="1748028"/>
            <a:ext cx="1331719"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dk1"/>
                </a:solidFill>
                <a:latin typeface="Raleway Black" pitchFamily="2" charset="0"/>
                <a:ea typeface="Raleway Medium"/>
                <a:cs typeface="Raleway Medium"/>
                <a:sym typeface="Raleway Medium"/>
              </a:rPr>
              <a:t>Missing Data Handling</a:t>
            </a:r>
            <a:endParaRPr dirty="0">
              <a:solidFill>
                <a:schemeClr val="dk1"/>
              </a:solidFill>
              <a:latin typeface="Raleway Black" pitchFamily="2" charset="0"/>
              <a:ea typeface="Raleway Medium"/>
              <a:cs typeface="Raleway Medium"/>
              <a:sym typeface="Raleway Medium"/>
            </a:endParaRPr>
          </a:p>
        </p:txBody>
      </p:sp>
      <p:sp>
        <p:nvSpPr>
          <p:cNvPr id="796" name="Google Shape;796;p30"/>
          <p:cNvSpPr txBox="1"/>
          <p:nvPr/>
        </p:nvSpPr>
        <p:spPr>
          <a:xfrm>
            <a:off x="429128" y="1795512"/>
            <a:ext cx="1260600"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Raleway Black" pitchFamily="2" charset="0"/>
                <a:ea typeface="Raleway Medium"/>
                <a:cs typeface="Raleway Medium"/>
                <a:sym typeface="Raleway Medium"/>
              </a:rPr>
              <a:t>Column Selection</a:t>
            </a:r>
            <a:endParaRPr dirty="0">
              <a:solidFill>
                <a:schemeClr val="dk1"/>
              </a:solidFill>
              <a:latin typeface="Raleway Black" pitchFamily="2" charset="0"/>
              <a:ea typeface="Raleway Medium"/>
              <a:cs typeface="Raleway Medium"/>
              <a:sym typeface="Raleway Medium"/>
            </a:endParaRPr>
          </a:p>
        </p:txBody>
      </p:sp>
      <p:sp>
        <p:nvSpPr>
          <p:cNvPr id="797" name="Google Shape;797;p30"/>
          <p:cNvSpPr txBox="1"/>
          <p:nvPr/>
        </p:nvSpPr>
        <p:spPr>
          <a:xfrm>
            <a:off x="7181850" y="1795512"/>
            <a:ext cx="1581119"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Raleway Black" pitchFamily="2" charset="0"/>
                <a:ea typeface="Raleway Medium"/>
                <a:cs typeface="Raleway Medium"/>
                <a:sym typeface="Raleway Medium"/>
              </a:rPr>
              <a:t>Text Cleaning</a:t>
            </a:r>
            <a:endParaRPr sz="1200" dirty="0">
              <a:solidFill>
                <a:schemeClr val="dk1"/>
              </a:solidFill>
              <a:latin typeface="Raleway Black" pitchFamily="2" charset="0"/>
              <a:ea typeface="Raleway Medium"/>
              <a:cs typeface="Raleway Medium"/>
              <a:sym typeface="Raleway Medium"/>
            </a:endParaRPr>
          </a:p>
        </p:txBody>
      </p:sp>
      <p:cxnSp>
        <p:nvCxnSpPr>
          <p:cNvPr id="799" name="Google Shape;799;p30"/>
          <p:cNvCxnSpPr/>
          <p:nvPr/>
        </p:nvCxnSpPr>
        <p:spPr>
          <a:xfrm>
            <a:off x="460058" y="2602388"/>
            <a:ext cx="8575964" cy="0"/>
          </a:xfrm>
          <a:prstGeom prst="straightConnector1">
            <a:avLst/>
          </a:prstGeom>
          <a:noFill/>
          <a:ln w="9525" cap="flat" cmpd="sng">
            <a:solidFill>
              <a:schemeClr val="dk1"/>
            </a:solidFill>
            <a:prstDash val="solid"/>
            <a:round/>
            <a:headEnd type="none" w="med" len="med"/>
            <a:tailEnd type="none" w="med" len="med"/>
          </a:ln>
        </p:spPr>
      </p:cxnSp>
      <p:sp>
        <p:nvSpPr>
          <p:cNvPr id="2" name="TextBox 1"/>
          <p:cNvSpPr txBox="1"/>
          <p:nvPr/>
        </p:nvSpPr>
        <p:spPr>
          <a:xfrm>
            <a:off x="402039" y="2762945"/>
            <a:ext cx="1388092" cy="2354491"/>
          </a:xfrm>
          <a:prstGeom prst="rect">
            <a:avLst/>
          </a:prstGeom>
          <a:noFill/>
        </p:spPr>
        <p:txBody>
          <a:bodyPr wrap="square" rtlCol="0">
            <a:spAutoFit/>
          </a:bodyPr>
          <a:lstStyle/>
          <a:p>
            <a:r>
              <a:rPr lang="en-US" sz="1050" dirty="0">
                <a:latin typeface="Raleway Medium" pitchFamily="2" charset="0"/>
              </a:rPr>
              <a:t>Non-essential columns like </a:t>
            </a:r>
            <a:r>
              <a:rPr lang="en-US" sz="1050" dirty="0" err="1">
                <a:latin typeface="Raleway Medium" pitchFamily="2" charset="0"/>
              </a:rPr>
              <a:t>book_format</a:t>
            </a:r>
            <a:r>
              <a:rPr lang="en-US" sz="1050" dirty="0">
                <a:latin typeface="Raleway Medium" pitchFamily="2" charset="0"/>
              </a:rPr>
              <a:t>, </a:t>
            </a:r>
            <a:r>
              <a:rPr lang="en-US" sz="1050" dirty="0" err="1">
                <a:latin typeface="Raleway Medium" pitchFamily="2" charset="0"/>
              </a:rPr>
              <a:t>book_authors</a:t>
            </a:r>
            <a:r>
              <a:rPr lang="en-US" sz="1050" dirty="0">
                <a:latin typeface="Raleway Medium" pitchFamily="2" charset="0"/>
              </a:rPr>
              <a:t>, and </a:t>
            </a:r>
            <a:r>
              <a:rPr lang="en-US" sz="1050" dirty="0" err="1">
                <a:latin typeface="Raleway Medium" pitchFamily="2" charset="0"/>
              </a:rPr>
              <a:t>book_isbn</a:t>
            </a:r>
            <a:r>
              <a:rPr lang="en-US" sz="1050" dirty="0">
                <a:latin typeface="Raleway Medium" pitchFamily="2" charset="0"/>
              </a:rPr>
              <a:t> were removed to simplify the dataset. This allowed us to focus on more important details such as book descriptions and titles</a:t>
            </a:r>
            <a:r>
              <a:rPr lang="en-US" sz="900" dirty="0">
                <a:latin typeface="Raleway Medium" pitchFamily="2" charset="0"/>
              </a:rPr>
              <a:t>.</a:t>
            </a:r>
            <a:endParaRPr lang="en-US" sz="900" dirty="0">
              <a:latin typeface="Raleway Medium" pitchFamily="2" charset="0"/>
            </a:endParaRPr>
          </a:p>
        </p:txBody>
      </p:sp>
      <p:sp>
        <p:nvSpPr>
          <p:cNvPr id="3" name="TextBox 2"/>
          <p:cNvSpPr txBox="1"/>
          <p:nvPr/>
        </p:nvSpPr>
        <p:spPr>
          <a:xfrm>
            <a:off x="2329420" y="2797569"/>
            <a:ext cx="1388092" cy="1546577"/>
          </a:xfrm>
          <a:prstGeom prst="rect">
            <a:avLst/>
          </a:prstGeom>
          <a:noFill/>
        </p:spPr>
        <p:txBody>
          <a:bodyPr wrap="square" rtlCol="0">
            <a:spAutoFit/>
          </a:bodyPr>
          <a:lstStyle/>
          <a:p>
            <a:r>
              <a:rPr lang="en-US" sz="1050" dirty="0">
                <a:latin typeface="Raleway Medium" pitchFamily="2" charset="0"/>
              </a:rPr>
              <a:t>Missing descriptions were replaced with the book titles. This made sure that no book entry was left incomplete and that each book had a description.</a:t>
            </a:r>
            <a:endParaRPr lang="en-US" sz="1050" dirty="0">
              <a:latin typeface="Raleway Medium" pitchFamily="2" charset="0"/>
            </a:endParaRPr>
          </a:p>
        </p:txBody>
      </p:sp>
      <p:sp>
        <p:nvSpPr>
          <p:cNvPr id="4" name="TextBox 3"/>
          <p:cNvSpPr txBox="1"/>
          <p:nvPr/>
        </p:nvSpPr>
        <p:spPr>
          <a:xfrm>
            <a:off x="4950847" y="2834296"/>
            <a:ext cx="1388092" cy="1708160"/>
          </a:xfrm>
          <a:prstGeom prst="rect">
            <a:avLst/>
          </a:prstGeom>
          <a:noFill/>
        </p:spPr>
        <p:txBody>
          <a:bodyPr wrap="square" rtlCol="0">
            <a:spAutoFit/>
          </a:bodyPr>
          <a:lstStyle/>
          <a:p>
            <a:r>
              <a:rPr lang="en-US" sz="1050" dirty="0">
                <a:latin typeface="Raleway Medium" pitchFamily="2" charset="0"/>
              </a:rPr>
              <a:t>Duplicate book titles were removed to prevent repetition. Then, descriptions were combined using the group by function to ensure each book had one clear description.</a:t>
            </a:r>
            <a:endParaRPr lang="en-US" sz="1050" dirty="0">
              <a:latin typeface="Raleway Medium" pitchFamily="2" charset="0"/>
            </a:endParaRPr>
          </a:p>
        </p:txBody>
      </p:sp>
      <p:sp>
        <p:nvSpPr>
          <p:cNvPr id="9" name="Google Shape;798;p30"/>
          <p:cNvSpPr txBox="1"/>
          <p:nvPr/>
        </p:nvSpPr>
        <p:spPr>
          <a:xfrm>
            <a:off x="7429098" y="1771336"/>
            <a:ext cx="1531618"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Raleway Black" pitchFamily="2" charset="0"/>
              <a:sym typeface="Raleway Medium"/>
            </a:endParaRPr>
          </a:p>
        </p:txBody>
      </p:sp>
      <p:sp>
        <p:nvSpPr>
          <p:cNvPr id="12" name="TextBox 11"/>
          <p:cNvSpPr txBox="1"/>
          <p:nvPr/>
        </p:nvSpPr>
        <p:spPr>
          <a:xfrm>
            <a:off x="7181850" y="2762945"/>
            <a:ext cx="1531618" cy="2031325"/>
          </a:xfrm>
          <a:prstGeom prst="rect">
            <a:avLst/>
          </a:prstGeom>
          <a:noFill/>
        </p:spPr>
        <p:txBody>
          <a:bodyPr wrap="square">
            <a:spAutoFit/>
          </a:bodyPr>
          <a:lstStyle/>
          <a:p>
            <a:r>
              <a:rPr lang="en-US" sz="1050" dirty="0">
                <a:latin typeface="Raleway Medium" pitchFamily="2" charset="0"/>
              </a:rPr>
              <a:t>The text was changed to lowercase for consistency. Non-alphanumeric characters were removed, and the text was tokenized using NLTK to break the descriptions into smaller parts for easier processing.</a:t>
            </a:r>
            <a:endParaRPr lang="en-US" sz="1050" dirty="0">
              <a:latin typeface="Raleway Medium"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Methodology</a:t>
            </a:r>
            <a:endParaRPr lang="en-GB" dirty="0"/>
          </a:p>
        </p:txBody>
      </p:sp>
      <p:sp>
        <p:nvSpPr>
          <p:cNvPr id="789" name="Google Shape;789;p30"/>
          <p:cNvSpPr txBox="1"/>
          <p:nvPr/>
        </p:nvSpPr>
        <p:spPr>
          <a:xfrm>
            <a:off x="4641440" y="1854014"/>
            <a:ext cx="1662842" cy="5726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Raleway Black" pitchFamily="2" charset="0"/>
                <a:ea typeface="Raleway Medium"/>
                <a:cs typeface="Raleway Medium"/>
                <a:sym typeface="Raleway Medium"/>
              </a:rPr>
              <a:t>Language Translation</a:t>
            </a:r>
            <a:endParaRPr dirty="0">
              <a:solidFill>
                <a:schemeClr val="dk1"/>
              </a:solidFill>
              <a:latin typeface="Raleway Black" pitchFamily="2" charset="0"/>
              <a:ea typeface="Raleway Medium"/>
              <a:cs typeface="Raleway Medium"/>
              <a:sym typeface="Raleway Medium"/>
            </a:endParaRPr>
          </a:p>
        </p:txBody>
      </p:sp>
      <p:sp>
        <p:nvSpPr>
          <p:cNvPr id="795" name="Google Shape;795;p30"/>
          <p:cNvSpPr txBox="1"/>
          <p:nvPr/>
        </p:nvSpPr>
        <p:spPr>
          <a:xfrm>
            <a:off x="2441049" y="1860749"/>
            <a:ext cx="1527448"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Raleway Black" pitchFamily="2" charset="0"/>
                <a:ea typeface="Raleway Medium"/>
                <a:cs typeface="Raleway Medium"/>
                <a:sym typeface="Raleway Medium"/>
              </a:rPr>
              <a:t>Lemmatization</a:t>
            </a:r>
            <a:endParaRPr lang="en-US" dirty="0">
              <a:solidFill>
                <a:schemeClr val="dk1"/>
              </a:solidFill>
              <a:latin typeface="Raleway Black" pitchFamily="2" charset="0"/>
              <a:ea typeface="Raleway Medium"/>
              <a:cs typeface="Raleway Medium"/>
              <a:sym typeface="Raleway Medium"/>
            </a:endParaRPr>
          </a:p>
        </p:txBody>
      </p:sp>
      <p:sp>
        <p:nvSpPr>
          <p:cNvPr id="796" name="Google Shape;796;p30"/>
          <p:cNvSpPr txBox="1"/>
          <p:nvPr/>
        </p:nvSpPr>
        <p:spPr>
          <a:xfrm>
            <a:off x="318506" y="1786964"/>
            <a:ext cx="1260600" cy="353400"/>
          </a:xfrm>
          <a:prstGeom prst="rect">
            <a:avLst/>
          </a:prstGeom>
          <a:noFill/>
          <a:ln>
            <a:noFill/>
          </a:ln>
        </p:spPr>
        <p:txBody>
          <a:bodyPr spcFirstLastPara="1" wrap="square" lIns="91425" tIns="91425" rIns="91425" bIns="91425" anchor="t" anchorCtr="0">
            <a:noAutofit/>
          </a:bodyPr>
          <a:lstStyle/>
          <a:p>
            <a:pPr algn="ctr"/>
            <a:r>
              <a:rPr lang="en-US" sz="1400" dirty="0" err="1">
                <a:solidFill>
                  <a:schemeClr val="dk1"/>
                </a:solidFill>
                <a:latin typeface="Raleway Black" pitchFamily="2" charset="0"/>
              </a:rPr>
              <a:t>Stopword</a:t>
            </a:r>
            <a:r>
              <a:rPr lang="en-US" sz="1400" dirty="0">
                <a:solidFill>
                  <a:schemeClr val="dk1"/>
                </a:solidFill>
                <a:latin typeface="Raleway Black" pitchFamily="2" charset="0"/>
              </a:rPr>
              <a:t> Removal</a:t>
            </a:r>
            <a:endParaRPr lang="en-US" sz="1400" dirty="0">
              <a:solidFill>
                <a:schemeClr val="dk1"/>
              </a:solidFill>
              <a:latin typeface="Raleway Black" pitchFamily="2" charset="0"/>
            </a:endParaRPr>
          </a:p>
        </p:txBody>
      </p:sp>
      <p:sp>
        <p:nvSpPr>
          <p:cNvPr id="797" name="Google Shape;797;p30"/>
          <p:cNvSpPr txBox="1"/>
          <p:nvPr/>
        </p:nvSpPr>
        <p:spPr>
          <a:xfrm>
            <a:off x="6761158" y="1917944"/>
            <a:ext cx="1662842"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Raleway Black" pitchFamily="2" charset="0"/>
                <a:ea typeface="Raleway Medium"/>
                <a:cs typeface="Raleway Medium"/>
                <a:sym typeface="Raleway Medium"/>
              </a:rPr>
              <a:t>Text Improvement</a:t>
            </a:r>
            <a:endParaRPr sz="1200" dirty="0">
              <a:solidFill>
                <a:schemeClr val="dk1"/>
              </a:solidFill>
              <a:latin typeface="Raleway Black" pitchFamily="2" charset="0"/>
              <a:ea typeface="Raleway Medium"/>
              <a:cs typeface="Raleway Medium"/>
              <a:sym typeface="Raleway Medium"/>
            </a:endParaRPr>
          </a:p>
        </p:txBody>
      </p:sp>
      <p:sp>
        <p:nvSpPr>
          <p:cNvPr id="798" name="Google Shape;798;p30"/>
          <p:cNvSpPr txBox="1"/>
          <p:nvPr/>
        </p:nvSpPr>
        <p:spPr>
          <a:xfrm>
            <a:off x="6598078" y="1741244"/>
            <a:ext cx="1260600"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Raleway Black" pitchFamily="2" charset="0"/>
              <a:ea typeface="Raleway Medium"/>
              <a:cs typeface="Raleway Medium"/>
              <a:sym typeface="Raleway Medium"/>
            </a:endParaRPr>
          </a:p>
        </p:txBody>
      </p:sp>
      <p:cxnSp>
        <p:nvCxnSpPr>
          <p:cNvPr id="799" name="Google Shape;799;p30"/>
          <p:cNvCxnSpPr/>
          <p:nvPr/>
        </p:nvCxnSpPr>
        <p:spPr>
          <a:xfrm>
            <a:off x="460058" y="2602388"/>
            <a:ext cx="8575964" cy="0"/>
          </a:xfrm>
          <a:prstGeom prst="straightConnector1">
            <a:avLst/>
          </a:prstGeom>
          <a:noFill/>
          <a:ln w="9525" cap="flat" cmpd="sng">
            <a:solidFill>
              <a:schemeClr val="dk1"/>
            </a:solidFill>
            <a:prstDash val="solid"/>
            <a:round/>
            <a:headEnd type="none" w="med" len="med"/>
            <a:tailEnd type="none" w="med" len="med"/>
          </a:ln>
        </p:spPr>
      </p:cxnSp>
      <p:sp>
        <p:nvSpPr>
          <p:cNvPr id="2" name="TextBox 1"/>
          <p:cNvSpPr txBox="1"/>
          <p:nvPr/>
        </p:nvSpPr>
        <p:spPr>
          <a:xfrm>
            <a:off x="428589" y="2797571"/>
            <a:ext cx="1388092" cy="1869743"/>
          </a:xfrm>
          <a:prstGeom prst="rect">
            <a:avLst/>
          </a:prstGeom>
          <a:noFill/>
        </p:spPr>
        <p:txBody>
          <a:bodyPr wrap="square" rtlCol="0">
            <a:spAutoFit/>
          </a:bodyPr>
          <a:lstStyle/>
          <a:p>
            <a:r>
              <a:rPr lang="en-US" sz="1050" dirty="0" err="1">
                <a:latin typeface="Raleway Medium" pitchFamily="2" charset="0"/>
              </a:rPr>
              <a:t>Stopwords</a:t>
            </a:r>
            <a:r>
              <a:rPr lang="en-US" sz="1050" dirty="0">
                <a:latin typeface="Raleway Medium" pitchFamily="2" charset="0"/>
              </a:rPr>
              <a:t> were removed from descriptions longer than five words using the NLTK library. This helped get rid of common, unimportant words, making the text cleaner and more useful</a:t>
            </a:r>
            <a:endParaRPr lang="en-US" sz="1050" dirty="0">
              <a:latin typeface="Raleway Medium" pitchFamily="2" charset="0"/>
            </a:endParaRPr>
          </a:p>
        </p:txBody>
      </p:sp>
      <p:sp>
        <p:nvSpPr>
          <p:cNvPr id="3" name="TextBox 2"/>
          <p:cNvSpPr txBox="1"/>
          <p:nvPr/>
        </p:nvSpPr>
        <p:spPr>
          <a:xfrm>
            <a:off x="2680281" y="2716779"/>
            <a:ext cx="1388092" cy="2192908"/>
          </a:xfrm>
          <a:prstGeom prst="rect">
            <a:avLst/>
          </a:prstGeom>
          <a:noFill/>
        </p:spPr>
        <p:txBody>
          <a:bodyPr wrap="square" rtlCol="0">
            <a:spAutoFit/>
          </a:bodyPr>
          <a:lstStyle/>
          <a:p>
            <a:r>
              <a:rPr lang="en-US" sz="1050" dirty="0">
                <a:latin typeface="Raleway Medium" pitchFamily="2" charset="0"/>
              </a:rPr>
              <a:t>Words in the descriptions were lemmatized to their base forms using the </a:t>
            </a:r>
            <a:r>
              <a:rPr lang="en-US" sz="1050" dirty="0" err="1">
                <a:latin typeface="Raleway Medium" pitchFamily="2" charset="0"/>
              </a:rPr>
              <a:t>WordNetLemmatizer</a:t>
            </a:r>
            <a:r>
              <a:rPr lang="en-US" sz="1050" dirty="0">
                <a:latin typeface="Raleway Medium" pitchFamily="2" charset="0"/>
              </a:rPr>
              <a:t>. This helped simplify words to their root forms, making the text more consistent and improving the analysis.</a:t>
            </a:r>
            <a:endParaRPr lang="en-US" sz="1050" dirty="0">
              <a:latin typeface="Raleway Medium" pitchFamily="2" charset="0"/>
            </a:endParaRPr>
          </a:p>
        </p:txBody>
      </p:sp>
      <p:sp>
        <p:nvSpPr>
          <p:cNvPr id="4" name="TextBox 3"/>
          <p:cNvSpPr txBox="1"/>
          <p:nvPr/>
        </p:nvSpPr>
        <p:spPr>
          <a:xfrm>
            <a:off x="4762500" y="2716779"/>
            <a:ext cx="1541782" cy="2031325"/>
          </a:xfrm>
          <a:prstGeom prst="rect">
            <a:avLst/>
          </a:prstGeom>
          <a:noFill/>
        </p:spPr>
        <p:txBody>
          <a:bodyPr wrap="square" rtlCol="0">
            <a:spAutoFit/>
          </a:bodyPr>
          <a:lstStyle/>
          <a:p>
            <a:r>
              <a:rPr lang="en-US" sz="1050" dirty="0">
                <a:latin typeface="Raleway Medium" pitchFamily="2" charset="0"/>
              </a:rPr>
              <a:t>Non-English descriptions were translated into English using Google Translate. Language detection made sure that numeric or non-linguistic texts were not mistakenly translated, keeping the dataset consistent.</a:t>
            </a:r>
            <a:endParaRPr lang="en-US" sz="1050" dirty="0">
              <a:latin typeface="Raleway Medium" pitchFamily="2" charset="0"/>
            </a:endParaRPr>
          </a:p>
        </p:txBody>
      </p:sp>
      <p:sp>
        <p:nvSpPr>
          <p:cNvPr id="9" name="Google Shape;798;p30"/>
          <p:cNvSpPr txBox="1"/>
          <p:nvPr/>
        </p:nvSpPr>
        <p:spPr>
          <a:xfrm>
            <a:off x="7755908" y="1684049"/>
            <a:ext cx="1388092"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Raleway Black" pitchFamily="2" charset="0"/>
              <a:ea typeface="Raleway Medium"/>
              <a:cs typeface="Raleway Medium"/>
              <a:sym typeface="Raleway Medium"/>
            </a:endParaRPr>
          </a:p>
        </p:txBody>
      </p:sp>
      <p:sp>
        <p:nvSpPr>
          <p:cNvPr id="8" name="TextBox 7"/>
          <p:cNvSpPr txBox="1"/>
          <p:nvPr/>
        </p:nvSpPr>
        <p:spPr>
          <a:xfrm>
            <a:off x="6911356" y="2778064"/>
            <a:ext cx="1662842" cy="1708160"/>
          </a:xfrm>
          <a:prstGeom prst="rect">
            <a:avLst/>
          </a:prstGeom>
          <a:noFill/>
        </p:spPr>
        <p:txBody>
          <a:bodyPr wrap="square">
            <a:spAutoFit/>
          </a:bodyPr>
          <a:lstStyle/>
          <a:p>
            <a:r>
              <a:rPr lang="en-US" sz="1050" dirty="0">
                <a:latin typeface="Raleway Medium" pitchFamily="2" charset="0"/>
              </a:rPr>
              <a:t>Short or incomplete descriptions were expanded with book titles to give more context. Descriptions were also cleaned by removing unnecessary patterns, like excessive punctuation, to make them easier to read.</a:t>
            </a:r>
            <a:endParaRPr lang="en-US" sz="1050" dirty="0">
              <a:latin typeface="Raleway Medium"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Feature Extraction</a:t>
            </a:r>
            <a:endParaRPr lang="en-GB" dirty="0"/>
          </a:p>
        </p:txBody>
      </p:sp>
      <p:sp>
        <p:nvSpPr>
          <p:cNvPr id="789" name="Google Shape;789;p30"/>
          <p:cNvSpPr txBox="1"/>
          <p:nvPr/>
        </p:nvSpPr>
        <p:spPr>
          <a:xfrm>
            <a:off x="4641440" y="1854014"/>
            <a:ext cx="1662842" cy="5726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Raleway Black" pitchFamily="2" charset="0"/>
              <a:ea typeface="Raleway Medium"/>
              <a:cs typeface="Raleway Medium"/>
              <a:sym typeface="Raleway Medium"/>
            </a:endParaRPr>
          </a:p>
        </p:txBody>
      </p:sp>
      <p:sp>
        <p:nvSpPr>
          <p:cNvPr id="795" name="Google Shape;795;p30"/>
          <p:cNvSpPr txBox="1"/>
          <p:nvPr/>
        </p:nvSpPr>
        <p:spPr>
          <a:xfrm>
            <a:off x="4879449" y="1752138"/>
            <a:ext cx="1527448"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Raleway Black" pitchFamily="2" charset="0"/>
                <a:ea typeface="Raleway Medium"/>
                <a:cs typeface="Raleway Medium"/>
                <a:sym typeface="Raleway Medium"/>
              </a:rPr>
              <a:t>Sentence Embedding</a:t>
            </a:r>
            <a:endParaRPr lang="en-US" dirty="0">
              <a:solidFill>
                <a:schemeClr val="dk1"/>
              </a:solidFill>
              <a:latin typeface="Raleway Black" pitchFamily="2" charset="0"/>
              <a:ea typeface="Raleway Medium"/>
              <a:cs typeface="Raleway Medium"/>
              <a:sym typeface="Raleway Medium"/>
            </a:endParaRPr>
          </a:p>
        </p:txBody>
      </p:sp>
      <p:sp>
        <p:nvSpPr>
          <p:cNvPr id="796" name="Google Shape;796;p30"/>
          <p:cNvSpPr txBox="1"/>
          <p:nvPr/>
        </p:nvSpPr>
        <p:spPr>
          <a:xfrm>
            <a:off x="559806" y="1823863"/>
            <a:ext cx="1776994" cy="353400"/>
          </a:xfrm>
          <a:prstGeom prst="rect">
            <a:avLst/>
          </a:prstGeom>
          <a:noFill/>
          <a:ln>
            <a:noFill/>
          </a:ln>
        </p:spPr>
        <p:txBody>
          <a:bodyPr spcFirstLastPara="1" wrap="square" lIns="91425" tIns="91425" rIns="91425" bIns="91425" anchor="t" anchorCtr="0">
            <a:noAutofit/>
          </a:bodyPr>
          <a:lstStyle/>
          <a:p>
            <a:pPr algn="ctr"/>
            <a:r>
              <a:rPr lang="en-US" sz="1400" dirty="0">
                <a:solidFill>
                  <a:schemeClr val="dk1"/>
                </a:solidFill>
                <a:latin typeface="Raleway Black" pitchFamily="2" charset="0"/>
              </a:rPr>
              <a:t>TF-IDF Vectorization</a:t>
            </a:r>
            <a:endParaRPr lang="en-US" sz="1400" dirty="0">
              <a:solidFill>
                <a:schemeClr val="dk1"/>
              </a:solidFill>
              <a:latin typeface="Raleway Black" pitchFamily="2" charset="0"/>
            </a:endParaRPr>
          </a:p>
        </p:txBody>
      </p:sp>
      <p:cxnSp>
        <p:nvCxnSpPr>
          <p:cNvPr id="799" name="Google Shape;799;p30"/>
          <p:cNvCxnSpPr/>
          <p:nvPr/>
        </p:nvCxnSpPr>
        <p:spPr>
          <a:xfrm>
            <a:off x="460058" y="2602388"/>
            <a:ext cx="8575964" cy="0"/>
          </a:xfrm>
          <a:prstGeom prst="straightConnector1">
            <a:avLst/>
          </a:prstGeom>
          <a:noFill/>
          <a:ln w="9525" cap="flat" cmpd="sng">
            <a:solidFill>
              <a:schemeClr val="dk1"/>
            </a:solidFill>
            <a:prstDash val="solid"/>
            <a:round/>
            <a:headEnd type="none" w="med" len="med"/>
            <a:tailEnd type="none" w="med" len="med"/>
          </a:ln>
        </p:spPr>
      </p:cxnSp>
      <p:sp>
        <p:nvSpPr>
          <p:cNvPr id="2" name="TextBox 1"/>
          <p:cNvSpPr txBox="1"/>
          <p:nvPr/>
        </p:nvSpPr>
        <p:spPr>
          <a:xfrm>
            <a:off x="460058" y="2778064"/>
            <a:ext cx="2130742" cy="1384995"/>
          </a:xfrm>
          <a:prstGeom prst="rect">
            <a:avLst/>
          </a:prstGeom>
          <a:noFill/>
        </p:spPr>
        <p:txBody>
          <a:bodyPr wrap="square" rtlCol="0">
            <a:spAutoFit/>
          </a:bodyPr>
          <a:lstStyle/>
          <a:p>
            <a:r>
              <a:rPr lang="en-US" sz="1050" dirty="0">
                <a:latin typeface="Raleway Medium" pitchFamily="2" charset="0"/>
              </a:rPr>
              <a:t>TF-IDF vectorization was used on the cleaned descriptions to turn the text into numerical data. The settings were adjusted to include up to 10,000 features and to filter out irrelevant terms based on document frequency.</a:t>
            </a:r>
            <a:endParaRPr lang="en-US" sz="1050" dirty="0">
              <a:latin typeface="Raleway Medium" pitchFamily="2" charset="0"/>
            </a:endParaRPr>
          </a:p>
        </p:txBody>
      </p:sp>
      <p:sp>
        <p:nvSpPr>
          <p:cNvPr id="3" name="TextBox 2"/>
          <p:cNvSpPr txBox="1"/>
          <p:nvPr/>
        </p:nvSpPr>
        <p:spPr>
          <a:xfrm>
            <a:off x="5018804" y="2716779"/>
            <a:ext cx="1953495" cy="1546577"/>
          </a:xfrm>
          <a:prstGeom prst="rect">
            <a:avLst/>
          </a:prstGeom>
          <a:noFill/>
        </p:spPr>
        <p:txBody>
          <a:bodyPr wrap="square" rtlCol="0">
            <a:spAutoFit/>
          </a:bodyPr>
          <a:lstStyle/>
          <a:p>
            <a:r>
              <a:rPr lang="en-US" sz="1050" dirty="0">
                <a:latin typeface="Raleway Medium" pitchFamily="2" charset="0"/>
              </a:rPr>
              <a:t>The Sentence Transformer model, all-mpnet-base-v2, was used to convert book descriptions into high-dimensional vectors. This made it possible to efficiently compare the meanings of descriptions using cosine similarity.</a:t>
            </a:r>
            <a:endParaRPr lang="en-US" sz="1050" dirty="0">
              <a:latin typeface="Raleway Medium" pitchFamily="2" charset="0"/>
            </a:endParaRPr>
          </a:p>
        </p:txBody>
      </p:sp>
      <p:sp>
        <p:nvSpPr>
          <p:cNvPr id="9" name="Google Shape;798;p30"/>
          <p:cNvSpPr txBox="1"/>
          <p:nvPr/>
        </p:nvSpPr>
        <p:spPr>
          <a:xfrm>
            <a:off x="7755908" y="1684049"/>
            <a:ext cx="1388092"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Raleway Black" pitchFamily="2" charset="0"/>
              <a:ea typeface="Raleway Medium"/>
              <a:cs typeface="Raleway Medium"/>
              <a:sym typeface="Raleway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Recommendation Algorithms</a:t>
            </a:r>
            <a:endParaRPr lang="en-GB" dirty="0"/>
          </a:p>
        </p:txBody>
      </p:sp>
      <p:sp>
        <p:nvSpPr>
          <p:cNvPr id="789" name="Google Shape;789;p30"/>
          <p:cNvSpPr txBox="1"/>
          <p:nvPr/>
        </p:nvSpPr>
        <p:spPr>
          <a:xfrm>
            <a:off x="4641440" y="1854014"/>
            <a:ext cx="1662842" cy="5726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Raleway Black" pitchFamily="2" charset="0"/>
              <a:ea typeface="Raleway Medium"/>
              <a:cs typeface="Raleway Medium"/>
              <a:sym typeface="Raleway Medium"/>
            </a:endParaRPr>
          </a:p>
        </p:txBody>
      </p:sp>
      <p:sp>
        <p:nvSpPr>
          <p:cNvPr id="795" name="Google Shape;795;p30"/>
          <p:cNvSpPr txBox="1"/>
          <p:nvPr/>
        </p:nvSpPr>
        <p:spPr>
          <a:xfrm>
            <a:off x="4822298" y="2030637"/>
            <a:ext cx="2150001"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Raleway Black" pitchFamily="2" charset="0"/>
                <a:ea typeface="Raleway Medium"/>
                <a:cs typeface="Raleway Medium"/>
                <a:sym typeface="Raleway Medium"/>
              </a:rPr>
              <a:t>Transformer-Based </a:t>
            </a:r>
            <a:endParaRPr lang="en-US" dirty="0">
              <a:solidFill>
                <a:schemeClr val="dk1"/>
              </a:solidFill>
              <a:latin typeface="Raleway Black" pitchFamily="2" charset="0"/>
              <a:ea typeface="Raleway Medium"/>
              <a:cs typeface="Raleway Medium"/>
              <a:sym typeface="Raleway Medium"/>
            </a:endParaRPr>
          </a:p>
        </p:txBody>
      </p:sp>
      <p:sp>
        <p:nvSpPr>
          <p:cNvPr id="796" name="Google Shape;796;p30"/>
          <p:cNvSpPr txBox="1"/>
          <p:nvPr/>
        </p:nvSpPr>
        <p:spPr>
          <a:xfrm>
            <a:off x="553456" y="1987150"/>
            <a:ext cx="2323094" cy="353400"/>
          </a:xfrm>
          <a:prstGeom prst="rect">
            <a:avLst/>
          </a:prstGeom>
          <a:noFill/>
          <a:ln>
            <a:noFill/>
          </a:ln>
        </p:spPr>
        <p:txBody>
          <a:bodyPr spcFirstLastPara="1" wrap="square" lIns="91425" tIns="91425" rIns="91425" bIns="91425" anchor="t" anchorCtr="0">
            <a:noAutofit/>
          </a:bodyPr>
          <a:lstStyle/>
          <a:p>
            <a:pPr algn="ctr"/>
            <a:r>
              <a:rPr lang="en-US" sz="1400" dirty="0">
                <a:solidFill>
                  <a:schemeClr val="dk1"/>
                </a:solidFill>
                <a:latin typeface="Raleway Black" pitchFamily="2" charset="0"/>
              </a:rPr>
              <a:t>Cosine similarity-Based</a:t>
            </a:r>
            <a:endParaRPr lang="en-US" sz="1400" dirty="0">
              <a:solidFill>
                <a:schemeClr val="dk1"/>
              </a:solidFill>
              <a:latin typeface="Raleway Black" pitchFamily="2" charset="0"/>
            </a:endParaRPr>
          </a:p>
        </p:txBody>
      </p:sp>
      <p:cxnSp>
        <p:nvCxnSpPr>
          <p:cNvPr id="799" name="Google Shape;799;p30"/>
          <p:cNvCxnSpPr/>
          <p:nvPr/>
        </p:nvCxnSpPr>
        <p:spPr>
          <a:xfrm>
            <a:off x="460058" y="2602388"/>
            <a:ext cx="8575964" cy="0"/>
          </a:xfrm>
          <a:prstGeom prst="straightConnector1">
            <a:avLst/>
          </a:prstGeom>
          <a:noFill/>
          <a:ln w="9525" cap="flat" cmpd="sng">
            <a:solidFill>
              <a:schemeClr val="dk1"/>
            </a:solidFill>
            <a:prstDash val="solid"/>
            <a:round/>
            <a:headEnd type="none" w="med" len="med"/>
            <a:tailEnd type="none" w="med" len="med"/>
          </a:ln>
        </p:spPr>
      </p:cxnSp>
      <p:sp>
        <p:nvSpPr>
          <p:cNvPr id="2" name="TextBox 1"/>
          <p:cNvSpPr txBox="1"/>
          <p:nvPr/>
        </p:nvSpPr>
        <p:spPr>
          <a:xfrm>
            <a:off x="460058" y="2778064"/>
            <a:ext cx="2130742" cy="1708160"/>
          </a:xfrm>
          <a:prstGeom prst="rect">
            <a:avLst/>
          </a:prstGeom>
          <a:noFill/>
        </p:spPr>
        <p:txBody>
          <a:bodyPr wrap="square" rtlCol="0">
            <a:spAutoFit/>
          </a:bodyPr>
          <a:lstStyle/>
          <a:p>
            <a:r>
              <a:rPr lang="en-US" sz="1050" dirty="0">
                <a:latin typeface="Raleway Medium" pitchFamily="2" charset="0"/>
              </a:rPr>
              <a:t>User-provided blurbs were cleaned and vectorized using the same preprocessing steps as the dataset. Cosine similarity was calculated between the user's vector and all book vectors, and the top N books with the highest similarity scores were recommended.</a:t>
            </a:r>
            <a:endParaRPr lang="en-US" sz="1050" dirty="0">
              <a:latin typeface="Raleway Medium" pitchFamily="2" charset="0"/>
            </a:endParaRPr>
          </a:p>
        </p:txBody>
      </p:sp>
      <p:sp>
        <p:nvSpPr>
          <p:cNvPr id="3" name="TextBox 2"/>
          <p:cNvSpPr txBox="1"/>
          <p:nvPr/>
        </p:nvSpPr>
        <p:spPr>
          <a:xfrm>
            <a:off x="5018804" y="2716779"/>
            <a:ext cx="1953495" cy="1869743"/>
          </a:xfrm>
          <a:prstGeom prst="rect">
            <a:avLst/>
          </a:prstGeom>
          <a:noFill/>
        </p:spPr>
        <p:txBody>
          <a:bodyPr wrap="square" rtlCol="0">
            <a:spAutoFit/>
          </a:bodyPr>
          <a:lstStyle/>
          <a:p>
            <a:r>
              <a:rPr lang="en-US" sz="1050" dirty="0">
                <a:latin typeface="Raleway Medium" pitchFamily="2" charset="0"/>
              </a:rPr>
              <a:t>The Sentence Transformer model encoded the user’s blurb into an embedding vector. Cosine similarity was calculated between the user’s embedding and the book embeddings, and books were ranked by similarity scores, with the top N results chosen for recommendation.</a:t>
            </a:r>
            <a:endParaRPr lang="en-US" sz="1050" dirty="0">
              <a:latin typeface="Raleway Medium" pitchFamily="2" charset="0"/>
            </a:endParaRPr>
          </a:p>
        </p:txBody>
      </p:sp>
      <p:sp>
        <p:nvSpPr>
          <p:cNvPr id="9" name="Google Shape;798;p30"/>
          <p:cNvSpPr txBox="1"/>
          <p:nvPr/>
        </p:nvSpPr>
        <p:spPr>
          <a:xfrm>
            <a:off x="7755908" y="1684049"/>
            <a:ext cx="1388092" cy="3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Raleway Black" pitchFamily="2" charset="0"/>
              <a:ea typeface="Raleway Medium"/>
              <a:cs typeface="Raleway Medium"/>
              <a:sym typeface="Raleway Medium"/>
            </a:endParaRPr>
          </a:p>
        </p:txBody>
      </p:sp>
    </p:spTree>
  </p:cSld>
  <p:clrMapOvr>
    <a:masterClrMapping/>
  </p:clrMapOvr>
</p:sld>
</file>

<file path=ppt/theme/theme1.xml><?xml version="1.0" encoding="utf-8"?>
<a:theme xmlns:a="http://schemas.openxmlformats.org/drawingml/2006/main" name="Books Recommendation by Slidesgo">
  <a:themeElements>
    <a:clrScheme name="Simple Light">
      <a:dk1>
        <a:srgbClr val="404844"/>
      </a:dk1>
      <a:lt1>
        <a:srgbClr val="F0F0F0"/>
      </a:lt1>
      <a:dk2>
        <a:srgbClr val="FDFDFD"/>
      </a:dk2>
      <a:lt2>
        <a:srgbClr val="984A4C"/>
      </a:lt2>
      <a:accent1>
        <a:srgbClr val="688178"/>
      </a:accent1>
      <a:accent2>
        <a:srgbClr val="A3BAAF"/>
      </a:accent2>
      <a:accent3>
        <a:srgbClr val="FFFFFF"/>
      </a:accent3>
      <a:accent4>
        <a:srgbClr val="FFFFFF"/>
      </a:accent4>
      <a:accent5>
        <a:srgbClr val="FFFFFF"/>
      </a:accent5>
      <a:accent6>
        <a:srgbClr val="FFFFFF"/>
      </a:accent6>
      <a:hlink>
        <a:srgbClr val="4048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5291</Words>
  <Application>WPS Presentation</Application>
  <PresentationFormat>On-screen Show (16:9)</PresentationFormat>
  <Paragraphs>182</Paragraphs>
  <Slides>14</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Raleway Black</vt:lpstr>
      <vt:lpstr>Raleway Medium</vt:lpstr>
      <vt:lpstr>Darker Grotesque SemiBold</vt:lpstr>
      <vt:lpstr>Segoe Print</vt:lpstr>
      <vt:lpstr>Bebas Neue</vt:lpstr>
      <vt:lpstr>Raleway</vt:lpstr>
      <vt:lpstr>Raleway Black</vt:lpstr>
      <vt:lpstr>Raleway Medium</vt:lpstr>
      <vt:lpstr>Microsoft YaHei</vt:lpstr>
      <vt:lpstr>Arial Unicode MS</vt:lpstr>
      <vt:lpstr>Books Recommendation by Slidesgo</vt:lpstr>
      <vt:lpstr>Recommender </vt:lpstr>
      <vt:lpstr>Team Project</vt:lpstr>
      <vt:lpstr>Traditional Methods</vt:lpstr>
      <vt:lpstr>Project Features</vt:lpstr>
      <vt:lpstr>02</vt:lpstr>
      <vt:lpstr>Methodology</vt:lpstr>
      <vt:lpstr>Methodology</vt:lpstr>
      <vt:lpstr>Feature Extraction</vt:lpstr>
      <vt:lpstr>Recommendation Algorithms</vt:lpstr>
      <vt:lpstr>Technologies Used</vt:lpstr>
      <vt:lpstr>PowerPoint 演示文稿</vt:lpstr>
      <vt:lpstr>02</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Blurb  Recommendation System</dc:title>
  <dc:creator/>
  <cp:lastModifiedBy>yosefhessen -يوسف حسين</cp:lastModifiedBy>
  <cp:revision>4</cp:revision>
  <dcterms:created xsi:type="dcterms:W3CDTF">2025-01-05T10:28:00Z</dcterms:created>
  <dcterms:modified xsi:type="dcterms:W3CDTF">2025-01-05T18:02:58Z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13D1B90360EB434D991018D1F5D4FEC9_12</vt:lpwstr>
  </property>
  <property fmtid="{D5CDD505-2E9C-101B-9397-08002B2CF9AE}" pid="3" name="KSOProductBuildVer">
    <vt:lpwstr>2057-12.2.0.18639</vt:lpwstr>
  </property>
</Properties>
</file>