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11" r:id="rId4"/>
    <p:sldId id="287" r:id="rId5"/>
    <p:sldId id="264" r:id="rId6"/>
    <p:sldId id="290" r:id="rId7"/>
    <p:sldId id="31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华文中宋" panose="02010600040101010101" pitchFamily="2" charset="-122"/>
      <p:regular r:id="rId16"/>
    </p:embeddedFont>
    <p:embeddedFont>
      <p:font typeface="楷体" panose="02010609060101010101" pitchFamily="49" charset="-122"/>
      <p:regular r:id="rId17"/>
    </p:embeddedFont>
    <p:embeddedFont>
      <p:font typeface="叶根友魅童" panose="03000509000000000000" pitchFamily="65" charset="-122"/>
      <p:regular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3824">
          <p15:clr>
            <a:srgbClr val="A4A3A4"/>
          </p15:clr>
        </p15:guide>
        <p15:guide id="3" pos="710">
          <p15:clr>
            <a:srgbClr val="A4A3A4"/>
          </p15:clr>
        </p15:guide>
        <p15:guide id="4" orient="horz" pos="3725">
          <p15:clr>
            <a:srgbClr val="A4A3A4"/>
          </p15:clr>
        </p15:guide>
        <p15:guide id="5" orient="horz" pos="1313">
          <p15:clr>
            <a:srgbClr val="A4A3A4"/>
          </p15:clr>
        </p15:guide>
        <p15:guide id="6" pos="6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4FD9"/>
    <a:srgbClr val="0B0A58"/>
    <a:srgbClr val="4773D9"/>
    <a:srgbClr val="EC016F"/>
    <a:srgbClr val="ADE4F8"/>
    <a:srgbClr val="0C0D50"/>
    <a:srgbClr val="853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240"/>
        <p:guide pos="3824"/>
        <p:guide pos="710"/>
        <p:guide orient="horz" pos="3725"/>
        <p:guide orient="horz" pos="1313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AF0C-8305-4C2E-8DE8-2225D26FD0D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F4A54-CB8A-4074-AB08-DB35B1C0A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82623-1362-4068-8E3E-9A8FE8D53F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569567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56956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56956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3908506" y="1984749"/>
            <a:ext cx="4374987" cy="1395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语法丛林</a:t>
            </a:r>
          </a:p>
        </p:txBody>
      </p:sp>
      <p:sp>
        <p:nvSpPr>
          <p:cNvPr id="7" name="Rectangle 7"/>
          <p:cNvSpPr/>
          <p:nvPr/>
        </p:nvSpPr>
        <p:spPr>
          <a:xfrm flipH="1">
            <a:off x="2359391" y="3535213"/>
            <a:ext cx="6344770" cy="7440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华文彩云" panose="02010800040101010101" charset="-122"/>
              </a:rPr>
              <a:t>                             ——</a:t>
            </a:r>
            <a:r>
              <a:rPr lang="zh-CN" altLang="en-US" sz="36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华文彩云" panose="02010800040101010101" charset="-122"/>
              </a:rPr>
              <a:t>顺序语句</a:t>
            </a:r>
          </a:p>
        </p:txBody>
      </p:sp>
      <p:sp>
        <p:nvSpPr>
          <p:cNvPr id="8" name="Rectangle 8"/>
          <p:cNvSpPr/>
          <p:nvPr/>
        </p:nvSpPr>
        <p:spPr>
          <a:xfrm>
            <a:off x="5116063" y="3872132"/>
            <a:ext cx="1696216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" y="582930"/>
            <a:ext cx="6926580" cy="4504690"/>
          </a:xfrm>
          <a:prstGeom prst="rect">
            <a:avLst/>
          </a:prstGeom>
        </p:spPr>
      </p:pic>
      <p:pic>
        <p:nvPicPr>
          <p:cNvPr id="2" name="图片 1" descr="C:\Users\Administrator\Desktop\4f6393d72f11fd7ccbb932a24962b0e4.png4f6393d72f11fd7ccbb932a24962b0e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29906" y="2005330"/>
            <a:ext cx="4851400" cy="485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7892" y="1985090"/>
            <a:ext cx="4314190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欢迎你来到语法丛林！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在学习顺序语句之前，我想先请你了解三大流程控制语句。</a:t>
            </a:r>
          </a:p>
        </p:txBody>
      </p:sp>
      <p:pic>
        <p:nvPicPr>
          <p:cNvPr id="23" name="图片 22" descr="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" flipH="1">
            <a:off x="1249526" y="4305554"/>
            <a:ext cx="1943100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438EDEB1-EBDF-4AF7-A93B-68A83FABDC45}"/>
              </a:ext>
            </a:extLst>
          </p:cNvPr>
          <p:cNvGrpSpPr/>
          <p:nvPr/>
        </p:nvGrpSpPr>
        <p:grpSpPr>
          <a:xfrm>
            <a:off x="7703139" y="1420277"/>
            <a:ext cx="3443607" cy="4316969"/>
            <a:chOff x="7703139" y="1420277"/>
            <a:chExt cx="3443607" cy="431696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A13D218-ABF9-433B-9D3A-26C058939FD5}"/>
                </a:ext>
              </a:extLst>
            </p:cNvPr>
            <p:cNvSpPr txBox="1"/>
            <p:nvPr/>
          </p:nvSpPr>
          <p:spPr>
            <a:xfrm>
              <a:off x="7948764" y="1420277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循环语句</a:t>
              </a:r>
            </a:p>
          </p:txBody>
        </p:sp>
        <p:sp>
          <p:nvSpPr>
            <p:cNvPr id="51" name="流程图: 决策 50">
              <a:extLst>
                <a:ext uri="{FF2B5EF4-FFF2-40B4-BE49-F238E27FC236}">
                  <a16:creationId xmlns:a16="http://schemas.microsoft.com/office/drawing/2014/main" id="{3EF956DB-1D53-4475-B3AC-FEA636992470}"/>
                </a:ext>
              </a:extLst>
            </p:cNvPr>
            <p:cNvSpPr/>
            <p:nvPr/>
          </p:nvSpPr>
          <p:spPr>
            <a:xfrm>
              <a:off x="7703139" y="3018670"/>
              <a:ext cx="1669357" cy="846306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66DC3C6-BA63-4DD1-A239-2F137FDB7463}"/>
                </a:ext>
              </a:extLst>
            </p:cNvPr>
            <p:cNvSpPr txBox="1"/>
            <p:nvPr/>
          </p:nvSpPr>
          <p:spPr>
            <a:xfrm>
              <a:off x="8086411" y="318021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条件</a:t>
              </a:r>
            </a:p>
          </p:txBody>
        </p:sp>
        <p:sp>
          <p:nvSpPr>
            <p:cNvPr id="53" name="箭头: 虚尾 52">
              <a:extLst>
                <a:ext uri="{FF2B5EF4-FFF2-40B4-BE49-F238E27FC236}">
                  <a16:creationId xmlns:a16="http://schemas.microsoft.com/office/drawing/2014/main" id="{84521968-CF1C-47A2-83A1-CFD0DD458B7C}"/>
                </a:ext>
              </a:extLst>
            </p:cNvPr>
            <p:cNvSpPr/>
            <p:nvPr/>
          </p:nvSpPr>
          <p:spPr>
            <a:xfrm rot="5400000">
              <a:off x="7956430" y="4330914"/>
              <a:ext cx="1167372" cy="286333"/>
            </a:xfrm>
            <a:prstGeom prst="stripedRightArrow">
              <a:avLst>
                <a:gd name="adj1" fmla="val 5804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CF27E52-BD0B-493D-BA8F-6B26F5DC2CF0}"/>
                </a:ext>
              </a:extLst>
            </p:cNvPr>
            <p:cNvSpPr txBox="1"/>
            <p:nvPr/>
          </p:nvSpPr>
          <p:spPr>
            <a:xfrm>
              <a:off x="9928793" y="3181752"/>
              <a:ext cx="1217953" cy="523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语句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0FCDDDD-DDE5-4287-AD46-F570B66549C1}"/>
                </a:ext>
              </a:extLst>
            </p:cNvPr>
            <p:cNvSpPr txBox="1"/>
            <p:nvPr/>
          </p:nvSpPr>
          <p:spPr>
            <a:xfrm>
              <a:off x="8683283" y="406893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不满足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870A156-AA43-46E2-8FAD-896C04BDA83D}"/>
                </a:ext>
              </a:extLst>
            </p:cNvPr>
            <p:cNvSpPr txBox="1"/>
            <p:nvPr/>
          </p:nvSpPr>
          <p:spPr>
            <a:xfrm>
              <a:off x="8096889" y="521402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……</a:t>
              </a:r>
              <a:endPara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箭头: 虚尾 55">
              <a:extLst>
                <a:ext uri="{FF2B5EF4-FFF2-40B4-BE49-F238E27FC236}">
                  <a16:creationId xmlns:a16="http://schemas.microsoft.com/office/drawing/2014/main" id="{B50378E4-F404-4170-823D-9C593F7C59D5}"/>
                </a:ext>
              </a:extLst>
            </p:cNvPr>
            <p:cNvSpPr/>
            <p:nvPr/>
          </p:nvSpPr>
          <p:spPr>
            <a:xfrm>
              <a:off x="9279014" y="3298656"/>
              <a:ext cx="674028" cy="286333"/>
            </a:xfrm>
            <a:prstGeom prst="strip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58D8D3-F63D-4CD1-BA93-85E213D1D8A0}"/>
                </a:ext>
              </a:extLst>
            </p:cNvPr>
            <p:cNvSpPr txBox="1"/>
            <p:nvPr/>
          </p:nvSpPr>
          <p:spPr>
            <a:xfrm>
              <a:off x="9196705" y="29134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满足</a:t>
              </a:r>
            </a:p>
          </p:txBody>
        </p:sp>
        <p:sp>
          <p:nvSpPr>
            <p:cNvPr id="58" name="箭头: 虚尾 57">
              <a:extLst>
                <a:ext uri="{FF2B5EF4-FFF2-40B4-BE49-F238E27FC236}">
                  <a16:creationId xmlns:a16="http://schemas.microsoft.com/office/drawing/2014/main" id="{C4D9A0DA-67FD-438E-815D-A3AA840CA1E8}"/>
                </a:ext>
              </a:extLst>
            </p:cNvPr>
            <p:cNvSpPr/>
            <p:nvPr/>
          </p:nvSpPr>
          <p:spPr>
            <a:xfrm rot="5400000">
              <a:off x="8060351" y="2383031"/>
              <a:ext cx="957227" cy="288634"/>
            </a:xfrm>
            <a:prstGeom prst="strip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箭头: 直角上 58">
              <a:extLst>
                <a:ext uri="{FF2B5EF4-FFF2-40B4-BE49-F238E27FC236}">
                  <a16:creationId xmlns:a16="http://schemas.microsoft.com/office/drawing/2014/main" id="{B2D37927-8C37-4E2F-B4CC-E07394D2A9C2}"/>
                </a:ext>
              </a:extLst>
            </p:cNvPr>
            <p:cNvSpPr/>
            <p:nvPr/>
          </p:nvSpPr>
          <p:spPr>
            <a:xfrm rot="5400000" flipH="1" flipV="1">
              <a:off x="9293506" y="1830320"/>
              <a:ext cx="660106" cy="1980029"/>
            </a:xfrm>
            <a:prstGeom prst="bentUpArrow">
              <a:avLst>
                <a:gd name="adj1" fmla="val 25000"/>
                <a:gd name="adj2" fmla="val 28861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3B1815-95DC-4DAA-8DE4-13C4A8B37C03}"/>
              </a:ext>
            </a:extLst>
          </p:cNvPr>
          <p:cNvGrpSpPr/>
          <p:nvPr/>
        </p:nvGrpSpPr>
        <p:grpSpPr>
          <a:xfrm>
            <a:off x="1191734" y="1420277"/>
            <a:ext cx="1980029" cy="4316969"/>
            <a:chOff x="1191734" y="1420277"/>
            <a:chExt cx="1980029" cy="431696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B33E1AA-DA5C-46D7-94EE-19745C627CDE}"/>
                </a:ext>
              </a:extLst>
            </p:cNvPr>
            <p:cNvGrpSpPr/>
            <p:nvPr/>
          </p:nvGrpSpPr>
          <p:grpSpPr>
            <a:xfrm>
              <a:off x="1191734" y="1420277"/>
              <a:ext cx="1980029" cy="4316969"/>
              <a:chOff x="1191734" y="1420277"/>
              <a:chExt cx="1980029" cy="4316969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62EF4-C936-4342-94A8-F9E587A73097}"/>
                  </a:ext>
                </a:extLst>
              </p:cNvPr>
              <p:cNvSpPr txBox="1"/>
              <p:nvPr/>
            </p:nvSpPr>
            <p:spPr>
              <a:xfrm>
                <a:off x="1411757" y="2682438"/>
                <a:ext cx="1669357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语句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1435CC-2DE7-4AAB-83DD-2C7CAEB13B73}"/>
                  </a:ext>
                </a:extLst>
              </p:cNvPr>
              <p:cNvSpPr txBox="1"/>
              <p:nvPr/>
            </p:nvSpPr>
            <p:spPr>
              <a:xfrm>
                <a:off x="1411756" y="3922704"/>
                <a:ext cx="1669357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语句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箭头: 虚尾 20">
                <a:extLst>
                  <a:ext uri="{FF2B5EF4-FFF2-40B4-BE49-F238E27FC236}">
                    <a16:creationId xmlns:a16="http://schemas.microsoft.com/office/drawing/2014/main" id="{16141E3B-CABD-4875-A259-5EE39B3906E4}"/>
                  </a:ext>
                </a:extLst>
              </p:cNvPr>
              <p:cNvSpPr/>
              <p:nvPr/>
            </p:nvSpPr>
            <p:spPr>
              <a:xfrm rot="5400000">
                <a:off x="1909419" y="3406424"/>
                <a:ext cx="674028" cy="286333"/>
              </a:xfrm>
              <a:prstGeom prst="strip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箭头: 虚尾 32">
                <a:extLst>
                  <a:ext uri="{FF2B5EF4-FFF2-40B4-BE49-F238E27FC236}">
                    <a16:creationId xmlns:a16="http://schemas.microsoft.com/office/drawing/2014/main" id="{6D1B9854-904E-4EC5-94D1-A13EA648A39B}"/>
                  </a:ext>
                </a:extLst>
              </p:cNvPr>
              <p:cNvSpPr/>
              <p:nvPr/>
            </p:nvSpPr>
            <p:spPr>
              <a:xfrm rot="5400000">
                <a:off x="1909419" y="4639772"/>
                <a:ext cx="674028" cy="286333"/>
              </a:xfrm>
              <a:prstGeom prst="strip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F994FF6-0E7F-4F19-BDA3-B38122265245}"/>
                  </a:ext>
                </a:extLst>
              </p:cNvPr>
              <p:cNvSpPr txBox="1"/>
              <p:nvPr/>
            </p:nvSpPr>
            <p:spPr>
              <a:xfrm>
                <a:off x="1728741" y="5214026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……</a:t>
                </a:r>
                <a:endPara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B869D1-80DE-4887-8420-9CAA04C1BCEA}"/>
                  </a:ext>
                </a:extLst>
              </p:cNvPr>
              <p:cNvSpPr txBox="1"/>
              <p:nvPr/>
            </p:nvSpPr>
            <p:spPr>
              <a:xfrm>
                <a:off x="1191734" y="1420277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1.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顺序语句</a:t>
                </a:r>
              </a:p>
            </p:txBody>
          </p:sp>
        </p:grpSp>
        <p:sp>
          <p:nvSpPr>
            <p:cNvPr id="35" name="箭头: 虚尾 34">
              <a:extLst>
                <a:ext uri="{FF2B5EF4-FFF2-40B4-BE49-F238E27FC236}">
                  <a16:creationId xmlns:a16="http://schemas.microsoft.com/office/drawing/2014/main" id="{120E1A85-0A64-44E8-95FF-4A4FDC9949F1}"/>
                </a:ext>
              </a:extLst>
            </p:cNvPr>
            <p:cNvSpPr/>
            <p:nvPr/>
          </p:nvSpPr>
          <p:spPr>
            <a:xfrm rot="5400000">
              <a:off x="1971890" y="2228630"/>
              <a:ext cx="546785" cy="288634"/>
            </a:xfrm>
            <a:prstGeom prst="strip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2C6192-385E-4FE2-8BA8-B36BD4E9A0AA}"/>
              </a:ext>
            </a:extLst>
          </p:cNvPr>
          <p:cNvGrpSpPr/>
          <p:nvPr/>
        </p:nvGrpSpPr>
        <p:grpSpPr>
          <a:xfrm>
            <a:off x="3404078" y="1420277"/>
            <a:ext cx="4011450" cy="4316969"/>
            <a:chOff x="3404078" y="1420277"/>
            <a:chExt cx="4011450" cy="43169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798E8BA-8494-45A6-B657-A7A5BD93D4B3}"/>
                </a:ext>
              </a:extLst>
            </p:cNvPr>
            <p:cNvGrpSpPr/>
            <p:nvPr/>
          </p:nvGrpSpPr>
          <p:grpSpPr>
            <a:xfrm>
              <a:off x="3404078" y="1420277"/>
              <a:ext cx="4011450" cy="4316969"/>
              <a:chOff x="3404078" y="1420277"/>
              <a:chExt cx="4011450" cy="431696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A6415C9-49EB-4181-AD9D-48B3F565B8D8}"/>
                  </a:ext>
                </a:extLst>
              </p:cNvPr>
              <p:cNvGrpSpPr/>
              <p:nvPr/>
            </p:nvGrpSpPr>
            <p:grpSpPr>
              <a:xfrm>
                <a:off x="3404078" y="1420277"/>
                <a:ext cx="4011450" cy="4316969"/>
                <a:chOff x="3404078" y="1420277"/>
                <a:chExt cx="4011450" cy="4316969"/>
              </a:xfrm>
            </p:grpSpPr>
            <p:sp>
              <p:nvSpPr>
                <p:cNvPr id="24" name="流程图: 决策 23">
                  <a:extLst>
                    <a:ext uri="{FF2B5EF4-FFF2-40B4-BE49-F238E27FC236}">
                      <a16:creationId xmlns:a16="http://schemas.microsoft.com/office/drawing/2014/main" id="{655D1B4A-4BCE-46C4-8212-1E3093FC3CAD}"/>
                    </a:ext>
                  </a:extLst>
                </p:cNvPr>
                <p:cNvSpPr/>
                <p:nvPr/>
              </p:nvSpPr>
              <p:spPr>
                <a:xfrm>
                  <a:off x="4612714" y="2555598"/>
                  <a:ext cx="1669357" cy="846306"/>
                </a:xfrm>
                <a:prstGeom prst="flowChartDecision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FE68347-E4CF-4947-843B-47CB5415CDC5}"/>
                    </a:ext>
                  </a:extLst>
                </p:cNvPr>
                <p:cNvSpPr txBox="1"/>
                <p:nvPr/>
              </p:nvSpPr>
              <p:spPr>
                <a:xfrm>
                  <a:off x="4995986" y="2717141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条件</a:t>
                  </a:r>
                </a:p>
              </p:txBody>
            </p:sp>
            <p:sp>
              <p:nvSpPr>
                <p:cNvPr id="26" name="箭头: 直角上 25">
                  <a:extLst>
                    <a:ext uri="{FF2B5EF4-FFF2-40B4-BE49-F238E27FC236}">
                      <a16:creationId xmlns:a16="http://schemas.microsoft.com/office/drawing/2014/main" id="{5B0E962C-792F-4CB7-9874-1EB91B5B56DF}"/>
                    </a:ext>
                  </a:extLst>
                </p:cNvPr>
                <p:cNvSpPr/>
                <p:nvPr/>
              </p:nvSpPr>
              <p:spPr>
                <a:xfrm rot="10800000">
                  <a:off x="4117946" y="2917992"/>
                  <a:ext cx="494766" cy="971742"/>
                </a:xfrm>
                <a:prstGeom prst="bentUpArrow">
                  <a:avLst>
                    <a:gd name="adj1" fmla="val 25000"/>
                    <a:gd name="adj2" fmla="val 28861"/>
                    <a:gd name="adj3" fmla="val 25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箭头: 直角上 41">
                  <a:extLst>
                    <a:ext uri="{FF2B5EF4-FFF2-40B4-BE49-F238E27FC236}">
                      <a16:creationId xmlns:a16="http://schemas.microsoft.com/office/drawing/2014/main" id="{6AEC2DA9-3177-434D-87FC-CF312595A34F}"/>
                    </a:ext>
                  </a:extLst>
                </p:cNvPr>
                <p:cNvSpPr/>
                <p:nvPr/>
              </p:nvSpPr>
              <p:spPr>
                <a:xfrm rot="10800000" flipH="1">
                  <a:off x="6254163" y="2927719"/>
                  <a:ext cx="494767" cy="978658"/>
                </a:xfrm>
                <a:prstGeom prst="bentUpArrow">
                  <a:avLst>
                    <a:gd name="adj1" fmla="val 25000"/>
                    <a:gd name="adj2" fmla="val 28861"/>
                    <a:gd name="adj3" fmla="val 25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F7F2D62-66F8-45A9-A07C-20C02F573C1A}"/>
                    </a:ext>
                  </a:extLst>
                </p:cNvPr>
                <p:cNvSpPr txBox="1"/>
                <p:nvPr/>
              </p:nvSpPr>
              <p:spPr>
                <a:xfrm>
                  <a:off x="3404078" y="3926101"/>
                  <a:ext cx="1669357" cy="523220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语句</a:t>
                  </a:r>
                  <a:r>
                    <a:rPr lang="en-US" altLang="zh-CN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  <a:endParaRPr lang="zh-CN" altLang="en-US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7668FBB-E696-4AB9-AD83-93F4F8215739}"/>
                    </a:ext>
                  </a:extLst>
                </p:cNvPr>
                <p:cNvSpPr txBox="1"/>
                <p:nvPr/>
              </p:nvSpPr>
              <p:spPr>
                <a:xfrm>
                  <a:off x="5746171" y="3925833"/>
                  <a:ext cx="1669357" cy="523220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语句</a:t>
                  </a:r>
                  <a:r>
                    <a:rPr lang="en-US" altLang="zh-CN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</a:t>
                  </a:r>
                  <a:endParaRPr lang="zh-CN" altLang="en-US" sz="28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5" name="箭头: 虚尾 44">
                  <a:extLst>
                    <a:ext uri="{FF2B5EF4-FFF2-40B4-BE49-F238E27FC236}">
                      <a16:creationId xmlns:a16="http://schemas.microsoft.com/office/drawing/2014/main" id="{8A77F512-0E9A-4CED-8289-3AEF3C440D18}"/>
                    </a:ext>
                  </a:extLst>
                </p:cNvPr>
                <p:cNvSpPr/>
                <p:nvPr/>
              </p:nvSpPr>
              <p:spPr>
                <a:xfrm rot="5400000">
                  <a:off x="3933825" y="4653848"/>
                  <a:ext cx="674028" cy="286333"/>
                </a:xfrm>
                <a:prstGeom prst="striped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箭头: 虚尾 45">
                  <a:extLst>
                    <a:ext uri="{FF2B5EF4-FFF2-40B4-BE49-F238E27FC236}">
                      <a16:creationId xmlns:a16="http://schemas.microsoft.com/office/drawing/2014/main" id="{C8E5B66F-A3AD-46CF-9C39-7737CAB6091D}"/>
                    </a:ext>
                  </a:extLst>
                </p:cNvPr>
                <p:cNvSpPr/>
                <p:nvPr/>
              </p:nvSpPr>
              <p:spPr>
                <a:xfrm rot="5400000">
                  <a:off x="6280814" y="4653849"/>
                  <a:ext cx="674028" cy="286333"/>
                </a:xfrm>
                <a:prstGeom prst="striped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BB8F1B6-6022-4A66-8A44-966E92B2D76C}"/>
                    </a:ext>
                  </a:extLst>
                </p:cNvPr>
                <p:cNvSpPr txBox="1"/>
                <p:nvPr/>
              </p:nvSpPr>
              <p:spPr>
                <a:xfrm>
                  <a:off x="3824659" y="5214026"/>
                  <a:ext cx="9060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……</a:t>
                  </a:r>
                  <a:endParaRPr lang="zh-CN" altLang="en-US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A156696-D8F0-4548-9D5D-B1C6DB5F0B7B}"/>
                    </a:ext>
                  </a:extLst>
                </p:cNvPr>
                <p:cNvSpPr txBox="1"/>
                <p:nvPr/>
              </p:nvSpPr>
              <p:spPr>
                <a:xfrm>
                  <a:off x="6164112" y="5214026"/>
                  <a:ext cx="9060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……</a:t>
                  </a:r>
                  <a:endParaRPr lang="zh-CN" altLang="en-US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9F4AA1B-9D82-4307-AC77-68737D238634}"/>
                    </a:ext>
                  </a:extLst>
                </p:cNvPr>
                <p:cNvSpPr txBox="1"/>
                <p:nvPr/>
              </p:nvSpPr>
              <p:spPr>
                <a:xfrm>
                  <a:off x="4457376" y="1420277"/>
                  <a:ext cx="19800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2.</a:t>
                  </a:r>
                  <a:r>
                    <a:rPr lang="zh-CN" altLang="en-US" sz="2800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条件语句</a:t>
                  </a:r>
                </a:p>
              </p:txBody>
            </p:sp>
          </p:grpSp>
          <p:sp>
            <p:nvSpPr>
              <p:cNvPr id="34" name="箭头: 虚尾 33">
                <a:extLst>
                  <a:ext uri="{FF2B5EF4-FFF2-40B4-BE49-F238E27FC236}">
                    <a16:creationId xmlns:a16="http://schemas.microsoft.com/office/drawing/2014/main" id="{39807B15-D51D-4476-A54D-DAA38887B995}"/>
                  </a:ext>
                </a:extLst>
              </p:cNvPr>
              <p:cNvSpPr/>
              <p:nvPr/>
            </p:nvSpPr>
            <p:spPr>
              <a:xfrm rot="5400000">
                <a:off x="5173997" y="2177810"/>
                <a:ext cx="546785" cy="288634"/>
              </a:xfrm>
              <a:prstGeom prst="strip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12993DD-87AF-4AC1-ABE1-EC625655D48F}"/>
                </a:ext>
              </a:extLst>
            </p:cNvPr>
            <p:cNvSpPr txBox="1"/>
            <p:nvPr/>
          </p:nvSpPr>
          <p:spPr>
            <a:xfrm>
              <a:off x="4386996" y="327672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满足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5F9D34C-61ED-474A-9FA3-8696F9FFE22D}"/>
                </a:ext>
              </a:extLst>
            </p:cNvPr>
            <p:cNvSpPr txBox="1"/>
            <p:nvPr/>
          </p:nvSpPr>
          <p:spPr>
            <a:xfrm>
              <a:off x="5634600" y="32911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不满足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7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405455-PDWXQD-4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30" y="2040209"/>
            <a:ext cx="8564961" cy="481779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03920" y="1318895"/>
            <a:ext cx="1149985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L" panose="00020600040101010101" pitchFamily="18" charset="-122"/>
              </a:rPr>
              <a:t>a = 1</a:t>
            </a:r>
          </a:p>
        </p:txBody>
      </p:sp>
      <p:sp>
        <p:nvSpPr>
          <p:cNvPr id="27" name="Oval 9"/>
          <p:cNvSpPr/>
          <p:nvPr/>
        </p:nvSpPr>
        <p:spPr>
          <a:xfrm>
            <a:off x="4086707" y="3897963"/>
            <a:ext cx="610313" cy="610313"/>
          </a:xfrm>
          <a:prstGeom prst="ellipse">
            <a:avLst/>
          </a:prstGeom>
          <a:solidFill>
            <a:srgbClr val="7A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4232275" y="3955389"/>
            <a:ext cx="318396" cy="378617"/>
          </a:xfrm>
          <a:custGeom>
            <a:avLst/>
            <a:gdLst>
              <a:gd name="T0" fmla="*/ 170 w 197"/>
              <a:gd name="T1" fmla="*/ 37 h 235"/>
              <a:gd name="T2" fmla="*/ 153 w 197"/>
              <a:gd name="T3" fmla="*/ 57 h 235"/>
              <a:gd name="T4" fmla="*/ 93 w 197"/>
              <a:gd name="T5" fmla="*/ 1 h 235"/>
              <a:gd name="T6" fmla="*/ 92 w 197"/>
              <a:gd name="T7" fmla="*/ 2 h 235"/>
              <a:gd name="T8" fmla="*/ 46 w 197"/>
              <a:gd name="T9" fmla="*/ 184 h 235"/>
              <a:gd name="T10" fmla="*/ 81 w 197"/>
              <a:gd name="T11" fmla="*/ 235 h 235"/>
              <a:gd name="T12" fmla="*/ 115 w 197"/>
              <a:gd name="T13" fmla="*/ 184 h 235"/>
              <a:gd name="T14" fmla="*/ 150 w 197"/>
              <a:gd name="T15" fmla="*/ 158 h 235"/>
              <a:gd name="T16" fmla="*/ 181 w 197"/>
              <a:gd name="T17" fmla="*/ 150 h 235"/>
              <a:gd name="T18" fmla="*/ 160 w 197"/>
              <a:gd name="T19" fmla="*/ 70 h 235"/>
              <a:gd name="T20" fmla="*/ 187 w 197"/>
              <a:gd name="T21" fmla="*/ 65 h 235"/>
              <a:gd name="T22" fmla="*/ 173 w 197"/>
              <a:gd name="T23" fmla="*/ 39 h 235"/>
              <a:gd name="T24" fmla="*/ 174 w 197"/>
              <a:gd name="T25" fmla="*/ 42 h 235"/>
              <a:gd name="T26" fmla="*/ 167 w 197"/>
              <a:gd name="T27" fmla="*/ 51 h 235"/>
              <a:gd name="T28" fmla="*/ 142 w 197"/>
              <a:gd name="T29" fmla="*/ 85 h 235"/>
              <a:gd name="T30" fmla="*/ 155 w 197"/>
              <a:gd name="T31" fmla="*/ 75 h 235"/>
              <a:gd name="T32" fmla="*/ 178 w 197"/>
              <a:gd name="T33" fmla="*/ 139 h 235"/>
              <a:gd name="T34" fmla="*/ 177 w 197"/>
              <a:gd name="T35" fmla="*/ 144 h 235"/>
              <a:gd name="T36" fmla="*/ 172 w 197"/>
              <a:gd name="T37" fmla="*/ 143 h 235"/>
              <a:gd name="T38" fmla="*/ 139 w 197"/>
              <a:gd name="T39" fmla="*/ 87 h 235"/>
              <a:gd name="T40" fmla="*/ 70 w 197"/>
              <a:gd name="T41" fmla="*/ 75 h 235"/>
              <a:gd name="T42" fmla="*/ 69 w 197"/>
              <a:gd name="T43" fmla="*/ 70 h 235"/>
              <a:gd name="T44" fmla="*/ 69 w 197"/>
              <a:gd name="T45" fmla="*/ 67 h 235"/>
              <a:gd name="T46" fmla="*/ 82 w 197"/>
              <a:gd name="T47" fmla="*/ 23 h 235"/>
              <a:gd name="T48" fmla="*/ 89 w 197"/>
              <a:gd name="T49" fmla="*/ 22 h 235"/>
              <a:gd name="T50" fmla="*/ 89 w 197"/>
              <a:gd name="T51" fmla="*/ 29 h 235"/>
              <a:gd name="T52" fmla="*/ 70 w 197"/>
              <a:gd name="T53" fmla="*/ 77 h 235"/>
              <a:gd name="T54" fmla="*/ 116 w 197"/>
              <a:gd name="T55" fmla="*/ 72 h 235"/>
              <a:gd name="T56" fmla="*/ 95 w 197"/>
              <a:gd name="T57" fmla="*/ 12 h 235"/>
              <a:gd name="T58" fmla="*/ 96 w 197"/>
              <a:gd name="T59" fmla="*/ 7 h 235"/>
              <a:gd name="T60" fmla="*/ 101 w 197"/>
              <a:gd name="T61" fmla="*/ 8 h 235"/>
              <a:gd name="T62" fmla="*/ 134 w 197"/>
              <a:gd name="T63" fmla="*/ 65 h 235"/>
              <a:gd name="T64" fmla="*/ 128 w 197"/>
              <a:gd name="T65" fmla="*/ 68 h 235"/>
              <a:gd name="T66" fmla="*/ 51 w 197"/>
              <a:gd name="T67" fmla="*/ 213 h 235"/>
              <a:gd name="T68" fmla="*/ 110 w 197"/>
              <a:gd name="T69" fmla="*/ 217 h 235"/>
              <a:gd name="T70" fmla="*/ 46 w 197"/>
              <a:gd name="T71" fmla="*/ 215 h 235"/>
              <a:gd name="T72" fmla="*/ 39 w 197"/>
              <a:gd name="T73" fmla="*/ 208 h 235"/>
              <a:gd name="T74" fmla="*/ 41 w 197"/>
              <a:gd name="T75" fmla="*/ 199 h 235"/>
              <a:gd name="T76" fmla="*/ 41 w 197"/>
              <a:gd name="T77" fmla="*/ 202 h 235"/>
              <a:gd name="T78" fmla="*/ 44 w 197"/>
              <a:gd name="T79" fmla="*/ 208 h 235"/>
              <a:gd name="T80" fmla="*/ 56 w 197"/>
              <a:gd name="T81" fmla="*/ 183 h 235"/>
              <a:gd name="T82" fmla="*/ 67 w 197"/>
              <a:gd name="T83" fmla="*/ 148 h 235"/>
              <a:gd name="T84" fmla="*/ 65 w 197"/>
              <a:gd name="T85" fmla="*/ 165 h 235"/>
              <a:gd name="T86" fmla="*/ 59 w 197"/>
              <a:gd name="T87" fmla="*/ 183 h 235"/>
              <a:gd name="T88" fmla="*/ 57 w 197"/>
              <a:gd name="T89" fmla="*/ 190 h 235"/>
              <a:gd name="T90" fmla="*/ 55 w 197"/>
              <a:gd name="T91" fmla="*/ 190 h 235"/>
              <a:gd name="T92" fmla="*/ 56 w 197"/>
              <a:gd name="T93" fmla="*/ 183 h 235"/>
              <a:gd name="T94" fmla="*/ 152 w 197"/>
              <a:gd name="T95" fmla="*/ 64 h 235"/>
              <a:gd name="T96" fmla="*/ 145 w 197"/>
              <a:gd name="T97" fmla="*/ 68 h 235"/>
              <a:gd name="T98" fmla="*/ 135 w 197"/>
              <a:gd name="T99" fmla="*/ 72 h 235"/>
              <a:gd name="T100" fmla="*/ 131 w 197"/>
              <a:gd name="T101" fmla="*/ 73 h 235"/>
              <a:gd name="T102" fmla="*/ 125 w 197"/>
              <a:gd name="T103" fmla="*/ 75 h 235"/>
              <a:gd name="T104" fmla="*/ 130 w 197"/>
              <a:gd name="T105" fmla="*/ 72 h 235"/>
              <a:gd name="T106" fmla="*/ 132 w 197"/>
              <a:gd name="T107" fmla="*/ 71 h 235"/>
              <a:gd name="T108" fmla="*/ 137 w 197"/>
              <a:gd name="T109" fmla="*/ 69 h 235"/>
              <a:gd name="T110" fmla="*/ 148 w 197"/>
              <a:gd name="T111" fmla="*/ 63 h 235"/>
              <a:gd name="T112" fmla="*/ 155 w 197"/>
              <a:gd name="T113" fmla="*/ 60 h 235"/>
              <a:gd name="T114" fmla="*/ 161 w 197"/>
              <a:gd name="T115" fmla="*/ 58 h 235"/>
              <a:gd name="T116" fmla="*/ 156 w 197"/>
              <a:gd name="T117" fmla="*/ 6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7" h="235">
                <a:moveTo>
                  <a:pt x="192" y="43"/>
                </a:moveTo>
                <a:cubicBezTo>
                  <a:pt x="188" y="35"/>
                  <a:pt x="178" y="32"/>
                  <a:pt x="170" y="37"/>
                </a:cubicBezTo>
                <a:cubicBezTo>
                  <a:pt x="164" y="40"/>
                  <a:pt x="161" y="47"/>
                  <a:pt x="162" y="53"/>
                </a:cubicBezTo>
                <a:cubicBezTo>
                  <a:pt x="153" y="57"/>
                  <a:pt x="153" y="57"/>
                  <a:pt x="153" y="57"/>
                </a:cubicBezTo>
                <a:cubicBezTo>
                  <a:pt x="135" y="28"/>
                  <a:pt x="111" y="0"/>
                  <a:pt x="97" y="0"/>
                </a:cubicBezTo>
                <a:cubicBezTo>
                  <a:pt x="96" y="0"/>
                  <a:pt x="94" y="0"/>
                  <a:pt x="93" y="1"/>
                </a:cubicBezTo>
                <a:cubicBezTo>
                  <a:pt x="93" y="1"/>
                  <a:pt x="93" y="1"/>
                  <a:pt x="93" y="1"/>
                </a:cubicBezTo>
                <a:cubicBezTo>
                  <a:pt x="92" y="1"/>
                  <a:pt x="92" y="1"/>
                  <a:pt x="92" y="2"/>
                </a:cubicBezTo>
                <a:cubicBezTo>
                  <a:pt x="59" y="21"/>
                  <a:pt x="52" y="70"/>
                  <a:pt x="75" y="110"/>
                </a:cubicBezTo>
                <a:cubicBezTo>
                  <a:pt x="65" y="120"/>
                  <a:pt x="53" y="158"/>
                  <a:pt x="46" y="184"/>
                </a:cubicBezTo>
                <a:cubicBezTo>
                  <a:pt x="20" y="188"/>
                  <a:pt x="0" y="196"/>
                  <a:pt x="0" y="208"/>
                </a:cubicBezTo>
                <a:cubicBezTo>
                  <a:pt x="0" y="226"/>
                  <a:pt x="41" y="235"/>
                  <a:pt x="81" y="235"/>
                </a:cubicBezTo>
                <a:cubicBezTo>
                  <a:pt x="120" y="235"/>
                  <a:pt x="161" y="226"/>
                  <a:pt x="161" y="208"/>
                </a:cubicBezTo>
                <a:cubicBezTo>
                  <a:pt x="161" y="196"/>
                  <a:pt x="140" y="188"/>
                  <a:pt x="115" y="184"/>
                </a:cubicBezTo>
                <a:cubicBezTo>
                  <a:pt x="110" y="170"/>
                  <a:pt x="105" y="153"/>
                  <a:pt x="99" y="139"/>
                </a:cubicBezTo>
                <a:cubicBezTo>
                  <a:pt x="114" y="151"/>
                  <a:pt x="132" y="158"/>
                  <a:pt x="150" y="158"/>
                </a:cubicBezTo>
                <a:cubicBezTo>
                  <a:pt x="161" y="158"/>
                  <a:pt x="171" y="156"/>
                  <a:pt x="181" y="150"/>
                </a:cubicBezTo>
                <a:cubicBezTo>
                  <a:pt x="181" y="150"/>
                  <a:pt x="181" y="150"/>
                  <a:pt x="181" y="150"/>
                </a:cubicBezTo>
                <a:cubicBezTo>
                  <a:pt x="187" y="146"/>
                  <a:pt x="187" y="135"/>
                  <a:pt x="182" y="118"/>
                </a:cubicBezTo>
                <a:cubicBezTo>
                  <a:pt x="177" y="104"/>
                  <a:pt x="170" y="87"/>
                  <a:pt x="160" y="70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73" y="68"/>
                  <a:pt x="181" y="69"/>
                  <a:pt x="187" y="65"/>
                </a:cubicBezTo>
                <a:cubicBezTo>
                  <a:pt x="194" y="61"/>
                  <a:pt x="197" y="50"/>
                  <a:pt x="192" y="43"/>
                </a:cubicBezTo>
                <a:close/>
                <a:moveTo>
                  <a:pt x="173" y="39"/>
                </a:moveTo>
                <a:cubicBezTo>
                  <a:pt x="178" y="37"/>
                  <a:pt x="184" y="38"/>
                  <a:pt x="187" y="43"/>
                </a:cubicBezTo>
                <a:cubicBezTo>
                  <a:pt x="183" y="40"/>
                  <a:pt x="179" y="40"/>
                  <a:pt x="174" y="42"/>
                </a:cubicBezTo>
                <a:cubicBezTo>
                  <a:pt x="170" y="43"/>
                  <a:pt x="167" y="46"/>
                  <a:pt x="167" y="51"/>
                </a:cubicBezTo>
                <a:cubicBezTo>
                  <a:pt x="167" y="51"/>
                  <a:pt x="167" y="51"/>
                  <a:pt x="167" y="51"/>
                </a:cubicBezTo>
                <a:cubicBezTo>
                  <a:pt x="164" y="46"/>
                  <a:pt x="168" y="41"/>
                  <a:pt x="173" y="39"/>
                </a:cubicBezTo>
                <a:close/>
                <a:moveTo>
                  <a:pt x="142" y="85"/>
                </a:moveTo>
                <a:cubicBezTo>
                  <a:pt x="145" y="83"/>
                  <a:pt x="145" y="83"/>
                  <a:pt x="145" y="83"/>
                </a:cubicBezTo>
                <a:cubicBezTo>
                  <a:pt x="155" y="75"/>
                  <a:pt x="155" y="75"/>
                  <a:pt x="155" y="75"/>
                </a:cubicBezTo>
                <a:cubicBezTo>
                  <a:pt x="164" y="91"/>
                  <a:pt x="171" y="107"/>
                  <a:pt x="175" y="120"/>
                </a:cubicBezTo>
                <a:cubicBezTo>
                  <a:pt x="178" y="130"/>
                  <a:pt x="179" y="136"/>
                  <a:pt x="178" y="139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78" y="142"/>
                  <a:pt x="178" y="144"/>
                  <a:pt x="177" y="144"/>
                </a:cubicBezTo>
                <a:cubicBezTo>
                  <a:pt x="177" y="144"/>
                  <a:pt x="176" y="144"/>
                  <a:pt x="176" y="144"/>
                </a:cubicBezTo>
                <a:cubicBezTo>
                  <a:pt x="175" y="144"/>
                  <a:pt x="174" y="144"/>
                  <a:pt x="172" y="143"/>
                </a:cubicBezTo>
                <a:cubicBezTo>
                  <a:pt x="163" y="139"/>
                  <a:pt x="147" y="121"/>
                  <a:pt x="130" y="95"/>
                </a:cubicBezTo>
                <a:cubicBezTo>
                  <a:pt x="139" y="87"/>
                  <a:pt x="139" y="87"/>
                  <a:pt x="139" y="87"/>
                </a:cubicBezTo>
                <a:lnTo>
                  <a:pt x="142" y="85"/>
                </a:lnTo>
                <a:close/>
                <a:moveTo>
                  <a:pt x="70" y="75"/>
                </a:moveTo>
                <a:cubicBezTo>
                  <a:pt x="70" y="74"/>
                  <a:pt x="69" y="74"/>
                  <a:pt x="69" y="73"/>
                </a:cubicBezTo>
                <a:cubicBezTo>
                  <a:pt x="69" y="72"/>
                  <a:pt x="69" y="71"/>
                  <a:pt x="69" y="70"/>
                </a:cubicBezTo>
                <a:cubicBezTo>
                  <a:pt x="69" y="69"/>
                  <a:pt x="69" y="69"/>
                  <a:pt x="69" y="68"/>
                </a:cubicBezTo>
                <a:cubicBezTo>
                  <a:pt x="69" y="68"/>
                  <a:pt x="69" y="68"/>
                  <a:pt x="69" y="67"/>
                </a:cubicBezTo>
                <a:cubicBezTo>
                  <a:pt x="68" y="58"/>
                  <a:pt x="70" y="49"/>
                  <a:pt x="73" y="41"/>
                </a:cubicBezTo>
                <a:cubicBezTo>
                  <a:pt x="75" y="34"/>
                  <a:pt x="78" y="29"/>
                  <a:pt x="82" y="23"/>
                </a:cubicBezTo>
                <a:cubicBezTo>
                  <a:pt x="84" y="22"/>
                  <a:pt x="86" y="21"/>
                  <a:pt x="89" y="22"/>
                </a:cubicBezTo>
                <a:cubicBezTo>
                  <a:pt x="89" y="22"/>
                  <a:pt x="89" y="22"/>
                  <a:pt x="89" y="22"/>
                </a:cubicBezTo>
                <a:cubicBezTo>
                  <a:pt x="90" y="24"/>
                  <a:pt x="91" y="26"/>
                  <a:pt x="90" y="28"/>
                </a:cubicBezTo>
                <a:cubicBezTo>
                  <a:pt x="90" y="28"/>
                  <a:pt x="89" y="28"/>
                  <a:pt x="89" y="29"/>
                </a:cubicBezTo>
                <a:cubicBezTo>
                  <a:pt x="83" y="35"/>
                  <a:pt x="78" y="43"/>
                  <a:pt x="75" y="51"/>
                </a:cubicBezTo>
                <a:cubicBezTo>
                  <a:pt x="71" y="59"/>
                  <a:pt x="69" y="68"/>
                  <a:pt x="70" y="77"/>
                </a:cubicBezTo>
                <a:cubicBezTo>
                  <a:pt x="70" y="76"/>
                  <a:pt x="70" y="76"/>
                  <a:pt x="70" y="75"/>
                </a:cubicBezTo>
                <a:close/>
                <a:moveTo>
                  <a:pt x="116" y="72"/>
                </a:moveTo>
                <a:cubicBezTo>
                  <a:pt x="108" y="57"/>
                  <a:pt x="102" y="43"/>
                  <a:pt x="98" y="31"/>
                </a:cubicBezTo>
                <a:cubicBezTo>
                  <a:pt x="95" y="21"/>
                  <a:pt x="95" y="15"/>
                  <a:pt x="95" y="12"/>
                </a:cubicBezTo>
                <a:cubicBezTo>
                  <a:pt x="95" y="9"/>
                  <a:pt x="96" y="7"/>
                  <a:pt x="96" y="7"/>
                </a:cubicBezTo>
                <a:cubicBezTo>
                  <a:pt x="96" y="7"/>
                  <a:pt x="96" y="7"/>
                  <a:pt x="96" y="7"/>
                </a:cubicBezTo>
                <a:cubicBezTo>
                  <a:pt x="96" y="7"/>
                  <a:pt x="97" y="7"/>
                  <a:pt x="97" y="7"/>
                </a:cubicBezTo>
                <a:cubicBezTo>
                  <a:pt x="98" y="7"/>
                  <a:pt x="99" y="7"/>
                  <a:pt x="101" y="8"/>
                </a:cubicBezTo>
                <a:cubicBezTo>
                  <a:pt x="110" y="12"/>
                  <a:pt x="128" y="31"/>
                  <a:pt x="146" y="60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128" y="68"/>
                  <a:pt x="128" y="68"/>
                  <a:pt x="128" y="68"/>
                </a:cubicBezTo>
                <a:lnTo>
                  <a:pt x="116" y="72"/>
                </a:lnTo>
                <a:close/>
                <a:moveTo>
                  <a:pt x="51" y="213"/>
                </a:moveTo>
                <a:cubicBezTo>
                  <a:pt x="58" y="215"/>
                  <a:pt x="66" y="216"/>
                  <a:pt x="73" y="216"/>
                </a:cubicBezTo>
                <a:cubicBezTo>
                  <a:pt x="86" y="217"/>
                  <a:pt x="98" y="217"/>
                  <a:pt x="110" y="217"/>
                </a:cubicBezTo>
                <a:cubicBezTo>
                  <a:pt x="97" y="219"/>
                  <a:pt x="83" y="220"/>
                  <a:pt x="69" y="220"/>
                </a:cubicBezTo>
                <a:cubicBezTo>
                  <a:pt x="61" y="219"/>
                  <a:pt x="53" y="219"/>
                  <a:pt x="46" y="215"/>
                </a:cubicBezTo>
                <a:cubicBezTo>
                  <a:pt x="43" y="214"/>
                  <a:pt x="41" y="211"/>
                  <a:pt x="39" y="208"/>
                </a:cubicBezTo>
                <a:cubicBezTo>
                  <a:pt x="39" y="208"/>
                  <a:pt x="39" y="208"/>
                  <a:pt x="39" y="208"/>
                </a:cubicBezTo>
                <a:cubicBezTo>
                  <a:pt x="39" y="208"/>
                  <a:pt x="39" y="208"/>
                  <a:pt x="39" y="208"/>
                </a:cubicBezTo>
                <a:cubicBezTo>
                  <a:pt x="38" y="205"/>
                  <a:pt x="39" y="202"/>
                  <a:pt x="41" y="199"/>
                </a:cubicBezTo>
                <a:cubicBezTo>
                  <a:pt x="41" y="200"/>
                  <a:pt x="41" y="201"/>
                  <a:pt x="41" y="202"/>
                </a:cubicBezTo>
                <a:cubicBezTo>
                  <a:pt x="41" y="202"/>
                  <a:pt x="41" y="202"/>
                  <a:pt x="41" y="202"/>
                </a:cubicBezTo>
                <a:cubicBezTo>
                  <a:pt x="41" y="204"/>
                  <a:pt x="41" y="206"/>
                  <a:pt x="43" y="208"/>
                </a:cubicBezTo>
                <a:cubicBezTo>
                  <a:pt x="43" y="208"/>
                  <a:pt x="43" y="208"/>
                  <a:pt x="44" y="208"/>
                </a:cubicBezTo>
                <a:cubicBezTo>
                  <a:pt x="46" y="210"/>
                  <a:pt x="48" y="212"/>
                  <a:pt x="51" y="213"/>
                </a:cubicBezTo>
                <a:close/>
                <a:moveTo>
                  <a:pt x="56" y="183"/>
                </a:moveTo>
                <a:cubicBezTo>
                  <a:pt x="57" y="177"/>
                  <a:pt x="59" y="171"/>
                  <a:pt x="61" y="165"/>
                </a:cubicBezTo>
                <a:cubicBezTo>
                  <a:pt x="62" y="159"/>
                  <a:pt x="64" y="153"/>
                  <a:pt x="67" y="148"/>
                </a:cubicBezTo>
                <a:cubicBezTo>
                  <a:pt x="68" y="143"/>
                  <a:pt x="70" y="139"/>
                  <a:pt x="73" y="135"/>
                </a:cubicBezTo>
                <a:cubicBezTo>
                  <a:pt x="71" y="145"/>
                  <a:pt x="68" y="155"/>
                  <a:pt x="65" y="165"/>
                </a:cubicBezTo>
                <a:cubicBezTo>
                  <a:pt x="63" y="170"/>
                  <a:pt x="62" y="176"/>
                  <a:pt x="60" y="181"/>
                </a:cubicBezTo>
                <a:cubicBezTo>
                  <a:pt x="60" y="182"/>
                  <a:pt x="60" y="182"/>
                  <a:pt x="59" y="183"/>
                </a:cubicBezTo>
                <a:cubicBezTo>
                  <a:pt x="59" y="184"/>
                  <a:pt x="59" y="185"/>
                  <a:pt x="58" y="186"/>
                </a:cubicBezTo>
                <a:cubicBezTo>
                  <a:pt x="58" y="188"/>
                  <a:pt x="57" y="189"/>
                  <a:pt x="57" y="190"/>
                </a:cubicBezTo>
                <a:cubicBezTo>
                  <a:pt x="56" y="192"/>
                  <a:pt x="55" y="193"/>
                  <a:pt x="55" y="195"/>
                </a:cubicBezTo>
                <a:cubicBezTo>
                  <a:pt x="55" y="193"/>
                  <a:pt x="55" y="192"/>
                  <a:pt x="55" y="190"/>
                </a:cubicBezTo>
                <a:cubicBezTo>
                  <a:pt x="55" y="189"/>
                  <a:pt x="55" y="188"/>
                  <a:pt x="56" y="187"/>
                </a:cubicBezTo>
                <a:cubicBezTo>
                  <a:pt x="56" y="185"/>
                  <a:pt x="56" y="184"/>
                  <a:pt x="56" y="183"/>
                </a:cubicBezTo>
                <a:close/>
                <a:moveTo>
                  <a:pt x="156" y="62"/>
                </a:moveTo>
                <a:cubicBezTo>
                  <a:pt x="155" y="63"/>
                  <a:pt x="153" y="63"/>
                  <a:pt x="152" y="64"/>
                </a:cubicBezTo>
                <a:cubicBezTo>
                  <a:pt x="151" y="64"/>
                  <a:pt x="150" y="65"/>
                  <a:pt x="149" y="65"/>
                </a:cubicBezTo>
                <a:cubicBezTo>
                  <a:pt x="148" y="66"/>
                  <a:pt x="146" y="67"/>
                  <a:pt x="145" y="68"/>
                </a:cubicBezTo>
                <a:cubicBezTo>
                  <a:pt x="142" y="69"/>
                  <a:pt x="140" y="70"/>
                  <a:pt x="138" y="71"/>
                </a:cubicBezTo>
                <a:cubicBezTo>
                  <a:pt x="137" y="71"/>
                  <a:pt x="136" y="72"/>
                  <a:pt x="135" y="72"/>
                </a:cubicBezTo>
                <a:cubicBezTo>
                  <a:pt x="134" y="72"/>
                  <a:pt x="133" y="73"/>
                  <a:pt x="133" y="73"/>
                </a:cubicBezTo>
                <a:cubicBezTo>
                  <a:pt x="132" y="73"/>
                  <a:pt x="132" y="73"/>
                  <a:pt x="131" y="73"/>
                </a:cubicBezTo>
                <a:cubicBezTo>
                  <a:pt x="130" y="74"/>
                  <a:pt x="129" y="74"/>
                  <a:pt x="127" y="75"/>
                </a:cubicBezTo>
                <a:cubicBezTo>
                  <a:pt x="127" y="75"/>
                  <a:pt x="125" y="75"/>
                  <a:pt x="125" y="75"/>
                </a:cubicBezTo>
                <a:cubicBezTo>
                  <a:pt x="125" y="75"/>
                  <a:pt x="127" y="74"/>
                  <a:pt x="127" y="74"/>
                </a:cubicBezTo>
                <a:cubicBezTo>
                  <a:pt x="128" y="73"/>
                  <a:pt x="129" y="73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2"/>
                  <a:pt x="131" y="72"/>
                  <a:pt x="132" y="71"/>
                </a:cubicBezTo>
                <a:cubicBezTo>
                  <a:pt x="132" y="71"/>
                  <a:pt x="133" y="71"/>
                  <a:pt x="134" y="70"/>
                </a:cubicBezTo>
                <a:cubicBezTo>
                  <a:pt x="135" y="70"/>
                  <a:pt x="136" y="69"/>
                  <a:pt x="137" y="69"/>
                </a:cubicBezTo>
                <a:cubicBezTo>
                  <a:pt x="139" y="67"/>
                  <a:pt x="141" y="66"/>
                  <a:pt x="143" y="65"/>
                </a:cubicBezTo>
                <a:cubicBezTo>
                  <a:pt x="145" y="65"/>
                  <a:pt x="146" y="64"/>
                  <a:pt x="148" y="63"/>
                </a:cubicBezTo>
                <a:cubicBezTo>
                  <a:pt x="149" y="63"/>
                  <a:pt x="150" y="62"/>
                  <a:pt x="151" y="62"/>
                </a:cubicBezTo>
                <a:cubicBezTo>
                  <a:pt x="152" y="61"/>
                  <a:pt x="153" y="61"/>
                  <a:pt x="155" y="60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157" y="60"/>
                  <a:pt x="159" y="59"/>
                  <a:pt x="161" y="58"/>
                </a:cubicBezTo>
                <a:cubicBezTo>
                  <a:pt x="161" y="58"/>
                  <a:pt x="162" y="58"/>
                  <a:pt x="163" y="58"/>
                </a:cubicBezTo>
                <a:lnTo>
                  <a:pt x="156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113"/>
          <p:cNvSpPr/>
          <p:nvPr/>
        </p:nvSpPr>
        <p:spPr>
          <a:xfrm>
            <a:off x="7893448" y="2161494"/>
            <a:ext cx="610313" cy="610313"/>
          </a:xfrm>
          <a:prstGeom prst="ellipse">
            <a:avLst/>
          </a:prstGeom>
          <a:solidFill>
            <a:srgbClr val="7A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974240" y="2335534"/>
            <a:ext cx="448728" cy="291442"/>
            <a:chOff x="8755063" y="1381126"/>
            <a:chExt cx="1231900" cy="800100"/>
          </a:xfrm>
        </p:grpSpPr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8755063" y="1419226"/>
              <a:ext cx="1231900" cy="644525"/>
            </a:xfrm>
            <a:custGeom>
              <a:avLst/>
              <a:gdLst>
                <a:gd name="T0" fmla="*/ 249 w 288"/>
                <a:gd name="T1" fmla="*/ 46 h 150"/>
                <a:gd name="T2" fmla="*/ 268 w 288"/>
                <a:gd name="T3" fmla="*/ 0 h 150"/>
                <a:gd name="T4" fmla="*/ 265 w 288"/>
                <a:gd name="T5" fmla="*/ 0 h 150"/>
                <a:gd name="T6" fmla="*/ 195 w 288"/>
                <a:gd name="T7" fmla="*/ 21 h 150"/>
                <a:gd name="T8" fmla="*/ 110 w 288"/>
                <a:gd name="T9" fmla="*/ 10 h 150"/>
                <a:gd name="T10" fmla="*/ 66 w 288"/>
                <a:gd name="T11" fmla="*/ 86 h 150"/>
                <a:gd name="T12" fmla="*/ 53 w 288"/>
                <a:gd name="T13" fmla="*/ 94 h 150"/>
                <a:gd name="T14" fmla="*/ 18 w 288"/>
                <a:gd name="T15" fmla="*/ 150 h 150"/>
                <a:gd name="T16" fmla="*/ 143 w 288"/>
                <a:gd name="T17" fmla="*/ 149 h 150"/>
                <a:gd name="T18" fmla="*/ 223 w 288"/>
                <a:gd name="T19" fmla="*/ 34 h 150"/>
                <a:gd name="T20" fmla="*/ 225 w 288"/>
                <a:gd name="T21" fmla="*/ 34 h 150"/>
                <a:gd name="T22" fmla="*/ 211 w 288"/>
                <a:gd name="T23" fmla="*/ 48 h 150"/>
                <a:gd name="T24" fmla="*/ 223 w 288"/>
                <a:gd name="T25" fmla="*/ 34 h 150"/>
                <a:gd name="T26" fmla="*/ 143 w 288"/>
                <a:gd name="T27" fmla="*/ 8 h 150"/>
                <a:gd name="T28" fmla="*/ 195 w 288"/>
                <a:gd name="T29" fmla="*/ 32 h 150"/>
                <a:gd name="T30" fmla="*/ 199 w 288"/>
                <a:gd name="T31" fmla="*/ 38 h 150"/>
                <a:gd name="T32" fmla="*/ 204 w 288"/>
                <a:gd name="T33" fmla="*/ 53 h 150"/>
                <a:gd name="T34" fmla="*/ 83 w 288"/>
                <a:gd name="T35" fmla="*/ 106 h 150"/>
                <a:gd name="T36" fmla="*/ 78 w 288"/>
                <a:gd name="T37" fmla="*/ 90 h 150"/>
                <a:gd name="T38" fmla="*/ 61 w 288"/>
                <a:gd name="T39" fmla="*/ 117 h 150"/>
                <a:gd name="T40" fmla="*/ 77 w 288"/>
                <a:gd name="T41" fmla="*/ 108 h 150"/>
                <a:gd name="T42" fmla="*/ 61 w 288"/>
                <a:gd name="T43" fmla="*/ 117 h 150"/>
                <a:gd name="T44" fmla="*/ 41 w 288"/>
                <a:gd name="T45" fmla="*/ 110 h 150"/>
                <a:gd name="T46" fmla="*/ 56 w 288"/>
                <a:gd name="T47" fmla="*/ 100 h 150"/>
                <a:gd name="T48" fmla="*/ 66 w 288"/>
                <a:gd name="T49" fmla="*/ 93 h 150"/>
                <a:gd name="T50" fmla="*/ 73 w 288"/>
                <a:gd name="T51" fmla="*/ 96 h 150"/>
                <a:gd name="T52" fmla="*/ 64 w 288"/>
                <a:gd name="T53" fmla="*/ 104 h 150"/>
                <a:gd name="T54" fmla="*/ 62 w 288"/>
                <a:gd name="T55" fmla="*/ 106 h 150"/>
                <a:gd name="T56" fmla="*/ 59 w 288"/>
                <a:gd name="T57" fmla="*/ 109 h 150"/>
                <a:gd name="T58" fmla="*/ 57 w 288"/>
                <a:gd name="T59" fmla="*/ 111 h 150"/>
                <a:gd name="T60" fmla="*/ 55 w 288"/>
                <a:gd name="T61" fmla="*/ 113 h 150"/>
                <a:gd name="T62" fmla="*/ 55 w 288"/>
                <a:gd name="T63" fmla="*/ 115 h 150"/>
                <a:gd name="T64" fmla="*/ 54 w 288"/>
                <a:gd name="T65" fmla="*/ 117 h 150"/>
                <a:gd name="T66" fmla="*/ 54 w 288"/>
                <a:gd name="T67" fmla="*/ 118 h 150"/>
                <a:gd name="T68" fmla="*/ 55 w 288"/>
                <a:gd name="T69" fmla="*/ 119 h 150"/>
                <a:gd name="T70" fmla="*/ 151 w 288"/>
                <a:gd name="T71" fmla="*/ 91 h 150"/>
                <a:gd name="T72" fmla="*/ 224 w 288"/>
                <a:gd name="T73" fmla="*/ 27 h 150"/>
                <a:gd name="T74" fmla="*/ 220 w 288"/>
                <a:gd name="T75" fmla="*/ 28 h 150"/>
                <a:gd name="T76" fmla="*/ 217 w 288"/>
                <a:gd name="T77" fmla="*/ 28 h 150"/>
                <a:gd name="T78" fmla="*/ 213 w 288"/>
                <a:gd name="T79" fmla="*/ 29 h 150"/>
                <a:gd name="T80" fmla="*/ 203 w 288"/>
                <a:gd name="T81" fmla="*/ 32 h 150"/>
                <a:gd name="T82" fmla="*/ 268 w 288"/>
                <a:gd name="T83" fmla="*/ 7 h 150"/>
                <a:gd name="T84" fmla="*/ 153 w 288"/>
                <a:gd name="T85" fmla="*/ 95 h 150"/>
                <a:gd name="T86" fmla="*/ 143 w 288"/>
                <a:gd name="T87" fmla="*/ 143 h 150"/>
                <a:gd name="T88" fmla="*/ 210 w 288"/>
                <a:gd name="T89" fmla="*/ 7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8" h="150">
                  <a:moveTo>
                    <a:pt x="213" y="99"/>
                  </a:moveTo>
                  <a:cubicBezTo>
                    <a:pt x="216" y="88"/>
                    <a:pt x="217" y="78"/>
                    <a:pt x="216" y="68"/>
                  </a:cubicBezTo>
                  <a:cubicBezTo>
                    <a:pt x="228" y="60"/>
                    <a:pt x="240" y="53"/>
                    <a:pt x="249" y="46"/>
                  </a:cubicBezTo>
                  <a:cubicBezTo>
                    <a:pt x="288" y="18"/>
                    <a:pt x="283" y="9"/>
                    <a:pt x="282" y="6"/>
                  </a:cubicBezTo>
                  <a:cubicBezTo>
                    <a:pt x="280" y="2"/>
                    <a:pt x="275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7" y="0"/>
                    <a:pt x="266" y="0"/>
                    <a:pt x="265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50" y="1"/>
                    <a:pt x="226" y="8"/>
                    <a:pt x="195" y="20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4" y="21"/>
                    <a:pt x="194" y="21"/>
                    <a:pt x="193" y="21"/>
                  </a:cubicBezTo>
                  <a:cubicBezTo>
                    <a:pt x="180" y="9"/>
                    <a:pt x="162" y="2"/>
                    <a:pt x="143" y="2"/>
                  </a:cubicBezTo>
                  <a:cubicBezTo>
                    <a:pt x="132" y="2"/>
                    <a:pt x="120" y="4"/>
                    <a:pt x="110" y="10"/>
                  </a:cubicBezTo>
                  <a:cubicBezTo>
                    <a:pt x="93" y="18"/>
                    <a:pt x="79" y="34"/>
                    <a:pt x="73" y="52"/>
                  </a:cubicBezTo>
                  <a:cubicBezTo>
                    <a:pt x="70" y="62"/>
                    <a:pt x="69" y="73"/>
                    <a:pt x="70" y="83"/>
                  </a:cubicBezTo>
                  <a:cubicBezTo>
                    <a:pt x="69" y="84"/>
                    <a:pt x="67" y="85"/>
                    <a:pt x="66" y="86"/>
                  </a:cubicBezTo>
                  <a:cubicBezTo>
                    <a:pt x="64" y="87"/>
                    <a:pt x="63" y="88"/>
                    <a:pt x="62" y="89"/>
                  </a:cubicBezTo>
                  <a:cubicBezTo>
                    <a:pt x="59" y="90"/>
                    <a:pt x="57" y="91"/>
                    <a:pt x="55" y="93"/>
                  </a:cubicBezTo>
                  <a:cubicBezTo>
                    <a:pt x="55" y="93"/>
                    <a:pt x="54" y="94"/>
                    <a:pt x="53" y="94"/>
                  </a:cubicBezTo>
                  <a:cubicBezTo>
                    <a:pt x="42" y="102"/>
                    <a:pt x="30" y="110"/>
                    <a:pt x="20" y="118"/>
                  </a:cubicBezTo>
                  <a:cubicBezTo>
                    <a:pt x="0" y="136"/>
                    <a:pt x="4" y="143"/>
                    <a:pt x="5" y="145"/>
                  </a:cubicBezTo>
                  <a:cubicBezTo>
                    <a:pt x="7" y="149"/>
                    <a:pt x="11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33" y="150"/>
                    <a:pt x="60" y="143"/>
                    <a:pt x="93" y="129"/>
                  </a:cubicBezTo>
                  <a:cubicBezTo>
                    <a:pt x="107" y="142"/>
                    <a:pt x="124" y="149"/>
                    <a:pt x="143" y="149"/>
                  </a:cubicBezTo>
                  <a:cubicBezTo>
                    <a:pt x="155" y="149"/>
                    <a:pt x="166" y="146"/>
                    <a:pt x="176" y="141"/>
                  </a:cubicBezTo>
                  <a:cubicBezTo>
                    <a:pt x="194" y="132"/>
                    <a:pt x="207" y="117"/>
                    <a:pt x="213" y="99"/>
                  </a:cubicBezTo>
                  <a:close/>
                  <a:moveTo>
                    <a:pt x="223" y="34"/>
                  </a:moveTo>
                  <a:cubicBezTo>
                    <a:pt x="223" y="34"/>
                    <a:pt x="224" y="34"/>
                    <a:pt x="224" y="34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5" y="34"/>
                    <a:pt x="225" y="34"/>
                    <a:pt x="225" y="34"/>
                  </a:cubicBezTo>
                  <a:cubicBezTo>
                    <a:pt x="225" y="34"/>
                    <a:pt x="225" y="34"/>
                    <a:pt x="225" y="34"/>
                  </a:cubicBezTo>
                  <a:cubicBezTo>
                    <a:pt x="225" y="34"/>
                    <a:pt x="225" y="34"/>
                    <a:pt x="226" y="34"/>
                  </a:cubicBezTo>
                  <a:cubicBezTo>
                    <a:pt x="225" y="35"/>
                    <a:pt x="222" y="39"/>
                    <a:pt x="211" y="48"/>
                  </a:cubicBezTo>
                  <a:cubicBezTo>
                    <a:pt x="211" y="46"/>
                    <a:pt x="210" y="44"/>
                    <a:pt x="209" y="42"/>
                  </a:cubicBezTo>
                  <a:cubicBezTo>
                    <a:pt x="208" y="41"/>
                    <a:pt x="207" y="39"/>
                    <a:pt x="206" y="37"/>
                  </a:cubicBezTo>
                  <a:cubicBezTo>
                    <a:pt x="215" y="35"/>
                    <a:pt x="220" y="34"/>
                    <a:pt x="223" y="34"/>
                  </a:cubicBezTo>
                  <a:close/>
                  <a:moveTo>
                    <a:pt x="79" y="54"/>
                  </a:moveTo>
                  <a:cubicBezTo>
                    <a:pt x="85" y="37"/>
                    <a:pt x="97" y="23"/>
                    <a:pt x="113" y="15"/>
                  </a:cubicBezTo>
                  <a:cubicBezTo>
                    <a:pt x="122" y="10"/>
                    <a:pt x="133" y="8"/>
                    <a:pt x="143" y="8"/>
                  </a:cubicBezTo>
                  <a:cubicBezTo>
                    <a:pt x="161" y="8"/>
                    <a:pt x="177" y="15"/>
                    <a:pt x="189" y="26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2" y="29"/>
                    <a:pt x="193" y="30"/>
                    <a:pt x="195" y="32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6" y="34"/>
                    <a:pt x="197" y="36"/>
                    <a:pt x="199" y="37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201" y="40"/>
                    <a:pt x="202" y="43"/>
                    <a:pt x="203" y="45"/>
                  </a:cubicBezTo>
                  <a:cubicBezTo>
                    <a:pt x="204" y="47"/>
                    <a:pt x="205" y="49"/>
                    <a:pt x="206" y="51"/>
                  </a:cubicBezTo>
                  <a:cubicBezTo>
                    <a:pt x="205" y="52"/>
                    <a:pt x="205" y="52"/>
                    <a:pt x="204" y="53"/>
                  </a:cubicBezTo>
                  <a:cubicBezTo>
                    <a:pt x="189" y="63"/>
                    <a:pt x="169" y="74"/>
                    <a:pt x="148" y="85"/>
                  </a:cubicBezTo>
                  <a:cubicBezTo>
                    <a:pt x="125" y="97"/>
                    <a:pt x="103" y="106"/>
                    <a:pt x="86" y="112"/>
                  </a:cubicBezTo>
                  <a:cubicBezTo>
                    <a:pt x="85" y="110"/>
                    <a:pt x="84" y="108"/>
                    <a:pt x="83" y="106"/>
                  </a:cubicBezTo>
                  <a:cubicBezTo>
                    <a:pt x="81" y="102"/>
                    <a:pt x="80" y="99"/>
                    <a:pt x="79" y="96"/>
                  </a:cubicBezTo>
                  <a:cubicBezTo>
                    <a:pt x="79" y="95"/>
                    <a:pt x="78" y="93"/>
                    <a:pt x="78" y="92"/>
                  </a:cubicBezTo>
                  <a:cubicBezTo>
                    <a:pt x="78" y="91"/>
                    <a:pt x="78" y="90"/>
                    <a:pt x="78" y="90"/>
                  </a:cubicBezTo>
                  <a:cubicBezTo>
                    <a:pt x="77" y="88"/>
                    <a:pt x="77" y="87"/>
                    <a:pt x="77" y="85"/>
                  </a:cubicBezTo>
                  <a:cubicBezTo>
                    <a:pt x="75" y="75"/>
                    <a:pt x="76" y="64"/>
                    <a:pt x="79" y="54"/>
                  </a:cubicBezTo>
                  <a:close/>
                  <a:moveTo>
                    <a:pt x="61" y="117"/>
                  </a:moveTo>
                  <a:cubicBezTo>
                    <a:pt x="61" y="117"/>
                    <a:pt x="61" y="117"/>
                    <a:pt x="61" y="117"/>
                  </a:cubicBezTo>
                  <a:cubicBezTo>
                    <a:pt x="61" y="115"/>
                    <a:pt x="64" y="111"/>
                    <a:pt x="75" y="103"/>
                  </a:cubicBezTo>
                  <a:cubicBezTo>
                    <a:pt x="76" y="105"/>
                    <a:pt x="77" y="107"/>
                    <a:pt x="77" y="108"/>
                  </a:cubicBezTo>
                  <a:cubicBezTo>
                    <a:pt x="78" y="110"/>
                    <a:pt x="79" y="112"/>
                    <a:pt x="80" y="114"/>
                  </a:cubicBezTo>
                  <a:cubicBezTo>
                    <a:pt x="73" y="116"/>
                    <a:pt x="67" y="117"/>
                    <a:pt x="63" y="117"/>
                  </a:cubicBezTo>
                  <a:cubicBezTo>
                    <a:pt x="62" y="117"/>
                    <a:pt x="62" y="117"/>
                    <a:pt x="61" y="117"/>
                  </a:cubicBezTo>
                  <a:close/>
                  <a:moveTo>
                    <a:pt x="18" y="144"/>
                  </a:moveTo>
                  <a:cubicBezTo>
                    <a:pt x="13" y="144"/>
                    <a:pt x="11" y="143"/>
                    <a:pt x="10" y="142"/>
                  </a:cubicBezTo>
                  <a:cubicBezTo>
                    <a:pt x="9" y="140"/>
                    <a:pt x="14" y="130"/>
                    <a:pt x="41" y="110"/>
                  </a:cubicBezTo>
                  <a:cubicBezTo>
                    <a:pt x="43" y="108"/>
                    <a:pt x="46" y="107"/>
                    <a:pt x="48" y="105"/>
                  </a:cubicBezTo>
                  <a:cubicBezTo>
                    <a:pt x="48" y="105"/>
                    <a:pt x="49" y="105"/>
                    <a:pt x="49" y="105"/>
                  </a:cubicBezTo>
                  <a:cubicBezTo>
                    <a:pt x="51" y="103"/>
                    <a:pt x="53" y="102"/>
                    <a:pt x="56" y="100"/>
                  </a:cubicBezTo>
                  <a:cubicBezTo>
                    <a:pt x="56" y="100"/>
                    <a:pt x="57" y="99"/>
                    <a:pt x="57" y="99"/>
                  </a:cubicBezTo>
                  <a:cubicBezTo>
                    <a:pt x="59" y="98"/>
                    <a:pt x="61" y="96"/>
                    <a:pt x="63" y="95"/>
                  </a:cubicBezTo>
                  <a:cubicBezTo>
                    <a:pt x="64" y="94"/>
                    <a:pt x="65" y="94"/>
                    <a:pt x="66" y="93"/>
                  </a:cubicBezTo>
                  <a:cubicBezTo>
                    <a:pt x="68" y="92"/>
                    <a:pt x="69" y="91"/>
                    <a:pt x="71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3"/>
                    <a:pt x="72" y="95"/>
                    <a:pt x="73" y="96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69" y="100"/>
                    <a:pt x="66" y="102"/>
                    <a:pt x="64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3" y="105"/>
                    <a:pt x="63" y="105"/>
                    <a:pt x="62" y="106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1" y="107"/>
                    <a:pt x="61" y="107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9" y="108"/>
                    <a:pt x="59" y="109"/>
                    <a:pt x="59" y="109"/>
                  </a:cubicBezTo>
                  <a:cubicBezTo>
                    <a:pt x="58" y="109"/>
                    <a:pt x="58" y="109"/>
                    <a:pt x="58" y="110"/>
                  </a:cubicBezTo>
                  <a:cubicBezTo>
                    <a:pt x="58" y="110"/>
                    <a:pt x="58" y="110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3"/>
                  </a:cubicBezTo>
                  <a:cubicBezTo>
                    <a:pt x="56" y="113"/>
                    <a:pt x="56" y="113"/>
                    <a:pt x="55" y="113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4"/>
                    <a:pt x="55" y="114"/>
                    <a:pt x="55" y="115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5" y="115"/>
                    <a:pt x="55" y="115"/>
                    <a:pt x="55" y="116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54" y="116"/>
                    <a:pt x="54" y="116"/>
                    <a:pt x="54" y="117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4" y="119"/>
                    <a:pt x="54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20"/>
                    <a:pt x="55" y="120"/>
                  </a:cubicBezTo>
                  <a:cubicBezTo>
                    <a:pt x="56" y="122"/>
                    <a:pt x="59" y="123"/>
                    <a:pt x="63" y="123"/>
                  </a:cubicBezTo>
                  <a:cubicBezTo>
                    <a:pt x="77" y="123"/>
                    <a:pt x="112" y="110"/>
                    <a:pt x="151" y="91"/>
                  </a:cubicBezTo>
                  <a:cubicBezTo>
                    <a:pt x="174" y="79"/>
                    <a:pt x="195" y="67"/>
                    <a:pt x="210" y="56"/>
                  </a:cubicBezTo>
                  <a:cubicBezTo>
                    <a:pt x="232" y="41"/>
                    <a:pt x="233" y="35"/>
                    <a:pt x="232" y="31"/>
                  </a:cubicBezTo>
                  <a:cubicBezTo>
                    <a:pt x="230" y="29"/>
                    <a:pt x="228" y="27"/>
                    <a:pt x="224" y="27"/>
                  </a:cubicBezTo>
                  <a:cubicBezTo>
                    <a:pt x="223" y="27"/>
                    <a:pt x="223" y="27"/>
                    <a:pt x="222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1" y="28"/>
                    <a:pt x="221" y="28"/>
                    <a:pt x="220" y="28"/>
                  </a:cubicBezTo>
                  <a:cubicBezTo>
                    <a:pt x="220" y="28"/>
                    <a:pt x="220" y="28"/>
                    <a:pt x="219" y="28"/>
                  </a:cubicBezTo>
                  <a:cubicBezTo>
                    <a:pt x="219" y="28"/>
                    <a:pt x="219" y="28"/>
                    <a:pt x="218" y="28"/>
                  </a:cubicBezTo>
                  <a:cubicBezTo>
                    <a:pt x="218" y="28"/>
                    <a:pt x="217" y="28"/>
                    <a:pt x="217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5" y="29"/>
                    <a:pt x="214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2" y="29"/>
                    <a:pt x="211" y="29"/>
                    <a:pt x="210" y="30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07" y="30"/>
                    <a:pt x="205" y="31"/>
                    <a:pt x="203" y="32"/>
                  </a:cubicBezTo>
                  <a:cubicBezTo>
                    <a:pt x="202" y="32"/>
                    <a:pt x="202" y="32"/>
                    <a:pt x="202" y="31"/>
                  </a:cubicBezTo>
                  <a:cubicBezTo>
                    <a:pt x="201" y="30"/>
                    <a:pt x="200" y="28"/>
                    <a:pt x="198" y="26"/>
                  </a:cubicBezTo>
                  <a:cubicBezTo>
                    <a:pt x="230" y="14"/>
                    <a:pt x="255" y="7"/>
                    <a:pt x="268" y="7"/>
                  </a:cubicBezTo>
                  <a:cubicBezTo>
                    <a:pt x="273" y="7"/>
                    <a:pt x="275" y="8"/>
                    <a:pt x="276" y="9"/>
                  </a:cubicBezTo>
                  <a:cubicBezTo>
                    <a:pt x="277" y="11"/>
                    <a:pt x="272" y="21"/>
                    <a:pt x="245" y="41"/>
                  </a:cubicBezTo>
                  <a:cubicBezTo>
                    <a:pt x="222" y="58"/>
                    <a:pt x="189" y="77"/>
                    <a:pt x="153" y="95"/>
                  </a:cubicBezTo>
                  <a:cubicBezTo>
                    <a:pt x="95" y="124"/>
                    <a:pt x="41" y="144"/>
                    <a:pt x="18" y="144"/>
                  </a:cubicBezTo>
                  <a:close/>
                  <a:moveTo>
                    <a:pt x="173" y="136"/>
                  </a:moveTo>
                  <a:cubicBezTo>
                    <a:pt x="164" y="140"/>
                    <a:pt x="154" y="143"/>
                    <a:pt x="143" y="143"/>
                  </a:cubicBezTo>
                  <a:cubicBezTo>
                    <a:pt x="127" y="143"/>
                    <a:pt x="112" y="137"/>
                    <a:pt x="100" y="127"/>
                  </a:cubicBezTo>
                  <a:cubicBezTo>
                    <a:pt x="117" y="119"/>
                    <a:pt x="137" y="111"/>
                    <a:pt x="156" y="101"/>
                  </a:cubicBezTo>
                  <a:cubicBezTo>
                    <a:pt x="175" y="91"/>
                    <a:pt x="194" y="81"/>
                    <a:pt x="210" y="71"/>
                  </a:cubicBezTo>
                  <a:cubicBezTo>
                    <a:pt x="211" y="80"/>
                    <a:pt x="210" y="88"/>
                    <a:pt x="207" y="97"/>
                  </a:cubicBezTo>
                  <a:cubicBezTo>
                    <a:pt x="201" y="114"/>
                    <a:pt x="189" y="127"/>
                    <a:pt x="173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8874126" y="1857376"/>
              <a:ext cx="138113" cy="147638"/>
            </a:xfrm>
            <a:custGeom>
              <a:avLst/>
              <a:gdLst>
                <a:gd name="T0" fmla="*/ 9 w 32"/>
                <a:gd name="T1" fmla="*/ 31 h 34"/>
                <a:gd name="T2" fmla="*/ 6 w 32"/>
                <a:gd name="T3" fmla="*/ 31 h 34"/>
                <a:gd name="T4" fmla="*/ 4 w 32"/>
                <a:gd name="T5" fmla="*/ 30 h 34"/>
                <a:gd name="T6" fmla="*/ 4 w 32"/>
                <a:gd name="T7" fmla="*/ 29 h 34"/>
                <a:gd name="T8" fmla="*/ 4 w 32"/>
                <a:gd name="T9" fmla="*/ 28 h 34"/>
                <a:gd name="T10" fmla="*/ 5 w 32"/>
                <a:gd name="T11" fmla="*/ 26 h 34"/>
                <a:gd name="T12" fmla="*/ 10 w 32"/>
                <a:gd name="T13" fmla="*/ 20 h 34"/>
                <a:gd name="T14" fmla="*/ 14 w 32"/>
                <a:gd name="T15" fmla="*/ 16 h 34"/>
                <a:gd name="T16" fmla="*/ 19 w 32"/>
                <a:gd name="T17" fmla="*/ 11 h 34"/>
                <a:gd name="T18" fmla="*/ 23 w 32"/>
                <a:gd name="T19" fmla="*/ 7 h 34"/>
                <a:gd name="T20" fmla="*/ 30 w 32"/>
                <a:gd name="T21" fmla="*/ 2 h 34"/>
                <a:gd name="T22" fmla="*/ 32 w 32"/>
                <a:gd name="T23" fmla="*/ 0 h 34"/>
                <a:gd name="T24" fmla="*/ 29 w 32"/>
                <a:gd name="T25" fmla="*/ 1 h 34"/>
                <a:gd name="T26" fmla="*/ 22 w 32"/>
                <a:gd name="T27" fmla="*/ 6 h 34"/>
                <a:gd name="T28" fmla="*/ 17 w 32"/>
                <a:gd name="T29" fmla="*/ 9 h 34"/>
                <a:gd name="T30" fmla="*/ 12 w 32"/>
                <a:gd name="T31" fmla="*/ 13 h 34"/>
                <a:gd name="T32" fmla="*/ 7 w 32"/>
                <a:gd name="T33" fmla="*/ 18 h 34"/>
                <a:gd name="T34" fmla="*/ 2 w 32"/>
                <a:gd name="T35" fmla="*/ 24 h 34"/>
                <a:gd name="T36" fmla="*/ 0 w 32"/>
                <a:gd name="T37" fmla="*/ 27 h 34"/>
                <a:gd name="T38" fmla="*/ 0 w 32"/>
                <a:gd name="T39" fmla="*/ 30 h 34"/>
                <a:gd name="T40" fmla="*/ 1 w 32"/>
                <a:gd name="T41" fmla="*/ 32 h 34"/>
                <a:gd name="T42" fmla="*/ 5 w 32"/>
                <a:gd name="T43" fmla="*/ 34 h 34"/>
                <a:gd name="T44" fmla="*/ 9 w 32"/>
                <a:gd name="T45" fmla="*/ 34 h 34"/>
                <a:gd name="T46" fmla="*/ 16 w 32"/>
                <a:gd name="T47" fmla="*/ 33 h 34"/>
                <a:gd name="T48" fmla="*/ 21 w 32"/>
                <a:gd name="T49" fmla="*/ 32 h 34"/>
                <a:gd name="T50" fmla="*/ 29 w 32"/>
                <a:gd name="T51" fmla="*/ 29 h 34"/>
                <a:gd name="T52" fmla="*/ 32 w 32"/>
                <a:gd name="T53" fmla="*/ 28 h 34"/>
                <a:gd name="T54" fmla="*/ 32 w 32"/>
                <a:gd name="T55" fmla="*/ 28 h 34"/>
                <a:gd name="T56" fmla="*/ 21 w 32"/>
                <a:gd name="T57" fmla="*/ 30 h 34"/>
                <a:gd name="T58" fmla="*/ 9 w 32"/>
                <a:gd name="T5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34">
                  <a:moveTo>
                    <a:pt x="9" y="31"/>
                  </a:moveTo>
                  <a:cubicBezTo>
                    <a:pt x="8" y="31"/>
                    <a:pt x="7" y="31"/>
                    <a:pt x="6" y="31"/>
                  </a:cubicBezTo>
                  <a:cubicBezTo>
                    <a:pt x="5" y="31"/>
                    <a:pt x="4" y="30"/>
                    <a:pt x="4" y="30"/>
                  </a:cubicBezTo>
                  <a:cubicBezTo>
                    <a:pt x="4" y="30"/>
                    <a:pt x="4" y="30"/>
                    <a:pt x="4" y="29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4" y="27"/>
                    <a:pt x="5" y="27"/>
                    <a:pt x="5" y="26"/>
                  </a:cubicBezTo>
                  <a:cubicBezTo>
                    <a:pt x="7" y="24"/>
                    <a:pt x="8" y="22"/>
                    <a:pt x="10" y="20"/>
                  </a:cubicBezTo>
                  <a:cubicBezTo>
                    <a:pt x="11" y="19"/>
                    <a:pt x="13" y="17"/>
                    <a:pt x="14" y="16"/>
                  </a:cubicBezTo>
                  <a:cubicBezTo>
                    <a:pt x="16" y="14"/>
                    <a:pt x="17" y="13"/>
                    <a:pt x="19" y="11"/>
                  </a:cubicBezTo>
                  <a:cubicBezTo>
                    <a:pt x="20" y="10"/>
                    <a:pt x="22" y="9"/>
                    <a:pt x="23" y="7"/>
                  </a:cubicBezTo>
                  <a:cubicBezTo>
                    <a:pt x="26" y="5"/>
                    <a:pt x="28" y="3"/>
                    <a:pt x="30" y="2"/>
                  </a:cubicBezTo>
                  <a:cubicBezTo>
                    <a:pt x="31" y="0"/>
                    <a:pt x="32" y="0"/>
                    <a:pt x="32" y="0"/>
                  </a:cubicBezTo>
                  <a:cubicBezTo>
                    <a:pt x="32" y="0"/>
                    <a:pt x="31" y="0"/>
                    <a:pt x="29" y="1"/>
                  </a:cubicBezTo>
                  <a:cubicBezTo>
                    <a:pt x="27" y="2"/>
                    <a:pt x="25" y="4"/>
                    <a:pt x="22" y="6"/>
                  </a:cubicBezTo>
                  <a:cubicBezTo>
                    <a:pt x="20" y="7"/>
                    <a:pt x="19" y="8"/>
                    <a:pt x="17" y="9"/>
                  </a:cubicBezTo>
                  <a:cubicBezTo>
                    <a:pt x="16" y="10"/>
                    <a:pt x="14" y="12"/>
                    <a:pt x="12" y="13"/>
                  </a:cubicBezTo>
                  <a:cubicBezTo>
                    <a:pt x="10" y="15"/>
                    <a:pt x="9" y="16"/>
                    <a:pt x="7" y="18"/>
                  </a:cubicBezTo>
                  <a:cubicBezTo>
                    <a:pt x="5" y="20"/>
                    <a:pt x="4" y="21"/>
                    <a:pt x="2" y="24"/>
                  </a:cubicBezTo>
                  <a:cubicBezTo>
                    <a:pt x="2" y="25"/>
                    <a:pt x="1" y="26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0"/>
                    <a:pt x="0" y="32"/>
                    <a:pt x="1" y="32"/>
                  </a:cubicBezTo>
                  <a:cubicBezTo>
                    <a:pt x="2" y="34"/>
                    <a:pt x="4" y="34"/>
                    <a:pt x="5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11" y="34"/>
                    <a:pt x="14" y="34"/>
                    <a:pt x="16" y="33"/>
                  </a:cubicBezTo>
                  <a:cubicBezTo>
                    <a:pt x="18" y="33"/>
                    <a:pt x="19" y="32"/>
                    <a:pt x="21" y="32"/>
                  </a:cubicBezTo>
                  <a:cubicBezTo>
                    <a:pt x="25" y="31"/>
                    <a:pt x="27" y="30"/>
                    <a:pt x="29" y="29"/>
                  </a:cubicBezTo>
                  <a:cubicBezTo>
                    <a:pt x="30" y="29"/>
                    <a:pt x="31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28" y="29"/>
                    <a:pt x="21" y="30"/>
                  </a:cubicBezTo>
                  <a:cubicBezTo>
                    <a:pt x="17" y="30"/>
                    <a:pt x="13" y="31"/>
                    <a:pt x="9" y="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9661526" y="1484313"/>
              <a:ext cx="193675" cy="115888"/>
            </a:xfrm>
            <a:custGeom>
              <a:avLst/>
              <a:gdLst>
                <a:gd name="T0" fmla="*/ 30 w 45"/>
                <a:gd name="T1" fmla="*/ 5 h 27"/>
                <a:gd name="T2" fmla="*/ 37 w 45"/>
                <a:gd name="T3" fmla="*/ 4 h 27"/>
                <a:gd name="T4" fmla="*/ 40 w 45"/>
                <a:gd name="T5" fmla="*/ 5 h 27"/>
                <a:gd name="T6" fmla="*/ 41 w 45"/>
                <a:gd name="T7" fmla="*/ 5 h 27"/>
                <a:gd name="T8" fmla="*/ 41 w 45"/>
                <a:gd name="T9" fmla="*/ 6 h 27"/>
                <a:gd name="T10" fmla="*/ 40 w 45"/>
                <a:gd name="T11" fmla="*/ 8 h 27"/>
                <a:gd name="T12" fmla="*/ 39 w 45"/>
                <a:gd name="T13" fmla="*/ 10 h 27"/>
                <a:gd name="T14" fmla="*/ 31 w 45"/>
                <a:gd name="T15" fmla="*/ 19 h 27"/>
                <a:gd name="T16" fmla="*/ 22 w 45"/>
                <a:gd name="T17" fmla="*/ 27 h 27"/>
                <a:gd name="T18" fmla="*/ 23 w 45"/>
                <a:gd name="T19" fmla="*/ 27 h 27"/>
                <a:gd name="T20" fmla="*/ 25 w 45"/>
                <a:gd name="T21" fmla="*/ 26 h 27"/>
                <a:gd name="T22" fmla="*/ 32 w 45"/>
                <a:gd name="T23" fmla="*/ 21 h 27"/>
                <a:gd name="T24" fmla="*/ 37 w 45"/>
                <a:gd name="T25" fmla="*/ 17 h 27"/>
                <a:gd name="T26" fmla="*/ 42 w 45"/>
                <a:gd name="T27" fmla="*/ 13 h 27"/>
                <a:gd name="T28" fmla="*/ 44 w 45"/>
                <a:gd name="T29" fmla="*/ 9 h 27"/>
                <a:gd name="T30" fmla="*/ 45 w 45"/>
                <a:gd name="T31" fmla="*/ 5 h 27"/>
                <a:gd name="T32" fmla="*/ 43 w 45"/>
                <a:gd name="T33" fmla="*/ 2 h 27"/>
                <a:gd name="T34" fmla="*/ 41 w 45"/>
                <a:gd name="T35" fmla="*/ 1 h 27"/>
                <a:gd name="T36" fmla="*/ 37 w 45"/>
                <a:gd name="T37" fmla="*/ 1 h 27"/>
                <a:gd name="T38" fmla="*/ 29 w 45"/>
                <a:gd name="T39" fmla="*/ 1 h 27"/>
                <a:gd name="T40" fmla="*/ 23 w 45"/>
                <a:gd name="T41" fmla="*/ 2 h 27"/>
                <a:gd name="T42" fmla="*/ 16 w 45"/>
                <a:gd name="T43" fmla="*/ 4 h 27"/>
                <a:gd name="T44" fmla="*/ 11 w 45"/>
                <a:gd name="T45" fmla="*/ 6 h 27"/>
                <a:gd name="T46" fmla="*/ 3 w 45"/>
                <a:gd name="T47" fmla="*/ 9 h 27"/>
                <a:gd name="T48" fmla="*/ 0 w 45"/>
                <a:gd name="T49" fmla="*/ 10 h 27"/>
                <a:gd name="T50" fmla="*/ 3 w 45"/>
                <a:gd name="T51" fmla="*/ 10 h 27"/>
                <a:gd name="T52" fmla="*/ 11 w 45"/>
                <a:gd name="T53" fmla="*/ 8 h 27"/>
                <a:gd name="T54" fmla="*/ 17 w 45"/>
                <a:gd name="T55" fmla="*/ 7 h 27"/>
                <a:gd name="T56" fmla="*/ 23 w 45"/>
                <a:gd name="T57" fmla="*/ 6 h 27"/>
                <a:gd name="T58" fmla="*/ 30 w 45"/>
                <a:gd name="T5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27">
                  <a:moveTo>
                    <a:pt x="30" y="5"/>
                  </a:moveTo>
                  <a:cubicBezTo>
                    <a:pt x="32" y="4"/>
                    <a:pt x="34" y="4"/>
                    <a:pt x="37" y="4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1" y="7"/>
                    <a:pt x="40" y="8"/>
                  </a:cubicBezTo>
                  <a:cubicBezTo>
                    <a:pt x="40" y="9"/>
                    <a:pt x="39" y="10"/>
                    <a:pt x="39" y="10"/>
                  </a:cubicBezTo>
                  <a:cubicBezTo>
                    <a:pt x="36" y="14"/>
                    <a:pt x="33" y="17"/>
                    <a:pt x="31" y="19"/>
                  </a:cubicBezTo>
                  <a:cubicBezTo>
                    <a:pt x="26" y="24"/>
                    <a:pt x="22" y="27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4" y="27"/>
                    <a:pt x="24" y="26"/>
                    <a:pt x="25" y="26"/>
                  </a:cubicBezTo>
                  <a:cubicBezTo>
                    <a:pt x="27" y="25"/>
                    <a:pt x="29" y="23"/>
                    <a:pt x="32" y="21"/>
                  </a:cubicBezTo>
                  <a:cubicBezTo>
                    <a:pt x="34" y="20"/>
                    <a:pt x="35" y="19"/>
                    <a:pt x="37" y="17"/>
                  </a:cubicBezTo>
                  <a:cubicBezTo>
                    <a:pt x="38" y="16"/>
                    <a:pt x="40" y="14"/>
                    <a:pt x="42" y="13"/>
                  </a:cubicBezTo>
                  <a:cubicBezTo>
                    <a:pt x="42" y="12"/>
                    <a:pt x="43" y="11"/>
                    <a:pt x="44" y="9"/>
                  </a:cubicBezTo>
                  <a:cubicBezTo>
                    <a:pt x="44" y="8"/>
                    <a:pt x="45" y="7"/>
                    <a:pt x="45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2" y="2"/>
                    <a:pt x="42" y="2"/>
                    <a:pt x="41" y="1"/>
                  </a:cubicBezTo>
                  <a:cubicBezTo>
                    <a:pt x="39" y="1"/>
                    <a:pt x="38" y="1"/>
                    <a:pt x="37" y="1"/>
                  </a:cubicBezTo>
                  <a:cubicBezTo>
                    <a:pt x="34" y="0"/>
                    <a:pt x="32" y="1"/>
                    <a:pt x="29" y="1"/>
                  </a:cubicBezTo>
                  <a:cubicBezTo>
                    <a:pt x="27" y="1"/>
                    <a:pt x="25" y="2"/>
                    <a:pt x="23" y="2"/>
                  </a:cubicBezTo>
                  <a:cubicBezTo>
                    <a:pt x="20" y="3"/>
                    <a:pt x="18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7" y="7"/>
                    <a:pt x="5" y="8"/>
                    <a:pt x="3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1" y="10"/>
                    <a:pt x="3" y="10"/>
                  </a:cubicBezTo>
                  <a:cubicBezTo>
                    <a:pt x="5" y="9"/>
                    <a:pt x="8" y="9"/>
                    <a:pt x="11" y="8"/>
                  </a:cubicBezTo>
                  <a:cubicBezTo>
                    <a:pt x="13" y="8"/>
                    <a:pt x="15" y="7"/>
                    <a:pt x="17" y="7"/>
                  </a:cubicBezTo>
                  <a:cubicBezTo>
                    <a:pt x="19" y="6"/>
                    <a:pt x="21" y="6"/>
                    <a:pt x="23" y="6"/>
                  </a:cubicBezTo>
                  <a:cubicBezTo>
                    <a:pt x="25" y="5"/>
                    <a:pt x="28" y="5"/>
                    <a:pt x="3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8836026" y="1381126"/>
              <a:ext cx="161925" cy="176213"/>
            </a:xfrm>
            <a:custGeom>
              <a:avLst/>
              <a:gdLst>
                <a:gd name="T0" fmla="*/ 6 w 38"/>
                <a:gd name="T1" fmla="*/ 23 h 41"/>
                <a:gd name="T2" fmla="*/ 15 w 38"/>
                <a:gd name="T3" fmla="*/ 25 h 41"/>
                <a:gd name="T4" fmla="*/ 17 w 38"/>
                <a:gd name="T5" fmla="*/ 34 h 41"/>
                <a:gd name="T6" fmla="*/ 19 w 38"/>
                <a:gd name="T7" fmla="*/ 39 h 41"/>
                <a:gd name="T8" fmla="*/ 19 w 38"/>
                <a:gd name="T9" fmla="*/ 41 h 41"/>
                <a:gd name="T10" fmla="*/ 20 w 38"/>
                <a:gd name="T11" fmla="*/ 39 h 41"/>
                <a:gd name="T12" fmla="*/ 22 w 38"/>
                <a:gd name="T13" fmla="*/ 34 h 41"/>
                <a:gd name="T14" fmla="*/ 23 w 38"/>
                <a:gd name="T15" fmla="*/ 25 h 41"/>
                <a:gd name="T16" fmla="*/ 32 w 38"/>
                <a:gd name="T17" fmla="*/ 23 h 41"/>
                <a:gd name="T18" fmla="*/ 37 w 38"/>
                <a:gd name="T19" fmla="*/ 21 h 41"/>
                <a:gd name="T20" fmla="*/ 38 w 38"/>
                <a:gd name="T21" fmla="*/ 21 h 41"/>
                <a:gd name="T22" fmla="*/ 37 w 38"/>
                <a:gd name="T23" fmla="*/ 20 h 41"/>
                <a:gd name="T24" fmla="*/ 32 w 38"/>
                <a:gd name="T25" fmla="*/ 18 h 41"/>
                <a:gd name="T26" fmla="*/ 23 w 38"/>
                <a:gd name="T27" fmla="*/ 16 h 41"/>
                <a:gd name="T28" fmla="*/ 22 w 38"/>
                <a:gd name="T29" fmla="*/ 7 h 41"/>
                <a:gd name="T30" fmla="*/ 20 w 38"/>
                <a:gd name="T31" fmla="*/ 2 h 41"/>
                <a:gd name="T32" fmla="*/ 19 w 38"/>
                <a:gd name="T33" fmla="*/ 0 h 41"/>
                <a:gd name="T34" fmla="*/ 19 w 38"/>
                <a:gd name="T35" fmla="*/ 2 h 41"/>
                <a:gd name="T36" fmla="*/ 17 w 38"/>
                <a:gd name="T37" fmla="*/ 7 h 41"/>
                <a:gd name="T38" fmla="*/ 15 w 38"/>
                <a:gd name="T39" fmla="*/ 16 h 41"/>
                <a:gd name="T40" fmla="*/ 6 w 38"/>
                <a:gd name="T41" fmla="*/ 18 h 41"/>
                <a:gd name="T42" fmla="*/ 2 w 38"/>
                <a:gd name="T43" fmla="*/ 20 h 41"/>
                <a:gd name="T44" fmla="*/ 0 w 38"/>
                <a:gd name="T45" fmla="*/ 21 h 41"/>
                <a:gd name="T46" fmla="*/ 2 w 38"/>
                <a:gd name="T47" fmla="*/ 21 h 41"/>
                <a:gd name="T48" fmla="*/ 6 w 38"/>
                <a:gd name="T4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6" y="23"/>
                  </a:moveTo>
                  <a:cubicBezTo>
                    <a:pt x="9" y="24"/>
                    <a:pt x="12" y="24"/>
                    <a:pt x="15" y="25"/>
                  </a:cubicBezTo>
                  <a:cubicBezTo>
                    <a:pt x="16" y="28"/>
                    <a:pt x="16" y="32"/>
                    <a:pt x="17" y="34"/>
                  </a:cubicBezTo>
                  <a:cubicBezTo>
                    <a:pt x="17" y="36"/>
                    <a:pt x="18" y="38"/>
                    <a:pt x="19" y="39"/>
                  </a:cubicBezTo>
                  <a:cubicBezTo>
                    <a:pt x="19" y="40"/>
                    <a:pt x="19" y="41"/>
                    <a:pt x="19" y="41"/>
                  </a:cubicBezTo>
                  <a:cubicBezTo>
                    <a:pt x="19" y="41"/>
                    <a:pt x="20" y="40"/>
                    <a:pt x="20" y="39"/>
                  </a:cubicBezTo>
                  <a:cubicBezTo>
                    <a:pt x="21" y="38"/>
                    <a:pt x="21" y="36"/>
                    <a:pt x="22" y="34"/>
                  </a:cubicBezTo>
                  <a:cubicBezTo>
                    <a:pt x="22" y="32"/>
                    <a:pt x="23" y="28"/>
                    <a:pt x="23" y="25"/>
                  </a:cubicBezTo>
                  <a:cubicBezTo>
                    <a:pt x="27" y="24"/>
                    <a:pt x="30" y="24"/>
                    <a:pt x="32" y="23"/>
                  </a:cubicBezTo>
                  <a:cubicBezTo>
                    <a:pt x="34" y="22"/>
                    <a:pt x="36" y="22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0"/>
                    <a:pt x="37" y="20"/>
                  </a:cubicBezTo>
                  <a:cubicBezTo>
                    <a:pt x="36" y="19"/>
                    <a:pt x="34" y="19"/>
                    <a:pt x="32" y="18"/>
                  </a:cubicBezTo>
                  <a:cubicBezTo>
                    <a:pt x="30" y="17"/>
                    <a:pt x="27" y="17"/>
                    <a:pt x="23" y="16"/>
                  </a:cubicBezTo>
                  <a:cubicBezTo>
                    <a:pt x="23" y="13"/>
                    <a:pt x="22" y="9"/>
                    <a:pt x="22" y="7"/>
                  </a:cubicBezTo>
                  <a:cubicBezTo>
                    <a:pt x="21" y="5"/>
                    <a:pt x="21" y="3"/>
                    <a:pt x="20" y="2"/>
                  </a:cubicBezTo>
                  <a:cubicBezTo>
                    <a:pt x="20" y="1"/>
                    <a:pt x="19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3"/>
                    <a:pt x="18" y="5"/>
                    <a:pt x="17" y="7"/>
                  </a:cubicBezTo>
                  <a:cubicBezTo>
                    <a:pt x="16" y="9"/>
                    <a:pt x="16" y="13"/>
                    <a:pt x="15" y="16"/>
                  </a:cubicBezTo>
                  <a:cubicBezTo>
                    <a:pt x="12" y="17"/>
                    <a:pt x="9" y="17"/>
                    <a:pt x="6" y="18"/>
                  </a:cubicBezTo>
                  <a:cubicBezTo>
                    <a:pt x="5" y="19"/>
                    <a:pt x="3" y="19"/>
                    <a:pt x="2" y="20"/>
                  </a:cubicBezTo>
                  <a:cubicBezTo>
                    <a:pt x="1" y="20"/>
                    <a:pt x="0" y="21"/>
                    <a:pt x="0" y="21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3" y="22"/>
                    <a:pt x="5" y="22"/>
                    <a:pt x="6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9764713" y="1841501"/>
              <a:ext cx="161925" cy="171450"/>
            </a:xfrm>
            <a:custGeom>
              <a:avLst/>
              <a:gdLst>
                <a:gd name="T0" fmla="*/ 32 w 38"/>
                <a:gd name="T1" fmla="*/ 18 h 40"/>
                <a:gd name="T2" fmla="*/ 23 w 38"/>
                <a:gd name="T3" fmla="*/ 16 h 40"/>
                <a:gd name="T4" fmla="*/ 21 w 38"/>
                <a:gd name="T5" fmla="*/ 6 h 40"/>
                <a:gd name="T6" fmla="*/ 20 w 38"/>
                <a:gd name="T7" fmla="*/ 2 h 40"/>
                <a:gd name="T8" fmla="*/ 19 w 38"/>
                <a:gd name="T9" fmla="*/ 0 h 40"/>
                <a:gd name="T10" fmla="*/ 18 w 38"/>
                <a:gd name="T11" fmla="*/ 2 h 40"/>
                <a:gd name="T12" fmla="*/ 16 w 38"/>
                <a:gd name="T13" fmla="*/ 6 h 40"/>
                <a:gd name="T14" fmla="*/ 15 w 38"/>
                <a:gd name="T15" fmla="*/ 16 h 40"/>
                <a:gd name="T16" fmla="*/ 6 w 38"/>
                <a:gd name="T17" fmla="*/ 18 h 40"/>
                <a:gd name="T18" fmla="*/ 2 w 38"/>
                <a:gd name="T19" fmla="*/ 19 h 40"/>
                <a:gd name="T20" fmla="*/ 0 w 38"/>
                <a:gd name="T21" fmla="*/ 20 h 40"/>
                <a:gd name="T22" fmla="*/ 2 w 38"/>
                <a:gd name="T23" fmla="*/ 21 h 40"/>
                <a:gd name="T24" fmla="*/ 6 w 38"/>
                <a:gd name="T25" fmla="*/ 23 h 40"/>
                <a:gd name="T26" fmla="*/ 15 w 38"/>
                <a:gd name="T27" fmla="*/ 24 h 40"/>
                <a:gd name="T28" fmla="*/ 16 w 38"/>
                <a:gd name="T29" fmla="*/ 34 h 40"/>
                <a:gd name="T30" fmla="*/ 18 w 38"/>
                <a:gd name="T31" fmla="*/ 39 h 40"/>
                <a:gd name="T32" fmla="*/ 19 w 38"/>
                <a:gd name="T33" fmla="*/ 40 h 40"/>
                <a:gd name="T34" fmla="*/ 20 w 38"/>
                <a:gd name="T35" fmla="*/ 39 h 40"/>
                <a:gd name="T36" fmla="*/ 21 w 38"/>
                <a:gd name="T37" fmla="*/ 34 h 40"/>
                <a:gd name="T38" fmla="*/ 23 w 38"/>
                <a:gd name="T39" fmla="*/ 24 h 40"/>
                <a:gd name="T40" fmla="*/ 32 w 38"/>
                <a:gd name="T41" fmla="*/ 23 h 40"/>
                <a:gd name="T42" fmla="*/ 36 w 38"/>
                <a:gd name="T43" fmla="*/ 21 h 40"/>
                <a:gd name="T44" fmla="*/ 38 w 38"/>
                <a:gd name="T45" fmla="*/ 20 h 40"/>
                <a:gd name="T46" fmla="*/ 36 w 38"/>
                <a:gd name="T47" fmla="*/ 19 h 40"/>
                <a:gd name="T48" fmla="*/ 32 w 38"/>
                <a:gd name="T49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0">
                  <a:moveTo>
                    <a:pt x="32" y="18"/>
                  </a:moveTo>
                  <a:cubicBezTo>
                    <a:pt x="29" y="17"/>
                    <a:pt x="26" y="16"/>
                    <a:pt x="23" y="16"/>
                  </a:cubicBezTo>
                  <a:cubicBezTo>
                    <a:pt x="22" y="12"/>
                    <a:pt x="22" y="9"/>
                    <a:pt x="21" y="6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2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6" y="9"/>
                    <a:pt x="15" y="12"/>
                    <a:pt x="15" y="16"/>
                  </a:cubicBezTo>
                  <a:cubicBezTo>
                    <a:pt x="12" y="16"/>
                    <a:pt x="8" y="17"/>
                    <a:pt x="6" y="18"/>
                  </a:cubicBezTo>
                  <a:cubicBezTo>
                    <a:pt x="4" y="18"/>
                    <a:pt x="3" y="19"/>
                    <a:pt x="2" y="19"/>
                  </a:cubicBezTo>
                  <a:cubicBezTo>
                    <a:pt x="1" y="20"/>
                    <a:pt x="0" y="20"/>
                    <a:pt x="0" y="20"/>
                  </a:cubicBezTo>
                  <a:cubicBezTo>
                    <a:pt x="0" y="20"/>
                    <a:pt x="1" y="21"/>
                    <a:pt x="2" y="21"/>
                  </a:cubicBezTo>
                  <a:cubicBezTo>
                    <a:pt x="3" y="21"/>
                    <a:pt x="4" y="22"/>
                    <a:pt x="6" y="23"/>
                  </a:cubicBezTo>
                  <a:cubicBezTo>
                    <a:pt x="8" y="23"/>
                    <a:pt x="12" y="24"/>
                    <a:pt x="15" y="24"/>
                  </a:cubicBezTo>
                  <a:cubicBezTo>
                    <a:pt x="15" y="28"/>
                    <a:pt x="16" y="31"/>
                    <a:pt x="16" y="34"/>
                  </a:cubicBezTo>
                  <a:cubicBezTo>
                    <a:pt x="17" y="36"/>
                    <a:pt x="18" y="38"/>
                    <a:pt x="18" y="39"/>
                  </a:cubicBezTo>
                  <a:cubicBezTo>
                    <a:pt x="18" y="40"/>
                    <a:pt x="19" y="40"/>
                    <a:pt x="19" y="40"/>
                  </a:cubicBezTo>
                  <a:cubicBezTo>
                    <a:pt x="19" y="40"/>
                    <a:pt x="19" y="40"/>
                    <a:pt x="20" y="39"/>
                  </a:cubicBezTo>
                  <a:cubicBezTo>
                    <a:pt x="20" y="38"/>
                    <a:pt x="21" y="36"/>
                    <a:pt x="21" y="34"/>
                  </a:cubicBezTo>
                  <a:cubicBezTo>
                    <a:pt x="22" y="31"/>
                    <a:pt x="22" y="28"/>
                    <a:pt x="23" y="24"/>
                  </a:cubicBezTo>
                  <a:cubicBezTo>
                    <a:pt x="26" y="24"/>
                    <a:pt x="29" y="23"/>
                    <a:pt x="32" y="23"/>
                  </a:cubicBezTo>
                  <a:cubicBezTo>
                    <a:pt x="34" y="22"/>
                    <a:pt x="35" y="21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38" y="20"/>
                    <a:pt x="37" y="20"/>
                    <a:pt x="36" y="19"/>
                  </a:cubicBezTo>
                  <a:cubicBezTo>
                    <a:pt x="35" y="19"/>
                    <a:pt x="34" y="18"/>
                    <a:pt x="32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9580563" y="2051051"/>
              <a:ext cx="115888" cy="130175"/>
            </a:xfrm>
            <a:custGeom>
              <a:avLst/>
              <a:gdLst>
                <a:gd name="T0" fmla="*/ 23 w 27"/>
                <a:gd name="T1" fmla="*/ 13 h 30"/>
                <a:gd name="T2" fmla="*/ 16 w 27"/>
                <a:gd name="T3" fmla="*/ 12 h 30"/>
                <a:gd name="T4" fmla="*/ 15 w 27"/>
                <a:gd name="T5" fmla="*/ 5 h 30"/>
                <a:gd name="T6" fmla="*/ 14 w 27"/>
                <a:gd name="T7" fmla="*/ 2 h 30"/>
                <a:gd name="T8" fmla="*/ 13 w 27"/>
                <a:gd name="T9" fmla="*/ 0 h 30"/>
                <a:gd name="T10" fmla="*/ 13 w 27"/>
                <a:gd name="T11" fmla="*/ 2 h 30"/>
                <a:gd name="T12" fmla="*/ 12 w 27"/>
                <a:gd name="T13" fmla="*/ 5 h 30"/>
                <a:gd name="T14" fmla="*/ 11 w 27"/>
                <a:gd name="T15" fmla="*/ 12 h 30"/>
                <a:gd name="T16" fmla="*/ 4 w 27"/>
                <a:gd name="T17" fmla="*/ 13 h 30"/>
                <a:gd name="T18" fmla="*/ 1 w 27"/>
                <a:gd name="T19" fmla="*/ 14 h 30"/>
                <a:gd name="T20" fmla="*/ 0 w 27"/>
                <a:gd name="T21" fmla="*/ 15 h 30"/>
                <a:gd name="T22" fmla="*/ 1 w 27"/>
                <a:gd name="T23" fmla="*/ 16 h 30"/>
                <a:gd name="T24" fmla="*/ 4 w 27"/>
                <a:gd name="T25" fmla="*/ 17 h 30"/>
                <a:gd name="T26" fmla="*/ 11 w 27"/>
                <a:gd name="T27" fmla="*/ 18 h 30"/>
                <a:gd name="T28" fmla="*/ 12 w 27"/>
                <a:gd name="T29" fmla="*/ 25 h 30"/>
                <a:gd name="T30" fmla="*/ 13 w 27"/>
                <a:gd name="T31" fmla="*/ 28 h 30"/>
                <a:gd name="T32" fmla="*/ 13 w 27"/>
                <a:gd name="T33" fmla="*/ 30 h 30"/>
                <a:gd name="T34" fmla="*/ 14 w 27"/>
                <a:gd name="T35" fmla="*/ 28 h 30"/>
                <a:gd name="T36" fmla="*/ 15 w 27"/>
                <a:gd name="T37" fmla="*/ 25 h 30"/>
                <a:gd name="T38" fmla="*/ 16 w 27"/>
                <a:gd name="T39" fmla="*/ 18 h 30"/>
                <a:gd name="T40" fmla="*/ 23 w 27"/>
                <a:gd name="T41" fmla="*/ 17 h 30"/>
                <a:gd name="T42" fmla="*/ 26 w 27"/>
                <a:gd name="T43" fmla="*/ 16 h 30"/>
                <a:gd name="T44" fmla="*/ 27 w 27"/>
                <a:gd name="T45" fmla="*/ 15 h 30"/>
                <a:gd name="T46" fmla="*/ 26 w 27"/>
                <a:gd name="T47" fmla="*/ 14 h 30"/>
                <a:gd name="T48" fmla="*/ 23 w 27"/>
                <a:gd name="T4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30">
                  <a:moveTo>
                    <a:pt x="23" y="13"/>
                  </a:moveTo>
                  <a:cubicBezTo>
                    <a:pt x="21" y="13"/>
                    <a:pt x="19" y="12"/>
                    <a:pt x="16" y="12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5" y="4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2" y="2"/>
                    <a:pt x="12" y="4"/>
                    <a:pt x="12" y="5"/>
                  </a:cubicBezTo>
                  <a:cubicBezTo>
                    <a:pt x="11" y="7"/>
                    <a:pt x="11" y="9"/>
                    <a:pt x="11" y="12"/>
                  </a:cubicBezTo>
                  <a:cubicBezTo>
                    <a:pt x="8" y="12"/>
                    <a:pt x="6" y="13"/>
                    <a:pt x="4" y="13"/>
                  </a:cubicBezTo>
                  <a:cubicBezTo>
                    <a:pt x="3" y="14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2" y="16"/>
                    <a:pt x="3" y="16"/>
                    <a:pt x="4" y="17"/>
                  </a:cubicBezTo>
                  <a:cubicBezTo>
                    <a:pt x="6" y="17"/>
                    <a:pt x="8" y="18"/>
                    <a:pt x="11" y="18"/>
                  </a:cubicBezTo>
                  <a:cubicBezTo>
                    <a:pt x="11" y="21"/>
                    <a:pt x="11" y="23"/>
                    <a:pt x="12" y="25"/>
                  </a:cubicBezTo>
                  <a:cubicBezTo>
                    <a:pt x="12" y="26"/>
                    <a:pt x="12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4" y="29"/>
                    <a:pt x="14" y="28"/>
                  </a:cubicBezTo>
                  <a:cubicBezTo>
                    <a:pt x="14" y="28"/>
                    <a:pt x="15" y="26"/>
                    <a:pt x="15" y="25"/>
                  </a:cubicBezTo>
                  <a:cubicBezTo>
                    <a:pt x="16" y="23"/>
                    <a:pt x="16" y="21"/>
                    <a:pt x="16" y="18"/>
                  </a:cubicBezTo>
                  <a:cubicBezTo>
                    <a:pt x="19" y="18"/>
                    <a:pt x="21" y="17"/>
                    <a:pt x="23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4"/>
                  </a:cubicBezTo>
                  <a:cubicBezTo>
                    <a:pt x="25" y="14"/>
                    <a:pt x="24" y="14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8716010" y="4587875"/>
            <a:ext cx="1261110" cy="532130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728" y="2141469"/>
            <a:ext cx="3105150" cy="1972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顺序语句就是按照顺序一条接着一条地执行语句。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43010" y="1854835"/>
            <a:ext cx="937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716010" y="3413760"/>
            <a:ext cx="1191260" cy="532130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716010" y="1280160"/>
            <a:ext cx="1191260" cy="532130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6010" y="2315845"/>
            <a:ext cx="1191260" cy="55308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09355" y="2404745"/>
            <a:ext cx="122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print(a)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57285" y="346773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   b = 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57285" y="4635500"/>
            <a:ext cx="1428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print(a+b)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43010" y="2868930"/>
            <a:ext cx="937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43010" y="4048760"/>
            <a:ext cx="937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35907E-F0E1-4857-910A-01AB12DD99A5}"/>
              </a:ext>
            </a:extLst>
          </p:cNvPr>
          <p:cNvSpPr txBox="1"/>
          <p:nvPr/>
        </p:nvSpPr>
        <p:spPr>
          <a:xfrm>
            <a:off x="1166475" y="12482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24727280"/>
          <p:cNvPicPr>
            <a:picLocks noChangeAspect="1"/>
          </p:cNvPicPr>
          <p:nvPr/>
        </p:nvPicPr>
        <p:blipFill rotWithShape="1">
          <a:blip r:embed="rId3"/>
          <a:srcRect l="9881" t="8319" r="9639" b="13611"/>
          <a:stretch>
            <a:fillRect/>
          </a:stretch>
        </p:blipFill>
        <p:spPr>
          <a:xfrm>
            <a:off x="467701" y="1831332"/>
            <a:ext cx="3865944" cy="375019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16049" y="1029922"/>
            <a:ext cx="7284615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编程实例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 Light" panose="020B0304030504040204" charset="-12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 Light" panose="020B0304030504040204" charset="-120"/>
              </a:rPr>
              <a:t>计算打工人小王的工资：工时*每小时工资）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hours = </a:t>
            </a:r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(input(“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小王今天打工的时长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“))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rate = </a:t>
            </a:r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(input(“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小王每小时的工资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 “))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salary = hours * rate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 (“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小王今天的薪水是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“,salary)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66D798-0F80-40F2-A2D5-59F2048A83F1}"/>
              </a:ext>
            </a:extLst>
          </p:cNvPr>
          <p:cNvSpPr txBox="1"/>
          <p:nvPr/>
        </p:nvSpPr>
        <p:spPr>
          <a:xfrm>
            <a:off x="4216049" y="4156908"/>
            <a:ext cx="2749471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小王今天打工的时长</a:t>
            </a:r>
            <a:r>
              <a:rPr lang="en-US" altLang="zh-CN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:8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小王每小时的工资</a:t>
            </a:r>
            <a:r>
              <a:rPr lang="en-US" altLang="zh-CN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:19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小王今天的薪水是</a:t>
            </a:r>
            <a:r>
              <a:rPr lang="en-US" altLang="zh-CN" sz="20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:152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858510" y="2885440"/>
            <a:ext cx="4765040" cy="212407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2510" y="3113405"/>
            <a:ext cx="4257040" cy="16677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阿里巴巴普惠体 L" panose="00020600040101010101" pitchFamily="18" charset="-122"/>
              </a:rPr>
              <a:t>    顺序结构是编程中最基本、最简单的语句结构，一定要熟练掌握哦！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41964" y="2584011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7A4FD9"/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6783263" y="2565149"/>
            <a:ext cx="2797175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阿里巴巴普惠体 M" panose="00020600040101010101" pitchFamily="18" charset="-122"/>
                <a:sym typeface="Arial" panose="020B0604020202020204" pitchFamily="34" charset="0"/>
              </a:rPr>
              <a:t>结语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40508" y="1437518"/>
            <a:ext cx="4478337" cy="4384676"/>
            <a:chOff x="1090613" y="2184400"/>
            <a:chExt cx="4478337" cy="4384676"/>
          </a:xfrm>
        </p:grpSpPr>
        <p:sp>
          <p:nvSpPr>
            <p:cNvPr id="16" name="Freeform 5"/>
            <p:cNvSpPr/>
            <p:nvPr/>
          </p:nvSpPr>
          <p:spPr bwMode="auto">
            <a:xfrm>
              <a:off x="1255713" y="2443163"/>
              <a:ext cx="1658938" cy="2184400"/>
            </a:xfrm>
            <a:custGeom>
              <a:avLst/>
              <a:gdLst>
                <a:gd name="T0" fmla="*/ 125 w 712"/>
                <a:gd name="T1" fmla="*/ 860 h 937"/>
                <a:gd name="T2" fmla="*/ 3 w 712"/>
                <a:gd name="T3" fmla="*/ 613 h 937"/>
                <a:gd name="T4" fmla="*/ 159 w 712"/>
                <a:gd name="T5" fmla="*/ 448 h 937"/>
                <a:gd name="T6" fmla="*/ 424 w 712"/>
                <a:gd name="T7" fmla="*/ 224 h 937"/>
                <a:gd name="T8" fmla="*/ 605 w 712"/>
                <a:gd name="T9" fmla="*/ 9 h 937"/>
                <a:gd name="T10" fmla="*/ 712 w 712"/>
                <a:gd name="T11" fmla="*/ 52 h 937"/>
                <a:gd name="T12" fmla="*/ 696 w 712"/>
                <a:gd name="T13" fmla="*/ 66 h 937"/>
                <a:gd name="T14" fmla="*/ 608 w 712"/>
                <a:gd name="T15" fmla="*/ 31 h 937"/>
                <a:gd name="T16" fmla="*/ 444 w 712"/>
                <a:gd name="T17" fmla="*/ 233 h 937"/>
                <a:gd name="T18" fmla="*/ 165 w 712"/>
                <a:gd name="T19" fmla="*/ 470 h 937"/>
                <a:gd name="T20" fmla="*/ 25 w 712"/>
                <a:gd name="T21" fmla="*/ 613 h 937"/>
                <a:gd name="T22" fmla="*/ 200 w 712"/>
                <a:gd name="T23" fmla="*/ 879 h 937"/>
                <a:gd name="T24" fmla="*/ 411 w 712"/>
                <a:gd name="T25" fmla="*/ 857 h 937"/>
                <a:gd name="T26" fmla="*/ 426 w 712"/>
                <a:gd name="T27" fmla="*/ 873 h 937"/>
                <a:gd name="T28" fmla="*/ 191 w 712"/>
                <a:gd name="T29" fmla="*/ 899 h 937"/>
                <a:gd name="T30" fmla="*/ 125 w 712"/>
                <a:gd name="T31" fmla="*/ 86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2" h="937">
                  <a:moveTo>
                    <a:pt x="125" y="860"/>
                  </a:moveTo>
                  <a:cubicBezTo>
                    <a:pt x="58" y="809"/>
                    <a:pt x="0" y="726"/>
                    <a:pt x="3" y="613"/>
                  </a:cubicBezTo>
                  <a:cubicBezTo>
                    <a:pt x="6" y="491"/>
                    <a:pt x="77" y="471"/>
                    <a:pt x="159" y="448"/>
                  </a:cubicBezTo>
                  <a:cubicBezTo>
                    <a:pt x="246" y="424"/>
                    <a:pt x="355" y="394"/>
                    <a:pt x="424" y="224"/>
                  </a:cubicBezTo>
                  <a:cubicBezTo>
                    <a:pt x="478" y="92"/>
                    <a:pt x="539" y="19"/>
                    <a:pt x="605" y="9"/>
                  </a:cubicBezTo>
                  <a:cubicBezTo>
                    <a:pt x="668" y="0"/>
                    <a:pt x="711" y="50"/>
                    <a:pt x="712" y="52"/>
                  </a:cubicBezTo>
                  <a:cubicBezTo>
                    <a:pt x="696" y="66"/>
                    <a:pt x="696" y="66"/>
                    <a:pt x="696" y="66"/>
                  </a:cubicBezTo>
                  <a:cubicBezTo>
                    <a:pt x="695" y="65"/>
                    <a:pt x="659" y="23"/>
                    <a:pt x="608" y="31"/>
                  </a:cubicBezTo>
                  <a:cubicBezTo>
                    <a:pt x="551" y="40"/>
                    <a:pt x="494" y="110"/>
                    <a:pt x="444" y="233"/>
                  </a:cubicBezTo>
                  <a:cubicBezTo>
                    <a:pt x="371" y="413"/>
                    <a:pt x="256" y="444"/>
                    <a:pt x="165" y="470"/>
                  </a:cubicBezTo>
                  <a:cubicBezTo>
                    <a:pt x="85" y="492"/>
                    <a:pt x="27" y="508"/>
                    <a:pt x="25" y="613"/>
                  </a:cubicBezTo>
                  <a:cubicBezTo>
                    <a:pt x="21" y="752"/>
                    <a:pt x="117" y="843"/>
                    <a:pt x="200" y="879"/>
                  </a:cubicBezTo>
                  <a:cubicBezTo>
                    <a:pt x="281" y="914"/>
                    <a:pt x="362" y="905"/>
                    <a:pt x="411" y="857"/>
                  </a:cubicBezTo>
                  <a:cubicBezTo>
                    <a:pt x="426" y="873"/>
                    <a:pt x="426" y="873"/>
                    <a:pt x="426" y="873"/>
                  </a:cubicBezTo>
                  <a:cubicBezTo>
                    <a:pt x="371" y="927"/>
                    <a:pt x="281" y="937"/>
                    <a:pt x="191" y="899"/>
                  </a:cubicBezTo>
                  <a:cubicBezTo>
                    <a:pt x="169" y="889"/>
                    <a:pt x="147" y="876"/>
                    <a:pt x="125" y="860"/>
                  </a:cubicBez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1854200" y="4398963"/>
              <a:ext cx="1635125" cy="2170113"/>
            </a:xfrm>
            <a:custGeom>
              <a:avLst/>
              <a:gdLst>
                <a:gd name="T0" fmla="*/ 216 w 702"/>
                <a:gd name="T1" fmla="*/ 731 h 931"/>
                <a:gd name="T2" fmla="*/ 210 w 702"/>
                <a:gd name="T3" fmla="*/ 725 h 931"/>
                <a:gd name="T4" fmla="*/ 336 w 702"/>
                <a:gd name="T5" fmla="*/ 620 h 931"/>
                <a:gd name="T6" fmla="*/ 702 w 702"/>
                <a:gd name="T7" fmla="*/ 282 h 931"/>
                <a:gd name="T8" fmla="*/ 373 w 702"/>
                <a:gd name="T9" fmla="*/ 44 h 931"/>
                <a:gd name="T10" fmla="*/ 338 w 702"/>
                <a:gd name="T11" fmla="*/ 0 h 931"/>
                <a:gd name="T12" fmla="*/ 132 w 702"/>
                <a:gd name="T13" fmla="*/ 480 h 931"/>
                <a:gd name="T14" fmla="*/ 77 w 702"/>
                <a:gd name="T15" fmla="*/ 638 h 931"/>
                <a:gd name="T16" fmla="*/ 77 w 702"/>
                <a:gd name="T17" fmla="*/ 639 h 931"/>
                <a:gd name="T18" fmla="*/ 0 w 702"/>
                <a:gd name="T19" fmla="*/ 761 h 931"/>
                <a:gd name="T20" fmla="*/ 259 w 702"/>
                <a:gd name="T21" fmla="*/ 931 h 931"/>
                <a:gd name="T22" fmla="*/ 216 w 702"/>
                <a:gd name="T23" fmla="*/ 7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2" h="931">
                  <a:moveTo>
                    <a:pt x="216" y="731"/>
                  </a:moveTo>
                  <a:cubicBezTo>
                    <a:pt x="214" y="729"/>
                    <a:pt x="212" y="727"/>
                    <a:pt x="210" y="725"/>
                  </a:cubicBezTo>
                  <a:cubicBezTo>
                    <a:pt x="244" y="700"/>
                    <a:pt x="288" y="662"/>
                    <a:pt x="336" y="620"/>
                  </a:cubicBezTo>
                  <a:cubicBezTo>
                    <a:pt x="498" y="478"/>
                    <a:pt x="702" y="282"/>
                    <a:pt x="702" y="282"/>
                  </a:cubicBezTo>
                  <a:cubicBezTo>
                    <a:pt x="373" y="44"/>
                    <a:pt x="373" y="44"/>
                    <a:pt x="373" y="44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265" y="123"/>
                    <a:pt x="185" y="330"/>
                    <a:pt x="132" y="480"/>
                  </a:cubicBezTo>
                  <a:cubicBezTo>
                    <a:pt x="106" y="550"/>
                    <a:pt x="87" y="607"/>
                    <a:pt x="77" y="638"/>
                  </a:cubicBezTo>
                  <a:cubicBezTo>
                    <a:pt x="77" y="639"/>
                    <a:pt x="77" y="639"/>
                    <a:pt x="77" y="639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259" y="931"/>
                    <a:pt x="259" y="931"/>
                    <a:pt x="259" y="931"/>
                  </a:cubicBezTo>
                  <a:cubicBezTo>
                    <a:pt x="259" y="931"/>
                    <a:pt x="357" y="842"/>
                    <a:pt x="216" y="731"/>
                  </a:cubicBez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262188" y="5211763"/>
              <a:ext cx="619125" cy="492125"/>
            </a:xfrm>
            <a:custGeom>
              <a:avLst/>
              <a:gdLst>
                <a:gd name="T0" fmla="*/ 0 w 266"/>
                <a:gd name="T1" fmla="*/ 48 h 211"/>
                <a:gd name="T2" fmla="*/ 231 w 266"/>
                <a:gd name="T3" fmla="*/ 211 h 211"/>
                <a:gd name="T4" fmla="*/ 266 w 266"/>
                <a:gd name="T5" fmla="*/ 178 h 211"/>
                <a:gd name="T6" fmla="*/ 18 w 266"/>
                <a:gd name="T7" fmla="*/ 0 h 211"/>
                <a:gd name="T8" fmla="*/ 0 w 266"/>
                <a:gd name="T9" fmla="*/ 4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11">
                  <a:moveTo>
                    <a:pt x="0" y="48"/>
                  </a:moveTo>
                  <a:cubicBezTo>
                    <a:pt x="0" y="48"/>
                    <a:pt x="102" y="112"/>
                    <a:pt x="231" y="211"/>
                  </a:cubicBezTo>
                  <a:cubicBezTo>
                    <a:pt x="266" y="178"/>
                    <a:pt x="266" y="178"/>
                    <a:pt x="266" y="178"/>
                  </a:cubicBezTo>
                  <a:cubicBezTo>
                    <a:pt x="266" y="178"/>
                    <a:pt x="163" y="97"/>
                    <a:pt x="18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746250" y="3956050"/>
              <a:ext cx="1519238" cy="1498600"/>
            </a:xfrm>
            <a:custGeom>
              <a:avLst/>
              <a:gdLst>
                <a:gd name="T0" fmla="*/ 652 w 652"/>
                <a:gd name="T1" fmla="*/ 287 h 643"/>
                <a:gd name="T2" fmla="*/ 274 w 652"/>
                <a:gd name="T3" fmla="*/ 0 h 643"/>
                <a:gd name="T4" fmla="*/ 210 w 652"/>
                <a:gd name="T5" fmla="*/ 121 h 643"/>
                <a:gd name="T6" fmla="*/ 0 w 652"/>
                <a:gd name="T7" fmla="*/ 371 h 643"/>
                <a:gd name="T8" fmla="*/ 29 w 652"/>
                <a:gd name="T9" fmla="*/ 613 h 643"/>
                <a:gd name="T10" fmla="*/ 652 w 652"/>
                <a:gd name="T11" fmla="*/ 28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643">
                  <a:moveTo>
                    <a:pt x="652" y="287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163" y="260"/>
                    <a:pt x="80" y="332"/>
                    <a:pt x="0" y="371"/>
                  </a:cubicBezTo>
                  <a:cubicBezTo>
                    <a:pt x="29" y="613"/>
                    <a:pt x="29" y="613"/>
                    <a:pt x="29" y="613"/>
                  </a:cubicBezTo>
                  <a:cubicBezTo>
                    <a:pt x="427" y="643"/>
                    <a:pt x="652" y="287"/>
                    <a:pt x="652" y="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1090613" y="4819650"/>
              <a:ext cx="723900" cy="890588"/>
            </a:xfrm>
            <a:custGeom>
              <a:avLst/>
              <a:gdLst>
                <a:gd name="T0" fmla="*/ 144 w 311"/>
                <a:gd name="T1" fmla="*/ 38 h 382"/>
                <a:gd name="T2" fmla="*/ 143 w 311"/>
                <a:gd name="T3" fmla="*/ 38 h 382"/>
                <a:gd name="T4" fmla="*/ 13 w 311"/>
                <a:gd name="T5" fmla="*/ 36 h 382"/>
                <a:gd name="T6" fmla="*/ 0 w 311"/>
                <a:gd name="T7" fmla="*/ 345 h 382"/>
                <a:gd name="T8" fmla="*/ 149 w 311"/>
                <a:gd name="T9" fmla="*/ 211 h 382"/>
                <a:gd name="T10" fmla="*/ 311 w 311"/>
                <a:gd name="T11" fmla="*/ 242 h 382"/>
                <a:gd name="T12" fmla="*/ 282 w 311"/>
                <a:gd name="T13" fmla="*/ 0 h 382"/>
                <a:gd name="T14" fmla="*/ 144 w 311"/>
                <a:gd name="T15" fmla="*/ 3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382">
                  <a:moveTo>
                    <a:pt x="144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24" y="382"/>
                    <a:pt x="149" y="211"/>
                  </a:cubicBezTo>
                  <a:cubicBezTo>
                    <a:pt x="206" y="229"/>
                    <a:pt x="260" y="239"/>
                    <a:pt x="311" y="242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30" y="24"/>
                    <a:pt x="180" y="35"/>
                    <a:pt x="144" y="38"/>
                  </a:cubicBez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1927225" y="2392363"/>
              <a:ext cx="1865313" cy="2146300"/>
            </a:xfrm>
            <a:custGeom>
              <a:avLst/>
              <a:gdLst>
                <a:gd name="T0" fmla="*/ 305 w 801"/>
                <a:gd name="T1" fmla="*/ 921 h 921"/>
                <a:gd name="T2" fmla="*/ 55 w 801"/>
                <a:gd name="T3" fmla="*/ 732 h 921"/>
                <a:gd name="T4" fmla="*/ 35 w 801"/>
                <a:gd name="T5" fmla="*/ 583 h 921"/>
                <a:gd name="T6" fmla="*/ 434 w 801"/>
                <a:gd name="T7" fmla="*/ 57 h 921"/>
                <a:gd name="T8" fmla="*/ 586 w 801"/>
                <a:gd name="T9" fmla="*/ 36 h 921"/>
                <a:gd name="T10" fmla="*/ 801 w 801"/>
                <a:gd name="T11" fmla="*/ 267 h 921"/>
                <a:gd name="T12" fmla="*/ 305 w 801"/>
                <a:gd name="T13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921">
                  <a:moveTo>
                    <a:pt x="305" y="921"/>
                  </a:moveTo>
                  <a:cubicBezTo>
                    <a:pt x="55" y="732"/>
                    <a:pt x="55" y="732"/>
                    <a:pt x="55" y="732"/>
                  </a:cubicBezTo>
                  <a:cubicBezTo>
                    <a:pt x="9" y="696"/>
                    <a:pt x="0" y="630"/>
                    <a:pt x="35" y="583"/>
                  </a:cubicBezTo>
                  <a:cubicBezTo>
                    <a:pt x="434" y="57"/>
                    <a:pt x="434" y="57"/>
                    <a:pt x="434" y="57"/>
                  </a:cubicBezTo>
                  <a:cubicBezTo>
                    <a:pt x="470" y="9"/>
                    <a:pt x="538" y="0"/>
                    <a:pt x="586" y="36"/>
                  </a:cubicBezTo>
                  <a:cubicBezTo>
                    <a:pt x="801" y="267"/>
                    <a:pt x="801" y="267"/>
                    <a:pt x="801" y="267"/>
                  </a:cubicBezTo>
                  <a:cubicBezTo>
                    <a:pt x="305" y="921"/>
                    <a:pt x="305" y="921"/>
                    <a:pt x="305" y="921"/>
                  </a:cubicBezTo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644775" y="2857500"/>
              <a:ext cx="560388" cy="450850"/>
            </a:xfrm>
            <a:custGeom>
              <a:avLst/>
              <a:gdLst>
                <a:gd name="T0" fmla="*/ 328 w 353"/>
                <a:gd name="T1" fmla="*/ 284 h 284"/>
                <a:gd name="T2" fmla="*/ 0 w 353"/>
                <a:gd name="T3" fmla="*/ 34 h 284"/>
                <a:gd name="T4" fmla="*/ 26 w 353"/>
                <a:gd name="T5" fmla="*/ 0 h 284"/>
                <a:gd name="T6" fmla="*/ 353 w 353"/>
                <a:gd name="T7" fmla="*/ 250 h 284"/>
                <a:gd name="T8" fmla="*/ 328 w 353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4">
                  <a:moveTo>
                    <a:pt x="328" y="284"/>
                  </a:moveTo>
                  <a:lnTo>
                    <a:pt x="0" y="34"/>
                  </a:lnTo>
                  <a:lnTo>
                    <a:pt x="26" y="0"/>
                  </a:lnTo>
                  <a:lnTo>
                    <a:pt x="353" y="250"/>
                  </a:lnTo>
                  <a:lnTo>
                    <a:pt x="328" y="284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2176463" y="3475038"/>
              <a:ext cx="560388" cy="450850"/>
            </a:xfrm>
            <a:custGeom>
              <a:avLst/>
              <a:gdLst>
                <a:gd name="T0" fmla="*/ 328 w 353"/>
                <a:gd name="T1" fmla="*/ 284 h 284"/>
                <a:gd name="T2" fmla="*/ 0 w 353"/>
                <a:gd name="T3" fmla="*/ 34 h 284"/>
                <a:gd name="T4" fmla="*/ 26 w 353"/>
                <a:gd name="T5" fmla="*/ 0 h 284"/>
                <a:gd name="T6" fmla="*/ 353 w 353"/>
                <a:gd name="T7" fmla="*/ 250 h 284"/>
                <a:gd name="T8" fmla="*/ 328 w 353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4">
                  <a:moveTo>
                    <a:pt x="328" y="284"/>
                  </a:moveTo>
                  <a:lnTo>
                    <a:pt x="0" y="34"/>
                  </a:lnTo>
                  <a:lnTo>
                    <a:pt x="26" y="0"/>
                  </a:lnTo>
                  <a:lnTo>
                    <a:pt x="353" y="250"/>
                  </a:lnTo>
                  <a:lnTo>
                    <a:pt x="328" y="284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1962150" y="4605338"/>
              <a:ext cx="360363" cy="755650"/>
            </a:xfrm>
            <a:custGeom>
              <a:avLst/>
              <a:gdLst>
                <a:gd name="T0" fmla="*/ 0 w 155"/>
                <a:gd name="T1" fmla="*/ 30 h 324"/>
                <a:gd name="T2" fmla="*/ 103 w 155"/>
                <a:gd name="T3" fmla="*/ 324 h 324"/>
                <a:gd name="T4" fmla="*/ 155 w 155"/>
                <a:gd name="T5" fmla="*/ 311 h 324"/>
                <a:gd name="T6" fmla="*/ 30 w 155"/>
                <a:gd name="T7" fmla="*/ 0 h 324"/>
                <a:gd name="T8" fmla="*/ 0 w 155"/>
                <a:gd name="T9" fmla="*/ 3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324">
                  <a:moveTo>
                    <a:pt x="0" y="30"/>
                  </a:moveTo>
                  <a:cubicBezTo>
                    <a:pt x="0" y="30"/>
                    <a:pt x="98" y="184"/>
                    <a:pt x="103" y="324"/>
                  </a:cubicBezTo>
                  <a:cubicBezTo>
                    <a:pt x="155" y="311"/>
                    <a:pt x="155" y="311"/>
                    <a:pt x="155" y="311"/>
                  </a:cubicBezTo>
                  <a:cubicBezTo>
                    <a:pt x="155" y="311"/>
                    <a:pt x="135" y="121"/>
                    <a:pt x="3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168650" y="2184400"/>
              <a:ext cx="1857375" cy="1781175"/>
            </a:xfrm>
            <a:custGeom>
              <a:avLst/>
              <a:gdLst>
                <a:gd name="T0" fmla="*/ 562 w 797"/>
                <a:gd name="T1" fmla="*/ 153 h 764"/>
                <a:gd name="T2" fmla="*/ 192 w 797"/>
                <a:gd name="T3" fmla="*/ 134 h 764"/>
                <a:gd name="T4" fmla="*/ 176 w 797"/>
                <a:gd name="T5" fmla="*/ 122 h 764"/>
                <a:gd name="T6" fmla="*/ 153 w 797"/>
                <a:gd name="T7" fmla="*/ 125 h 764"/>
                <a:gd name="T8" fmla="*/ 39 w 797"/>
                <a:gd name="T9" fmla="*/ 275 h 764"/>
                <a:gd name="T10" fmla="*/ 13 w 797"/>
                <a:gd name="T11" fmla="*/ 309 h 764"/>
                <a:gd name="T12" fmla="*/ 2 w 797"/>
                <a:gd name="T13" fmla="*/ 351 h 764"/>
                <a:gd name="T14" fmla="*/ 5 w 797"/>
                <a:gd name="T15" fmla="*/ 452 h 764"/>
                <a:gd name="T16" fmla="*/ 27 w 797"/>
                <a:gd name="T17" fmla="*/ 492 h 764"/>
                <a:gd name="T18" fmla="*/ 122 w 797"/>
                <a:gd name="T19" fmla="*/ 572 h 764"/>
                <a:gd name="T20" fmla="*/ 430 w 797"/>
                <a:gd name="T21" fmla="*/ 743 h 764"/>
                <a:gd name="T22" fmla="*/ 562 w 797"/>
                <a:gd name="T23" fmla="*/ 15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7" h="764">
                  <a:moveTo>
                    <a:pt x="562" y="153"/>
                  </a:moveTo>
                  <a:cubicBezTo>
                    <a:pt x="360" y="0"/>
                    <a:pt x="192" y="134"/>
                    <a:pt x="192" y="134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69" y="116"/>
                    <a:pt x="158" y="118"/>
                    <a:pt x="153" y="125"/>
                  </a:cubicBezTo>
                  <a:cubicBezTo>
                    <a:pt x="39" y="275"/>
                    <a:pt x="39" y="275"/>
                    <a:pt x="39" y="275"/>
                  </a:cubicBezTo>
                  <a:cubicBezTo>
                    <a:pt x="13" y="309"/>
                    <a:pt x="13" y="309"/>
                    <a:pt x="13" y="309"/>
                  </a:cubicBezTo>
                  <a:cubicBezTo>
                    <a:pt x="4" y="321"/>
                    <a:pt x="0" y="336"/>
                    <a:pt x="2" y="351"/>
                  </a:cubicBezTo>
                  <a:cubicBezTo>
                    <a:pt x="5" y="452"/>
                    <a:pt x="5" y="452"/>
                    <a:pt x="5" y="452"/>
                  </a:cubicBezTo>
                  <a:cubicBezTo>
                    <a:pt x="7" y="468"/>
                    <a:pt x="15" y="482"/>
                    <a:pt x="27" y="492"/>
                  </a:cubicBezTo>
                  <a:cubicBezTo>
                    <a:pt x="122" y="572"/>
                    <a:pt x="122" y="572"/>
                    <a:pt x="122" y="572"/>
                  </a:cubicBezTo>
                  <a:cubicBezTo>
                    <a:pt x="345" y="764"/>
                    <a:pt x="430" y="743"/>
                    <a:pt x="430" y="743"/>
                  </a:cubicBezTo>
                  <a:cubicBezTo>
                    <a:pt x="628" y="704"/>
                    <a:pt x="797" y="332"/>
                    <a:pt x="562" y="1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3363913" y="2971800"/>
              <a:ext cx="1303338" cy="914400"/>
            </a:xfrm>
            <a:custGeom>
              <a:avLst/>
              <a:gdLst>
                <a:gd name="T0" fmla="*/ 540 w 559"/>
                <a:gd name="T1" fmla="*/ 85 h 392"/>
                <a:gd name="T2" fmla="*/ 463 w 559"/>
                <a:gd name="T3" fmla="*/ 209 h 392"/>
                <a:gd name="T4" fmla="*/ 30 w 559"/>
                <a:gd name="T5" fmla="*/ 0 h 392"/>
                <a:gd name="T6" fmla="*/ 22 w 559"/>
                <a:gd name="T7" fmla="*/ 10 h 392"/>
                <a:gd name="T8" fmla="*/ 13 w 559"/>
                <a:gd name="T9" fmla="*/ 96 h 392"/>
                <a:gd name="T10" fmla="*/ 453 w 559"/>
                <a:gd name="T11" fmla="*/ 318 h 392"/>
                <a:gd name="T12" fmla="*/ 540 w 559"/>
                <a:gd name="T13" fmla="*/ 8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" h="392">
                  <a:moveTo>
                    <a:pt x="540" y="85"/>
                  </a:moveTo>
                  <a:cubicBezTo>
                    <a:pt x="524" y="122"/>
                    <a:pt x="498" y="163"/>
                    <a:pt x="463" y="209"/>
                  </a:cubicBezTo>
                  <a:cubicBezTo>
                    <a:pt x="407" y="283"/>
                    <a:pt x="170" y="274"/>
                    <a:pt x="30" y="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3" y="35"/>
                    <a:pt x="0" y="68"/>
                    <a:pt x="13" y="96"/>
                  </a:cubicBezTo>
                  <a:cubicBezTo>
                    <a:pt x="152" y="382"/>
                    <a:pt x="397" y="392"/>
                    <a:pt x="453" y="318"/>
                  </a:cubicBezTo>
                  <a:cubicBezTo>
                    <a:pt x="525" y="222"/>
                    <a:pt x="559" y="152"/>
                    <a:pt x="540" y="85"/>
                  </a:cubicBezTo>
                  <a:close/>
                </a:path>
              </a:pathLst>
            </a:custGeom>
            <a:solidFill>
              <a:srgbClr val="2F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3433763" y="2522538"/>
              <a:ext cx="1189038" cy="1109663"/>
            </a:xfrm>
            <a:custGeom>
              <a:avLst/>
              <a:gdLst>
                <a:gd name="T0" fmla="*/ 433 w 510"/>
                <a:gd name="T1" fmla="*/ 402 h 476"/>
                <a:gd name="T2" fmla="*/ 510 w 510"/>
                <a:gd name="T3" fmla="*/ 278 h 476"/>
                <a:gd name="T4" fmla="*/ 386 w 510"/>
                <a:gd name="T5" fmla="*/ 129 h 476"/>
                <a:gd name="T6" fmla="*/ 58 w 510"/>
                <a:gd name="T7" fmla="*/ 116 h 476"/>
                <a:gd name="T8" fmla="*/ 0 w 510"/>
                <a:gd name="T9" fmla="*/ 193 h 476"/>
                <a:gd name="T10" fmla="*/ 433 w 510"/>
                <a:gd name="T11" fmla="*/ 40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476">
                  <a:moveTo>
                    <a:pt x="433" y="402"/>
                  </a:moveTo>
                  <a:cubicBezTo>
                    <a:pt x="468" y="356"/>
                    <a:pt x="494" y="315"/>
                    <a:pt x="510" y="278"/>
                  </a:cubicBezTo>
                  <a:cubicBezTo>
                    <a:pt x="496" y="229"/>
                    <a:pt x="456" y="183"/>
                    <a:pt x="386" y="129"/>
                  </a:cubicBezTo>
                  <a:cubicBezTo>
                    <a:pt x="216" y="0"/>
                    <a:pt x="58" y="116"/>
                    <a:pt x="58" y="116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40" y="467"/>
                    <a:pt x="377" y="476"/>
                    <a:pt x="433" y="402"/>
                  </a:cubicBezTo>
                </a:path>
              </a:pathLst>
            </a:custGeom>
            <a:solidFill>
              <a:srgbClr val="464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738563" y="2786063"/>
              <a:ext cx="447675" cy="163513"/>
            </a:xfrm>
            <a:custGeom>
              <a:avLst/>
              <a:gdLst>
                <a:gd name="T0" fmla="*/ 60 w 192"/>
                <a:gd name="T1" fmla="*/ 0 h 70"/>
                <a:gd name="T2" fmla="*/ 3 w 192"/>
                <a:gd name="T3" fmla="*/ 26 h 70"/>
                <a:gd name="T4" fmla="*/ 68 w 192"/>
                <a:gd name="T5" fmla="*/ 58 h 70"/>
                <a:gd name="T6" fmla="*/ 93 w 192"/>
                <a:gd name="T7" fmla="*/ 60 h 70"/>
                <a:gd name="T8" fmla="*/ 113 w 192"/>
                <a:gd name="T9" fmla="*/ 66 h 70"/>
                <a:gd name="T10" fmla="*/ 138 w 192"/>
                <a:gd name="T11" fmla="*/ 70 h 70"/>
                <a:gd name="T12" fmla="*/ 172 w 192"/>
                <a:gd name="T13" fmla="*/ 63 h 70"/>
                <a:gd name="T14" fmla="*/ 186 w 192"/>
                <a:gd name="T15" fmla="*/ 51 h 70"/>
                <a:gd name="T16" fmla="*/ 178 w 192"/>
                <a:gd name="T17" fmla="*/ 21 h 70"/>
                <a:gd name="T18" fmla="*/ 107 w 192"/>
                <a:gd name="T19" fmla="*/ 1 h 70"/>
                <a:gd name="T20" fmla="*/ 74 w 192"/>
                <a:gd name="T21" fmla="*/ 0 h 70"/>
                <a:gd name="T22" fmla="*/ 60 w 192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70">
                  <a:moveTo>
                    <a:pt x="60" y="0"/>
                  </a:moveTo>
                  <a:cubicBezTo>
                    <a:pt x="37" y="0"/>
                    <a:pt x="6" y="3"/>
                    <a:pt x="3" y="26"/>
                  </a:cubicBezTo>
                  <a:cubicBezTo>
                    <a:pt x="0" y="55"/>
                    <a:pt x="49" y="58"/>
                    <a:pt x="68" y="58"/>
                  </a:cubicBezTo>
                  <a:cubicBezTo>
                    <a:pt x="76" y="58"/>
                    <a:pt x="85" y="58"/>
                    <a:pt x="93" y="60"/>
                  </a:cubicBezTo>
                  <a:cubicBezTo>
                    <a:pt x="100" y="61"/>
                    <a:pt x="106" y="64"/>
                    <a:pt x="113" y="66"/>
                  </a:cubicBezTo>
                  <a:cubicBezTo>
                    <a:pt x="121" y="69"/>
                    <a:pt x="129" y="70"/>
                    <a:pt x="138" y="70"/>
                  </a:cubicBezTo>
                  <a:cubicBezTo>
                    <a:pt x="149" y="70"/>
                    <a:pt x="161" y="67"/>
                    <a:pt x="172" y="63"/>
                  </a:cubicBezTo>
                  <a:cubicBezTo>
                    <a:pt x="178" y="60"/>
                    <a:pt x="183" y="57"/>
                    <a:pt x="186" y="51"/>
                  </a:cubicBezTo>
                  <a:cubicBezTo>
                    <a:pt x="192" y="41"/>
                    <a:pt x="186" y="29"/>
                    <a:pt x="178" y="21"/>
                  </a:cubicBezTo>
                  <a:cubicBezTo>
                    <a:pt x="160" y="4"/>
                    <a:pt x="132" y="2"/>
                    <a:pt x="107" y="1"/>
                  </a:cubicBezTo>
                  <a:cubicBezTo>
                    <a:pt x="96" y="1"/>
                    <a:pt x="85" y="1"/>
                    <a:pt x="74" y="0"/>
                  </a:cubicBezTo>
                  <a:cubicBezTo>
                    <a:pt x="70" y="0"/>
                    <a:pt x="65" y="0"/>
                    <a:pt x="60" y="0"/>
                  </a:cubicBezTo>
                </a:path>
              </a:pathLst>
            </a:custGeom>
            <a:solidFill>
              <a:srgbClr val="C7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"/>
            <p:cNvSpPr/>
            <p:nvPr/>
          </p:nvSpPr>
          <p:spPr bwMode="auto">
            <a:xfrm>
              <a:off x="3716338" y="2489200"/>
              <a:ext cx="1017588" cy="841375"/>
            </a:xfrm>
            <a:custGeom>
              <a:avLst/>
              <a:gdLst>
                <a:gd name="T0" fmla="*/ 0 w 437"/>
                <a:gd name="T1" fmla="*/ 99 h 361"/>
                <a:gd name="T2" fmla="*/ 374 w 437"/>
                <a:gd name="T3" fmla="*/ 241 h 361"/>
                <a:gd name="T4" fmla="*/ 391 w 437"/>
                <a:gd name="T5" fmla="*/ 361 h 361"/>
                <a:gd name="T6" fmla="*/ 287 w 437"/>
                <a:gd name="T7" fmla="*/ 107 h 361"/>
                <a:gd name="T8" fmla="*/ 0 w 437"/>
                <a:gd name="T9" fmla="*/ 9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361">
                  <a:moveTo>
                    <a:pt x="0" y="99"/>
                  </a:moveTo>
                  <a:cubicBezTo>
                    <a:pt x="0" y="99"/>
                    <a:pt x="196" y="3"/>
                    <a:pt x="374" y="241"/>
                  </a:cubicBezTo>
                  <a:cubicBezTo>
                    <a:pt x="408" y="290"/>
                    <a:pt x="391" y="361"/>
                    <a:pt x="391" y="361"/>
                  </a:cubicBezTo>
                  <a:cubicBezTo>
                    <a:pt x="391" y="361"/>
                    <a:pt x="437" y="220"/>
                    <a:pt x="287" y="107"/>
                  </a:cubicBezTo>
                  <a:cubicBezTo>
                    <a:pt x="125" y="0"/>
                    <a:pt x="22" y="83"/>
                    <a:pt x="0" y="99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9"/>
            <p:cNvSpPr/>
            <p:nvPr/>
          </p:nvSpPr>
          <p:spPr bwMode="auto">
            <a:xfrm>
              <a:off x="3708400" y="2519363"/>
              <a:ext cx="1001713" cy="800100"/>
            </a:xfrm>
            <a:custGeom>
              <a:avLst/>
              <a:gdLst>
                <a:gd name="T0" fmla="*/ 0 w 430"/>
                <a:gd name="T1" fmla="*/ 87 h 343"/>
                <a:gd name="T2" fmla="*/ 367 w 430"/>
                <a:gd name="T3" fmla="*/ 241 h 343"/>
                <a:gd name="T4" fmla="*/ 395 w 430"/>
                <a:gd name="T5" fmla="*/ 343 h 343"/>
                <a:gd name="T6" fmla="*/ 280 w 430"/>
                <a:gd name="T7" fmla="*/ 107 h 343"/>
                <a:gd name="T8" fmla="*/ 0 w 430"/>
                <a:gd name="T9" fmla="*/ 8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3">
                  <a:moveTo>
                    <a:pt x="0" y="87"/>
                  </a:moveTo>
                  <a:cubicBezTo>
                    <a:pt x="0" y="87"/>
                    <a:pt x="189" y="3"/>
                    <a:pt x="367" y="241"/>
                  </a:cubicBezTo>
                  <a:cubicBezTo>
                    <a:pt x="401" y="290"/>
                    <a:pt x="395" y="343"/>
                    <a:pt x="395" y="343"/>
                  </a:cubicBezTo>
                  <a:cubicBezTo>
                    <a:pt x="395" y="343"/>
                    <a:pt x="430" y="220"/>
                    <a:pt x="280" y="107"/>
                  </a:cubicBezTo>
                  <a:cubicBezTo>
                    <a:pt x="119" y="0"/>
                    <a:pt x="22" y="71"/>
                    <a:pt x="0" y="87"/>
                  </a:cubicBez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"/>
            <p:cNvSpPr/>
            <p:nvPr/>
          </p:nvSpPr>
          <p:spPr bwMode="auto">
            <a:xfrm>
              <a:off x="3716338" y="2506663"/>
              <a:ext cx="1006475" cy="806450"/>
            </a:xfrm>
            <a:custGeom>
              <a:avLst/>
              <a:gdLst>
                <a:gd name="T0" fmla="*/ 0 w 432"/>
                <a:gd name="T1" fmla="*/ 92 h 346"/>
                <a:gd name="T2" fmla="*/ 369 w 432"/>
                <a:gd name="T3" fmla="*/ 241 h 346"/>
                <a:gd name="T4" fmla="*/ 392 w 432"/>
                <a:gd name="T5" fmla="*/ 346 h 346"/>
                <a:gd name="T6" fmla="*/ 282 w 432"/>
                <a:gd name="T7" fmla="*/ 106 h 346"/>
                <a:gd name="T8" fmla="*/ 0 w 432"/>
                <a:gd name="T9" fmla="*/ 9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46">
                  <a:moveTo>
                    <a:pt x="0" y="92"/>
                  </a:moveTo>
                  <a:cubicBezTo>
                    <a:pt x="0" y="92"/>
                    <a:pt x="191" y="2"/>
                    <a:pt x="369" y="241"/>
                  </a:cubicBezTo>
                  <a:cubicBezTo>
                    <a:pt x="403" y="289"/>
                    <a:pt x="392" y="346"/>
                    <a:pt x="392" y="346"/>
                  </a:cubicBezTo>
                  <a:cubicBezTo>
                    <a:pt x="392" y="346"/>
                    <a:pt x="432" y="220"/>
                    <a:pt x="282" y="106"/>
                  </a:cubicBezTo>
                  <a:cubicBezTo>
                    <a:pt x="120" y="0"/>
                    <a:pt x="22" y="76"/>
                    <a:pt x="0" y="92"/>
                  </a:cubicBez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"/>
            <p:cNvSpPr/>
            <p:nvPr/>
          </p:nvSpPr>
          <p:spPr bwMode="auto">
            <a:xfrm>
              <a:off x="3478213" y="2625725"/>
              <a:ext cx="258763" cy="257175"/>
            </a:xfrm>
            <a:custGeom>
              <a:avLst/>
              <a:gdLst>
                <a:gd name="T0" fmla="*/ 95 w 111"/>
                <a:gd name="T1" fmla="*/ 85 h 111"/>
                <a:gd name="T2" fmla="*/ 26 w 111"/>
                <a:gd name="T3" fmla="*/ 94 h 111"/>
                <a:gd name="T4" fmla="*/ 16 w 111"/>
                <a:gd name="T5" fmla="*/ 26 h 111"/>
                <a:gd name="T6" fmla="*/ 85 w 111"/>
                <a:gd name="T7" fmla="*/ 16 h 111"/>
                <a:gd name="T8" fmla="*/ 95 w 111"/>
                <a:gd name="T9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95" y="85"/>
                  </a:moveTo>
                  <a:cubicBezTo>
                    <a:pt x="78" y="107"/>
                    <a:pt x="47" y="111"/>
                    <a:pt x="26" y="94"/>
                  </a:cubicBezTo>
                  <a:cubicBezTo>
                    <a:pt x="4" y="78"/>
                    <a:pt x="0" y="47"/>
                    <a:pt x="16" y="26"/>
                  </a:cubicBezTo>
                  <a:cubicBezTo>
                    <a:pt x="33" y="4"/>
                    <a:pt x="63" y="0"/>
                    <a:pt x="85" y="16"/>
                  </a:cubicBezTo>
                  <a:cubicBezTo>
                    <a:pt x="107" y="32"/>
                    <a:pt x="111" y="63"/>
                    <a:pt x="95" y="85"/>
                  </a:cubicBezTo>
                </a:path>
              </a:pathLst>
            </a:custGeom>
            <a:solidFill>
              <a:srgbClr val="6D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"/>
            <p:cNvSpPr/>
            <p:nvPr/>
          </p:nvSpPr>
          <p:spPr bwMode="auto">
            <a:xfrm>
              <a:off x="3511550" y="2646363"/>
              <a:ext cx="195263" cy="214313"/>
            </a:xfrm>
            <a:custGeom>
              <a:avLst/>
              <a:gdLst>
                <a:gd name="T0" fmla="*/ 80 w 84"/>
                <a:gd name="T1" fmla="*/ 34 h 92"/>
                <a:gd name="T2" fmla="*/ 66 w 84"/>
                <a:gd name="T3" fmla="*/ 14 h 92"/>
                <a:gd name="T4" fmla="*/ 9 w 84"/>
                <a:gd name="T5" fmla="*/ 22 h 92"/>
                <a:gd name="T6" fmla="*/ 1 w 84"/>
                <a:gd name="T7" fmla="*/ 45 h 92"/>
                <a:gd name="T8" fmla="*/ 17 w 84"/>
                <a:gd name="T9" fmla="*/ 79 h 92"/>
                <a:gd name="T10" fmla="*/ 74 w 84"/>
                <a:gd name="T11" fmla="*/ 71 h 92"/>
                <a:gd name="T12" fmla="*/ 80 w 84"/>
                <a:gd name="T13" fmla="*/ 3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2">
                  <a:moveTo>
                    <a:pt x="80" y="34"/>
                  </a:moveTo>
                  <a:cubicBezTo>
                    <a:pt x="78" y="26"/>
                    <a:pt x="73" y="19"/>
                    <a:pt x="66" y="14"/>
                  </a:cubicBezTo>
                  <a:cubicBezTo>
                    <a:pt x="48" y="0"/>
                    <a:pt x="22" y="4"/>
                    <a:pt x="9" y="22"/>
                  </a:cubicBezTo>
                  <a:cubicBezTo>
                    <a:pt x="3" y="29"/>
                    <a:pt x="1" y="37"/>
                    <a:pt x="1" y="45"/>
                  </a:cubicBezTo>
                  <a:cubicBezTo>
                    <a:pt x="0" y="58"/>
                    <a:pt x="6" y="70"/>
                    <a:pt x="17" y="79"/>
                  </a:cubicBezTo>
                  <a:cubicBezTo>
                    <a:pt x="35" y="92"/>
                    <a:pt x="60" y="89"/>
                    <a:pt x="74" y="71"/>
                  </a:cubicBezTo>
                  <a:cubicBezTo>
                    <a:pt x="82" y="60"/>
                    <a:pt x="84" y="46"/>
                    <a:pt x="80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3"/>
            <p:cNvSpPr/>
            <p:nvPr/>
          </p:nvSpPr>
          <p:spPr bwMode="auto">
            <a:xfrm>
              <a:off x="3513138" y="2725738"/>
              <a:ext cx="188913" cy="122238"/>
            </a:xfrm>
            <a:custGeom>
              <a:avLst/>
              <a:gdLst>
                <a:gd name="T0" fmla="*/ 79 w 81"/>
                <a:gd name="T1" fmla="*/ 0 h 53"/>
                <a:gd name="T2" fmla="*/ 71 w 81"/>
                <a:gd name="T3" fmla="*/ 24 h 53"/>
                <a:gd name="T4" fmla="*/ 39 w 81"/>
                <a:gd name="T5" fmla="*/ 40 h 53"/>
                <a:gd name="T6" fmla="*/ 14 w 81"/>
                <a:gd name="T7" fmla="*/ 32 h 53"/>
                <a:gd name="T8" fmla="*/ 0 w 81"/>
                <a:gd name="T9" fmla="*/ 11 h 53"/>
                <a:gd name="T10" fmla="*/ 0 w 81"/>
                <a:gd name="T11" fmla="*/ 11 h 53"/>
                <a:gd name="T12" fmla="*/ 0 w 81"/>
                <a:gd name="T13" fmla="*/ 12 h 53"/>
                <a:gd name="T14" fmla="*/ 16 w 81"/>
                <a:gd name="T15" fmla="*/ 45 h 53"/>
                <a:gd name="T16" fmla="*/ 40 w 81"/>
                <a:gd name="T17" fmla="*/ 53 h 53"/>
                <a:gd name="T18" fmla="*/ 73 w 81"/>
                <a:gd name="T19" fmla="*/ 37 h 53"/>
                <a:gd name="T20" fmla="*/ 81 w 81"/>
                <a:gd name="T21" fmla="*/ 12 h 53"/>
                <a:gd name="T22" fmla="*/ 79 w 81"/>
                <a:gd name="T23" fmla="*/ 0 h 53"/>
                <a:gd name="T24" fmla="*/ 79 w 8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53">
                  <a:moveTo>
                    <a:pt x="79" y="0"/>
                  </a:moveTo>
                  <a:cubicBezTo>
                    <a:pt x="79" y="9"/>
                    <a:pt x="76" y="17"/>
                    <a:pt x="71" y="24"/>
                  </a:cubicBezTo>
                  <a:cubicBezTo>
                    <a:pt x="63" y="35"/>
                    <a:pt x="51" y="40"/>
                    <a:pt x="39" y="40"/>
                  </a:cubicBezTo>
                  <a:cubicBezTo>
                    <a:pt x="30" y="40"/>
                    <a:pt x="21" y="37"/>
                    <a:pt x="14" y="32"/>
                  </a:cubicBezTo>
                  <a:cubicBezTo>
                    <a:pt x="7" y="26"/>
                    <a:pt x="2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4"/>
                    <a:pt x="5" y="37"/>
                    <a:pt x="16" y="45"/>
                  </a:cubicBezTo>
                  <a:cubicBezTo>
                    <a:pt x="23" y="50"/>
                    <a:pt x="32" y="53"/>
                    <a:pt x="40" y="53"/>
                  </a:cubicBezTo>
                  <a:cubicBezTo>
                    <a:pt x="53" y="53"/>
                    <a:pt x="65" y="47"/>
                    <a:pt x="73" y="37"/>
                  </a:cubicBezTo>
                  <a:cubicBezTo>
                    <a:pt x="78" y="29"/>
                    <a:pt x="81" y="21"/>
                    <a:pt x="81" y="12"/>
                  </a:cubicBezTo>
                  <a:cubicBezTo>
                    <a:pt x="81" y="8"/>
                    <a:pt x="80" y="4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4"/>
            <p:cNvSpPr/>
            <p:nvPr/>
          </p:nvSpPr>
          <p:spPr bwMode="auto">
            <a:xfrm>
              <a:off x="2243138" y="3255963"/>
              <a:ext cx="3044825" cy="1960563"/>
            </a:xfrm>
            <a:custGeom>
              <a:avLst/>
              <a:gdLst>
                <a:gd name="T0" fmla="*/ 827 w 1307"/>
                <a:gd name="T1" fmla="*/ 283 h 841"/>
                <a:gd name="T2" fmla="*/ 1216 w 1307"/>
                <a:gd name="T3" fmla="*/ 321 h 841"/>
                <a:gd name="T4" fmla="*/ 1307 w 1307"/>
                <a:gd name="T5" fmla="*/ 404 h 841"/>
                <a:gd name="T6" fmla="*/ 707 w 1307"/>
                <a:gd name="T7" fmla="*/ 496 h 841"/>
                <a:gd name="T8" fmla="*/ 520 w 1307"/>
                <a:gd name="T9" fmla="*/ 760 h 841"/>
                <a:gd name="T10" fmla="*/ 535 w 1307"/>
                <a:gd name="T11" fmla="*/ 772 h 841"/>
                <a:gd name="T12" fmla="*/ 483 w 1307"/>
                <a:gd name="T13" fmla="*/ 841 h 841"/>
                <a:gd name="T14" fmla="*/ 0 w 1307"/>
                <a:gd name="T15" fmla="*/ 474 h 841"/>
                <a:gd name="T16" fmla="*/ 426 w 1307"/>
                <a:gd name="T17" fmla="*/ 0 h 841"/>
                <a:gd name="T18" fmla="*/ 673 w 1307"/>
                <a:gd name="T19" fmla="*/ 212 h 841"/>
                <a:gd name="T20" fmla="*/ 827 w 1307"/>
                <a:gd name="T21" fmla="*/ 283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7" h="841">
                  <a:moveTo>
                    <a:pt x="827" y="283"/>
                  </a:moveTo>
                  <a:cubicBezTo>
                    <a:pt x="827" y="283"/>
                    <a:pt x="940" y="530"/>
                    <a:pt x="1216" y="321"/>
                  </a:cubicBezTo>
                  <a:cubicBezTo>
                    <a:pt x="1307" y="404"/>
                    <a:pt x="1307" y="404"/>
                    <a:pt x="1307" y="404"/>
                  </a:cubicBezTo>
                  <a:cubicBezTo>
                    <a:pt x="1307" y="404"/>
                    <a:pt x="1070" y="790"/>
                    <a:pt x="707" y="496"/>
                  </a:cubicBezTo>
                  <a:cubicBezTo>
                    <a:pt x="520" y="760"/>
                    <a:pt x="520" y="760"/>
                    <a:pt x="520" y="760"/>
                  </a:cubicBezTo>
                  <a:cubicBezTo>
                    <a:pt x="535" y="772"/>
                    <a:pt x="535" y="772"/>
                    <a:pt x="535" y="772"/>
                  </a:cubicBezTo>
                  <a:cubicBezTo>
                    <a:pt x="483" y="841"/>
                    <a:pt x="483" y="841"/>
                    <a:pt x="483" y="841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673" y="212"/>
                    <a:pt x="673" y="212"/>
                    <a:pt x="673" y="212"/>
                  </a:cubicBezTo>
                  <a:cubicBezTo>
                    <a:pt x="827" y="283"/>
                    <a:pt x="827" y="283"/>
                    <a:pt x="827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"/>
            <p:cNvSpPr/>
            <p:nvPr/>
          </p:nvSpPr>
          <p:spPr bwMode="auto">
            <a:xfrm>
              <a:off x="2017713" y="3121025"/>
              <a:ext cx="1335088" cy="1409700"/>
            </a:xfrm>
            <a:custGeom>
              <a:avLst/>
              <a:gdLst>
                <a:gd name="T0" fmla="*/ 515 w 573"/>
                <a:gd name="T1" fmla="*/ 9 h 605"/>
                <a:gd name="T2" fmla="*/ 0 w 573"/>
                <a:gd name="T3" fmla="*/ 504 h 605"/>
                <a:gd name="T4" fmla="*/ 132 w 573"/>
                <a:gd name="T5" fmla="*/ 605 h 605"/>
                <a:gd name="T6" fmla="*/ 429 w 573"/>
                <a:gd name="T7" fmla="*/ 242 h 605"/>
                <a:gd name="T8" fmla="*/ 473 w 573"/>
                <a:gd name="T9" fmla="*/ 211 h 605"/>
                <a:gd name="T10" fmla="*/ 573 w 573"/>
                <a:gd name="T11" fmla="*/ 101 h 605"/>
                <a:gd name="T12" fmla="*/ 515 w 573"/>
                <a:gd name="T13" fmla="*/ 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605">
                  <a:moveTo>
                    <a:pt x="515" y="9"/>
                  </a:moveTo>
                  <a:cubicBezTo>
                    <a:pt x="515" y="9"/>
                    <a:pt x="150" y="0"/>
                    <a:pt x="0" y="504"/>
                  </a:cubicBezTo>
                  <a:cubicBezTo>
                    <a:pt x="132" y="605"/>
                    <a:pt x="132" y="605"/>
                    <a:pt x="132" y="605"/>
                  </a:cubicBezTo>
                  <a:cubicBezTo>
                    <a:pt x="132" y="605"/>
                    <a:pt x="257" y="311"/>
                    <a:pt x="429" y="242"/>
                  </a:cubicBezTo>
                  <a:cubicBezTo>
                    <a:pt x="446" y="235"/>
                    <a:pt x="461" y="224"/>
                    <a:pt x="473" y="211"/>
                  </a:cubicBezTo>
                  <a:cubicBezTo>
                    <a:pt x="573" y="101"/>
                    <a:pt x="573" y="101"/>
                    <a:pt x="573" y="101"/>
                  </a:cubicBezTo>
                  <a:lnTo>
                    <a:pt x="515" y="9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1970088" y="3086100"/>
              <a:ext cx="1382713" cy="1409700"/>
            </a:xfrm>
            <a:custGeom>
              <a:avLst/>
              <a:gdLst>
                <a:gd name="T0" fmla="*/ 535 w 593"/>
                <a:gd name="T1" fmla="*/ 24 h 605"/>
                <a:gd name="T2" fmla="*/ 0 w 593"/>
                <a:gd name="T3" fmla="*/ 505 h 605"/>
                <a:gd name="T4" fmla="*/ 132 w 593"/>
                <a:gd name="T5" fmla="*/ 605 h 605"/>
                <a:gd name="T6" fmla="*/ 436 w 593"/>
                <a:gd name="T7" fmla="*/ 239 h 605"/>
                <a:gd name="T8" fmla="*/ 467 w 593"/>
                <a:gd name="T9" fmla="*/ 222 h 605"/>
                <a:gd name="T10" fmla="*/ 593 w 593"/>
                <a:gd name="T11" fmla="*/ 116 h 605"/>
                <a:gd name="T12" fmla="*/ 535 w 593"/>
                <a:gd name="T13" fmla="*/ 2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605">
                  <a:moveTo>
                    <a:pt x="535" y="24"/>
                  </a:moveTo>
                  <a:cubicBezTo>
                    <a:pt x="535" y="24"/>
                    <a:pt x="150" y="0"/>
                    <a:pt x="0" y="505"/>
                  </a:cubicBezTo>
                  <a:cubicBezTo>
                    <a:pt x="132" y="605"/>
                    <a:pt x="132" y="605"/>
                    <a:pt x="132" y="605"/>
                  </a:cubicBezTo>
                  <a:cubicBezTo>
                    <a:pt x="132" y="605"/>
                    <a:pt x="261" y="302"/>
                    <a:pt x="436" y="239"/>
                  </a:cubicBezTo>
                  <a:cubicBezTo>
                    <a:pt x="448" y="235"/>
                    <a:pt x="458" y="229"/>
                    <a:pt x="467" y="222"/>
                  </a:cubicBezTo>
                  <a:cubicBezTo>
                    <a:pt x="593" y="116"/>
                    <a:pt x="593" y="116"/>
                    <a:pt x="593" y="116"/>
                  </a:cubicBezTo>
                  <a:lnTo>
                    <a:pt x="53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"/>
            <p:cNvSpPr/>
            <p:nvPr/>
          </p:nvSpPr>
          <p:spPr bwMode="auto">
            <a:xfrm>
              <a:off x="3378200" y="3408363"/>
              <a:ext cx="823913" cy="563563"/>
            </a:xfrm>
            <a:custGeom>
              <a:avLst/>
              <a:gdLst>
                <a:gd name="T0" fmla="*/ 340 w 354"/>
                <a:gd name="T1" fmla="*/ 218 h 242"/>
                <a:gd name="T2" fmla="*/ 14 w 354"/>
                <a:gd name="T3" fmla="*/ 0 h 242"/>
                <a:gd name="T4" fmla="*/ 0 w 354"/>
                <a:gd name="T5" fmla="*/ 19 h 242"/>
                <a:gd name="T6" fmla="*/ 354 w 354"/>
                <a:gd name="T7" fmla="*/ 242 h 242"/>
                <a:gd name="T8" fmla="*/ 340 w 354"/>
                <a:gd name="T9" fmla="*/ 2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242">
                  <a:moveTo>
                    <a:pt x="340" y="218"/>
                  </a:moveTo>
                  <a:cubicBezTo>
                    <a:pt x="340" y="218"/>
                    <a:pt x="151" y="20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09" y="223"/>
                    <a:pt x="354" y="242"/>
                  </a:cubicBezTo>
                  <a:lnTo>
                    <a:pt x="340" y="218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2732088" y="3294063"/>
              <a:ext cx="303213" cy="303213"/>
            </a:xfrm>
            <a:custGeom>
              <a:avLst/>
              <a:gdLst>
                <a:gd name="T0" fmla="*/ 111 w 130"/>
                <a:gd name="T1" fmla="*/ 100 h 130"/>
                <a:gd name="T2" fmla="*/ 30 w 130"/>
                <a:gd name="T3" fmla="*/ 111 h 130"/>
                <a:gd name="T4" fmla="*/ 19 w 130"/>
                <a:gd name="T5" fmla="*/ 30 h 130"/>
                <a:gd name="T6" fmla="*/ 100 w 130"/>
                <a:gd name="T7" fmla="*/ 19 h 130"/>
                <a:gd name="T8" fmla="*/ 111 w 130"/>
                <a:gd name="T9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111" y="100"/>
                  </a:moveTo>
                  <a:cubicBezTo>
                    <a:pt x="92" y="125"/>
                    <a:pt x="55" y="130"/>
                    <a:pt x="30" y="111"/>
                  </a:cubicBezTo>
                  <a:cubicBezTo>
                    <a:pt x="5" y="92"/>
                    <a:pt x="0" y="56"/>
                    <a:pt x="19" y="30"/>
                  </a:cubicBezTo>
                  <a:cubicBezTo>
                    <a:pt x="38" y="5"/>
                    <a:pt x="74" y="0"/>
                    <a:pt x="100" y="19"/>
                  </a:cubicBezTo>
                  <a:cubicBezTo>
                    <a:pt x="125" y="39"/>
                    <a:pt x="130" y="75"/>
                    <a:pt x="111" y="100"/>
                  </a:cubicBezTo>
                  <a:close/>
                </a:path>
              </a:pathLst>
            </a:cu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9"/>
            <p:cNvSpPr/>
            <p:nvPr/>
          </p:nvSpPr>
          <p:spPr bwMode="auto">
            <a:xfrm>
              <a:off x="2754313" y="3317875"/>
              <a:ext cx="257175" cy="258763"/>
            </a:xfrm>
            <a:custGeom>
              <a:avLst/>
              <a:gdLst>
                <a:gd name="T0" fmla="*/ 95 w 111"/>
                <a:gd name="T1" fmla="*/ 85 h 111"/>
                <a:gd name="T2" fmla="*/ 26 w 111"/>
                <a:gd name="T3" fmla="*/ 94 h 111"/>
                <a:gd name="T4" fmla="*/ 17 w 111"/>
                <a:gd name="T5" fmla="*/ 26 h 111"/>
                <a:gd name="T6" fmla="*/ 86 w 111"/>
                <a:gd name="T7" fmla="*/ 16 h 111"/>
                <a:gd name="T8" fmla="*/ 95 w 111"/>
                <a:gd name="T9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95" y="85"/>
                  </a:moveTo>
                  <a:cubicBezTo>
                    <a:pt x="79" y="107"/>
                    <a:pt x="48" y="111"/>
                    <a:pt x="26" y="94"/>
                  </a:cubicBezTo>
                  <a:cubicBezTo>
                    <a:pt x="5" y="78"/>
                    <a:pt x="0" y="47"/>
                    <a:pt x="17" y="26"/>
                  </a:cubicBezTo>
                  <a:cubicBezTo>
                    <a:pt x="33" y="4"/>
                    <a:pt x="64" y="0"/>
                    <a:pt x="86" y="16"/>
                  </a:cubicBezTo>
                  <a:cubicBezTo>
                    <a:pt x="107" y="32"/>
                    <a:pt x="111" y="63"/>
                    <a:pt x="95" y="85"/>
                  </a:cubicBez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4268788" y="4194175"/>
              <a:ext cx="269875" cy="481013"/>
            </a:xfrm>
            <a:custGeom>
              <a:avLst/>
              <a:gdLst>
                <a:gd name="T0" fmla="*/ 116 w 116"/>
                <a:gd name="T1" fmla="*/ 1 h 207"/>
                <a:gd name="T2" fmla="*/ 98 w 116"/>
                <a:gd name="T3" fmla="*/ 204 h 207"/>
                <a:gd name="T4" fmla="*/ 0 w 116"/>
                <a:gd name="T5" fmla="*/ 187 h 207"/>
                <a:gd name="T6" fmla="*/ 41 w 116"/>
                <a:gd name="T7" fmla="*/ 99 h 207"/>
                <a:gd name="T8" fmla="*/ 109 w 116"/>
                <a:gd name="T9" fmla="*/ 0 h 207"/>
                <a:gd name="T10" fmla="*/ 116 w 116"/>
                <a:gd name="T11" fmla="*/ 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7">
                  <a:moveTo>
                    <a:pt x="116" y="1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98" y="204"/>
                    <a:pt x="49" y="207"/>
                    <a:pt x="0" y="187"/>
                  </a:cubicBezTo>
                  <a:cubicBezTo>
                    <a:pt x="0" y="187"/>
                    <a:pt x="12" y="148"/>
                    <a:pt x="41" y="99"/>
                  </a:cubicBezTo>
                  <a:cubicBezTo>
                    <a:pt x="66" y="60"/>
                    <a:pt x="95" y="16"/>
                    <a:pt x="109" y="0"/>
                  </a:cubicBezTo>
                  <a:cubicBezTo>
                    <a:pt x="111" y="1"/>
                    <a:pt x="116" y="1"/>
                    <a:pt x="116" y="1"/>
                  </a:cubicBezTo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4987925" y="4027488"/>
              <a:ext cx="265113" cy="296863"/>
            </a:xfrm>
            <a:custGeom>
              <a:avLst/>
              <a:gdLst>
                <a:gd name="T0" fmla="*/ 129 w 167"/>
                <a:gd name="T1" fmla="*/ 187 h 187"/>
                <a:gd name="T2" fmla="*/ 0 w 167"/>
                <a:gd name="T3" fmla="*/ 24 h 187"/>
                <a:gd name="T4" fmla="*/ 35 w 167"/>
                <a:gd name="T5" fmla="*/ 0 h 187"/>
                <a:gd name="T6" fmla="*/ 167 w 167"/>
                <a:gd name="T7" fmla="*/ 140 h 187"/>
                <a:gd name="T8" fmla="*/ 129 w 16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7">
                  <a:moveTo>
                    <a:pt x="129" y="187"/>
                  </a:moveTo>
                  <a:lnTo>
                    <a:pt x="0" y="24"/>
                  </a:lnTo>
                  <a:lnTo>
                    <a:pt x="35" y="0"/>
                  </a:lnTo>
                  <a:lnTo>
                    <a:pt x="167" y="140"/>
                  </a:lnTo>
                  <a:lnTo>
                    <a:pt x="129" y="187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2"/>
            <p:cNvSpPr/>
            <p:nvPr/>
          </p:nvSpPr>
          <p:spPr bwMode="auto">
            <a:xfrm>
              <a:off x="4987925" y="4027488"/>
              <a:ext cx="265113" cy="296863"/>
            </a:xfrm>
            <a:custGeom>
              <a:avLst/>
              <a:gdLst>
                <a:gd name="T0" fmla="*/ 129 w 167"/>
                <a:gd name="T1" fmla="*/ 187 h 187"/>
                <a:gd name="T2" fmla="*/ 0 w 167"/>
                <a:gd name="T3" fmla="*/ 24 h 187"/>
                <a:gd name="T4" fmla="*/ 35 w 167"/>
                <a:gd name="T5" fmla="*/ 0 h 187"/>
                <a:gd name="T6" fmla="*/ 167 w 167"/>
                <a:gd name="T7" fmla="*/ 140 h 187"/>
                <a:gd name="T8" fmla="*/ 129 w 16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7">
                  <a:moveTo>
                    <a:pt x="129" y="187"/>
                  </a:moveTo>
                  <a:lnTo>
                    <a:pt x="0" y="24"/>
                  </a:lnTo>
                  <a:lnTo>
                    <a:pt x="35" y="0"/>
                  </a:lnTo>
                  <a:lnTo>
                    <a:pt x="167" y="140"/>
                  </a:lnTo>
                  <a:lnTo>
                    <a:pt x="129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3890963" y="4165600"/>
              <a:ext cx="1397000" cy="508000"/>
            </a:xfrm>
            <a:custGeom>
              <a:avLst/>
              <a:gdLst>
                <a:gd name="T0" fmla="*/ 600 w 600"/>
                <a:gd name="T1" fmla="*/ 14 h 218"/>
                <a:gd name="T2" fmla="*/ 585 w 600"/>
                <a:gd name="T3" fmla="*/ 36 h 218"/>
                <a:gd name="T4" fmla="*/ 585 w 600"/>
                <a:gd name="T5" fmla="*/ 36 h 218"/>
                <a:gd name="T6" fmla="*/ 585 w 600"/>
                <a:gd name="T7" fmla="*/ 36 h 218"/>
                <a:gd name="T8" fmla="*/ 559 w 600"/>
                <a:gd name="T9" fmla="*/ 68 h 218"/>
                <a:gd name="T10" fmla="*/ 559 w 600"/>
                <a:gd name="T11" fmla="*/ 68 h 218"/>
                <a:gd name="T12" fmla="*/ 269 w 600"/>
                <a:gd name="T13" fmla="*/ 217 h 218"/>
                <a:gd name="T14" fmla="*/ 260 w 600"/>
                <a:gd name="T15" fmla="*/ 216 h 218"/>
                <a:gd name="T16" fmla="*/ 256 w 600"/>
                <a:gd name="T17" fmla="*/ 216 h 218"/>
                <a:gd name="T18" fmla="*/ 162 w 600"/>
                <a:gd name="T19" fmla="*/ 199 h 218"/>
                <a:gd name="T20" fmla="*/ 0 w 600"/>
                <a:gd name="T21" fmla="*/ 106 h 218"/>
                <a:gd name="T22" fmla="*/ 270 w 600"/>
                <a:gd name="T23" fmla="*/ 218 h 218"/>
                <a:gd name="T24" fmla="*/ 600 w 600"/>
                <a:gd name="T25" fmla="*/ 14 h 218"/>
                <a:gd name="T26" fmla="*/ 585 w 600"/>
                <a:gd name="T27" fmla="*/ 0 h 218"/>
                <a:gd name="T28" fmla="*/ 585 w 600"/>
                <a:gd name="T29" fmla="*/ 0 h 218"/>
                <a:gd name="T30" fmla="*/ 600 w 600"/>
                <a:gd name="T31" fmla="*/ 14 h 218"/>
                <a:gd name="T32" fmla="*/ 600 w 600"/>
                <a:gd name="T33" fmla="*/ 14 h 218"/>
                <a:gd name="T34" fmla="*/ 585 w 600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0" h="218">
                  <a:moveTo>
                    <a:pt x="600" y="14"/>
                  </a:moveTo>
                  <a:cubicBezTo>
                    <a:pt x="600" y="14"/>
                    <a:pt x="595" y="23"/>
                    <a:pt x="585" y="36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78" y="45"/>
                    <a:pt x="570" y="56"/>
                    <a:pt x="559" y="68"/>
                  </a:cubicBezTo>
                  <a:cubicBezTo>
                    <a:pt x="559" y="68"/>
                    <a:pt x="559" y="68"/>
                    <a:pt x="559" y="68"/>
                  </a:cubicBezTo>
                  <a:cubicBezTo>
                    <a:pt x="507" y="128"/>
                    <a:pt x="406" y="217"/>
                    <a:pt x="269" y="217"/>
                  </a:cubicBezTo>
                  <a:cubicBezTo>
                    <a:pt x="266" y="217"/>
                    <a:pt x="263" y="217"/>
                    <a:pt x="260" y="216"/>
                  </a:cubicBezTo>
                  <a:cubicBezTo>
                    <a:pt x="260" y="216"/>
                    <a:pt x="259" y="216"/>
                    <a:pt x="256" y="216"/>
                  </a:cubicBezTo>
                  <a:cubicBezTo>
                    <a:pt x="243" y="216"/>
                    <a:pt x="203" y="215"/>
                    <a:pt x="162" y="199"/>
                  </a:cubicBezTo>
                  <a:cubicBezTo>
                    <a:pt x="111" y="182"/>
                    <a:pt x="57" y="152"/>
                    <a:pt x="0" y="106"/>
                  </a:cubicBezTo>
                  <a:cubicBezTo>
                    <a:pt x="100" y="188"/>
                    <a:pt x="191" y="218"/>
                    <a:pt x="270" y="218"/>
                  </a:cubicBezTo>
                  <a:cubicBezTo>
                    <a:pt x="476" y="218"/>
                    <a:pt x="600" y="15"/>
                    <a:pt x="600" y="14"/>
                  </a:cubicBezTo>
                  <a:moveTo>
                    <a:pt x="585" y="0"/>
                  </a:moveTo>
                  <a:cubicBezTo>
                    <a:pt x="585" y="0"/>
                    <a:pt x="585" y="0"/>
                    <a:pt x="585" y="0"/>
                  </a:cubicBezTo>
                  <a:cubicBezTo>
                    <a:pt x="600" y="14"/>
                    <a:pt x="600" y="14"/>
                    <a:pt x="600" y="14"/>
                  </a:cubicBezTo>
                  <a:cubicBezTo>
                    <a:pt x="600" y="14"/>
                    <a:pt x="600" y="14"/>
                    <a:pt x="600" y="14"/>
                  </a:cubicBezTo>
                  <a:cubicBezTo>
                    <a:pt x="585" y="0"/>
                    <a:pt x="585" y="0"/>
                    <a:pt x="58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>
              <a:spLocks noEditPoints="1"/>
            </p:cNvSpPr>
            <p:nvPr/>
          </p:nvSpPr>
          <p:spPr bwMode="auto">
            <a:xfrm>
              <a:off x="3890963" y="4165600"/>
              <a:ext cx="1397000" cy="506413"/>
            </a:xfrm>
            <a:custGeom>
              <a:avLst/>
              <a:gdLst>
                <a:gd name="T0" fmla="*/ 22 w 600"/>
                <a:gd name="T1" fmla="*/ 76 h 217"/>
                <a:gd name="T2" fmla="*/ 0 w 600"/>
                <a:gd name="T3" fmla="*/ 106 h 217"/>
                <a:gd name="T4" fmla="*/ 0 w 600"/>
                <a:gd name="T5" fmla="*/ 106 h 217"/>
                <a:gd name="T6" fmla="*/ 162 w 600"/>
                <a:gd name="T7" fmla="*/ 199 h 217"/>
                <a:gd name="T8" fmla="*/ 162 w 600"/>
                <a:gd name="T9" fmla="*/ 199 h 217"/>
                <a:gd name="T10" fmla="*/ 175 w 600"/>
                <a:gd name="T11" fmla="*/ 164 h 217"/>
                <a:gd name="T12" fmla="*/ 22 w 600"/>
                <a:gd name="T13" fmla="*/ 76 h 217"/>
                <a:gd name="T14" fmla="*/ 543 w 600"/>
                <a:gd name="T15" fmla="*/ 47 h 217"/>
                <a:gd name="T16" fmla="*/ 271 w 600"/>
                <a:gd name="T17" fmla="*/ 179 h 217"/>
                <a:gd name="T18" fmla="*/ 264 w 600"/>
                <a:gd name="T19" fmla="*/ 179 h 217"/>
                <a:gd name="T20" fmla="*/ 260 w 600"/>
                <a:gd name="T21" fmla="*/ 216 h 217"/>
                <a:gd name="T22" fmla="*/ 260 w 600"/>
                <a:gd name="T23" fmla="*/ 216 h 217"/>
                <a:gd name="T24" fmla="*/ 269 w 600"/>
                <a:gd name="T25" fmla="*/ 217 h 217"/>
                <a:gd name="T26" fmla="*/ 559 w 600"/>
                <a:gd name="T27" fmla="*/ 68 h 217"/>
                <a:gd name="T28" fmla="*/ 543 w 600"/>
                <a:gd name="T29" fmla="*/ 47 h 217"/>
                <a:gd name="T30" fmla="*/ 585 w 600"/>
                <a:gd name="T31" fmla="*/ 36 h 217"/>
                <a:gd name="T32" fmla="*/ 559 w 600"/>
                <a:gd name="T33" fmla="*/ 68 h 217"/>
                <a:gd name="T34" fmla="*/ 585 w 600"/>
                <a:gd name="T35" fmla="*/ 36 h 217"/>
                <a:gd name="T36" fmla="*/ 585 w 600"/>
                <a:gd name="T37" fmla="*/ 0 h 217"/>
                <a:gd name="T38" fmla="*/ 569 w 600"/>
                <a:gd name="T39" fmla="*/ 19 h 217"/>
                <a:gd name="T40" fmla="*/ 585 w 600"/>
                <a:gd name="T41" fmla="*/ 36 h 217"/>
                <a:gd name="T42" fmla="*/ 600 w 600"/>
                <a:gd name="T43" fmla="*/ 14 h 217"/>
                <a:gd name="T44" fmla="*/ 600 w 600"/>
                <a:gd name="T45" fmla="*/ 14 h 217"/>
                <a:gd name="T46" fmla="*/ 585 w 600"/>
                <a:gd name="T4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0" h="217">
                  <a:moveTo>
                    <a:pt x="22" y="76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57" y="152"/>
                    <a:pt x="111" y="182"/>
                    <a:pt x="162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99"/>
                    <a:pt x="166" y="185"/>
                    <a:pt x="175" y="164"/>
                  </a:cubicBezTo>
                  <a:cubicBezTo>
                    <a:pt x="82" y="136"/>
                    <a:pt x="22" y="76"/>
                    <a:pt x="22" y="76"/>
                  </a:cubicBezTo>
                  <a:moveTo>
                    <a:pt x="543" y="47"/>
                  </a:moveTo>
                  <a:cubicBezTo>
                    <a:pt x="446" y="147"/>
                    <a:pt x="352" y="179"/>
                    <a:pt x="271" y="179"/>
                  </a:cubicBezTo>
                  <a:cubicBezTo>
                    <a:pt x="268" y="179"/>
                    <a:pt x="266" y="179"/>
                    <a:pt x="264" y="179"/>
                  </a:cubicBezTo>
                  <a:cubicBezTo>
                    <a:pt x="260" y="216"/>
                    <a:pt x="260" y="216"/>
                    <a:pt x="260" y="216"/>
                  </a:cubicBezTo>
                  <a:cubicBezTo>
                    <a:pt x="260" y="216"/>
                    <a:pt x="260" y="216"/>
                    <a:pt x="260" y="216"/>
                  </a:cubicBezTo>
                  <a:cubicBezTo>
                    <a:pt x="263" y="217"/>
                    <a:pt x="266" y="217"/>
                    <a:pt x="269" y="217"/>
                  </a:cubicBezTo>
                  <a:cubicBezTo>
                    <a:pt x="406" y="217"/>
                    <a:pt x="507" y="128"/>
                    <a:pt x="559" y="68"/>
                  </a:cubicBezTo>
                  <a:cubicBezTo>
                    <a:pt x="543" y="47"/>
                    <a:pt x="543" y="47"/>
                    <a:pt x="543" y="47"/>
                  </a:cubicBezTo>
                  <a:moveTo>
                    <a:pt x="585" y="36"/>
                  </a:moveTo>
                  <a:cubicBezTo>
                    <a:pt x="559" y="68"/>
                    <a:pt x="559" y="68"/>
                    <a:pt x="559" y="68"/>
                  </a:cubicBezTo>
                  <a:cubicBezTo>
                    <a:pt x="570" y="56"/>
                    <a:pt x="578" y="45"/>
                    <a:pt x="585" y="36"/>
                  </a:cubicBezTo>
                  <a:moveTo>
                    <a:pt x="585" y="0"/>
                  </a:moveTo>
                  <a:cubicBezTo>
                    <a:pt x="580" y="6"/>
                    <a:pt x="574" y="13"/>
                    <a:pt x="569" y="19"/>
                  </a:cubicBezTo>
                  <a:cubicBezTo>
                    <a:pt x="585" y="36"/>
                    <a:pt x="585" y="36"/>
                    <a:pt x="585" y="36"/>
                  </a:cubicBezTo>
                  <a:cubicBezTo>
                    <a:pt x="595" y="23"/>
                    <a:pt x="600" y="14"/>
                    <a:pt x="600" y="14"/>
                  </a:cubicBezTo>
                  <a:cubicBezTo>
                    <a:pt x="600" y="14"/>
                    <a:pt x="600" y="14"/>
                    <a:pt x="600" y="14"/>
                  </a:cubicBezTo>
                  <a:cubicBezTo>
                    <a:pt x="585" y="0"/>
                    <a:pt x="585" y="0"/>
                    <a:pt x="58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4268788" y="4548188"/>
              <a:ext cx="236538" cy="120650"/>
            </a:xfrm>
            <a:custGeom>
              <a:avLst/>
              <a:gdLst>
                <a:gd name="T0" fmla="*/ 13 w 102"/>
                <a:gd name="T1" fmla="*/ 0 h 52"/>
                <a:gd name="T2" fmla="*/ 0 w 102"/>
                <a:gd name="T3" fmla="*/ 35 h 52"/>
                <a:gd name="T4" fmla="*/ 0 w 102"/>
                <a:gd name="T5" fmla="*/ 35 h 52"/>
                <a:gd name="T6" fmla="*/ 94 w 102"/>
                <a:gd name="T7" fmla="*/ 52 h 52"/>
                <a:gd name="T8" fmla="*/ 98 w 102"/>
                <a:gd name="T9" fmla="*/ 52 h 52"/>
                <a:gd name="T10" fmla="*/ 98 w 102"/>
                <a:gd name="T11" fmla="*/ 52 h 52"/>
                <a:gd name="T12" fmla="*/ 102 w 102"/>
                <a:gd name="T13" fmla="*/ 15 h 52"/>
                <a:gd name="T14" fmla="*/ 13 w 10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52">
                  <a:moveTo>
                    <a:pt x="13" y="0"/>
                  </a:moveTo>
                  <a:cubicBezTo>
                    <a:pt x="4" y="21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1" y="51"/>
                    <a:pt x="81" y="52"/>
                    <a:pt x="94" y="52"/>
                  </a:cubicBezTo>
                  <a:cubicBezTo>
                    <a:pt x="97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70" y="14"/>
                    <a:pt x="40" y="8"/>
                    <a:pt x="13" y="0"/>
                  </a:cubicBezTo>
                </a:path>
              </a:pathLst>
            </a:custGeom>
            <a:solidFill>
              <a:srgbClr val="A9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5156200" y="4210050"/>
              <a:ext cx="96838" cy="114300"/>
            </a:xfrm>
            <a:custGeom>
              <a:avLst/>
              <a:gdLst>
                <a:gd name="T0" fmla="*/ 26 w 42"/>
                <a:gd name="T1" fmla="*/ 0 h 49"/>
                <a:gd name="T2" fmla="*/ 0 w 42"/>
                <a:gd name="T3" fmla="*/ 28 h 49"/>
                <a:gd name="T4" fmla="*/ 16 w 42"/>
                <a:gd name="T5" fmla="*/ 49 h 49"/>
                <a:gd name="T6" fmla="*/ 16 w 42"/>
                <a:gd name="T7" fmla="*/ 49 h 49"/>
                <a:gd name="T8" fmla="*/ 42 w 42"/>
                <a:gd name="T9" fmla="*/ 17 h 49"/>
                <a:gd name="T10" fmla="*/ 42 w 42"/>
                <a:gd name="T11" fmla="*/ 17 h 49"/>
                <a:gd name="T12" fmla="*/ 42 w 42"/>
                <a:gd name="T13" fmla="*/ 17 h 49"/>
                <a:gd name="T14" fmla="*/ 26 w 42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9">
                  <a:moveTo>
                    <a:pt x="26" y="0"/>
                  </a:moveTo>
                  <a:cubicBezTo>
                    <a:pt x="17" y="10"/>
                    <a:pt x="9" y="19"/>
                    <a:pt x="0" y="2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A9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2266950" y="3492500"/>
              <a:ext cx="381000" cy="442913"/>
            </a:xfrm>
            <a:custGeom>
              <a:avLst/>
              <a:gdLst>
                <a:gd name="T0" fmla="*/ 151 w 164"/>
                <a:gd name="T1" fmla="*/ 190 h 190"/>
                <a:gd name="T2" fmla="*/ 0 w 164"/>
                <a:gd name="T3" fmla="*/ 67 h 190"/>
                <a:gd name="T4" fmla="*/ 58 w 164"/>
                <a:gd name="T5" fmla="*/ 0 h 190"/>
                <a:gd name="T6" fmla="*/ 164 w 164"/>
                <a:gd name="T7" fmla="*/ 175 h 190"/>
                <a:gd name="T8" fmla="*/ 151 w 164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90">
                  <a:moveTo>
                    <a:pt x="151" y="19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0" y="24"/>
                    <a:pt x="58" y="0"/>
                  </a:cubicBezTo>
                  <a:cubicBezTo>
                    <a:pt x="164" y="175"/>
                    <a:pt x="164" y="175"/>
                    <a:pt x="164" y="175"/>
                  </a:cubicBezTo>
                  <a:lnTo>
                    <a:pt x="151" y="190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8"/>
            <p:cNvSpPr/>
            <p:nvPr/>
          </p:nvSpPr>
          <p:spPr bwMode="auto">
            <a:xfrm>
              <a:off x="2000250" y="4067175"/>
              <a:ext cx="366713" cy="336550"/>
            </a:xfrm>
            <a:custGeom>
              <a:avLst/>
              <a:gdLst>
                <a:gd name="T0" fmla="*/ 0 w 231"/>
                <a:gd name="T1" fmla="*/ 60 h 212"/>
                <a:gd name="T2" fmla="*/ 202 w 231"/>
                <a:gd name="T3" fmla="*/ 212 h 212"/>
                <a:gd name="T4" fmla="*/ 231 w 231"/>
                <a:gd name="T5" fmla="*/ 157 h 212"/>
                <a:gd name="T6" fmla="*/ 22 w 231"/>
                <a:gd name="T7" fmla="*/ 0 h 212"/>
                <a:gd name="T8" fmla="*/ 0 w 231"/>
                <a:gd name="T9" fmla="*/ 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12">
                  <a:moveTo>
                    <a:pt x="0" y="60"/>
                  </a:moveTo>
                  <a:lnTo>
                    <a:pt x="202" y="212"/>
                  </a:lnTo>
                  <a:lnTo>
                    <a:pt x="231" y="157"/>
                  </a:lnTo>
                  <a:lnTo>
                    <a:pt x="22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8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9"/>
            <p:cNvSpPr/>
            <p:nvPr/>
          </p:nvSpPr>
          <p:spPr bwMode="auto">
            <a:xfrm>
              <a:off x="2422525" y="4195763"/>
              <a:ext cx="1069975" cy="831850"/>
            </a:xfrm>
            <a:custGeom>
              <a:avLst/>
              <a:gdLst>
                <a:gd name="T0" fmla="*/ 24 w 674"/>
                <a:gd name="T1" fmla="*/ 0 h 524"/>
                <a:gd name="T2" fmla="*/ 674 w 674"/>
                <a:gd name="T3" fmla="*/ 493 h 524"/>
                <a:gd name="T4" fmla="*/ 650 w 674"/>
                <a:gd name="T5" fmla="*/ 524 h 524"/>
                <a:gd name="T6" fmla="*/ 0 w 674"/>
                <a:gd name="T7" fmla="*/ 31 h 524"/>
                <a:gd name="T8" fmla="*/ 24 w 674"/>
                <a:gd name="T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524">
                  <a:moveTo>
                    <a:pt x="24" y="0"/>
                  </a:moveTo>
                  <a:lnTo>
                    <a:pt x="674" y="493"/>
                  </a:lnTo>
                  <a:lnTo>
                    <a:pt x="650" y="524"/>
                  </a:lnTo>
                  <a:lnTo>
                    <a:pt x="0" y="3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77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0"/>
            <p:cNvSpPr/>
            <p:nvPr/>
          </p:nvSpPr>
          <p:spPr bwMode="auto">
            <a:xfrm>
              <a:off x="5076825" y="3663950"/>
              <a:ext cx="492125" cy="534988"/>
            </a:xfrm>
            <a:custGeom>
              <a:avLst/>
              <a:gdLst>
                <a:gd name="T0" fmla="*/ 208 w 211"/>
                <a:gd name="T1" fmla="*/ 157 h 229"/>
                <a:gd name="T2" fmla="*/ 204 w 211"/>
                <a:gd name="T3" fmla="*/ 146 h 229"/>
                <a:gd name="T4" fmla="*/ 189 w 211"/>
                <a:gd name="T5" fmla="*/ 138 h 229"/>
                <a:gd name="T6" fmla="*/ 157 w 211"/>
                <a:gd name="T7" fmla="*/ 145 h 229"/>
                <a:gd name="T8" fmla="*/ 194 w 211"/>
                <a:gd name="T9" fmla="*/ 105 h 229"/>
                <a:gd name="T10" fmla="*/ 194 w 211"/>
                <a:gd name="T11" fmla="*/ 85 h 229"/>
                <a:gd name="T12" fmla="*/ 188 w 211"/>
                <a:gd name="T13" fmla="*/ 79 h 229"/>
                <a:gd name="T14" fmla="*/ 182 w 211"/>
                <a:gd name="T15" fmla="*/ 75 h 229"/>
                <a:gd name="T16" fmla="*/ 171 w 211"/>
                <a:gd name="T17" fmla="*/ 77 h 229"/>
                <a:gd name="T18" fmla="*/ 120 w 211"/>
                <a:gd name="T19" fmla="*/ 111 h 229"/>
                <a:gd name="T20" fmla="*/ 167 w 211"/>
                <a:gd name="T21" fmla="*/ 49 h 229"/>
                <a:gd name="T22" fmla="*/ 164 w 211"/>
                <a:gd name="T23" fmla="*/ 30 h 229"/>
                <a:gd name="T24" fmla="*/ 156 w 211"/>
                <a:gd name="T25" fmla="*/ 23 h 229"/>
                <a:gd name="T26" fmla="*/ 138 w 211"/>
                <a:gd name="T27" fmla="*/ 24 h 229"/>
                <a:gd name="T28" fmla="*/ 91 w 211"/>
                <a:gd name="T29" fmla="*/ 78 h 229"/>
                <a:gd name="T30" fmla="*/ 102 w 211"/>
                <a:gd name="T31" fmla="*/ 21 h 229"/>
                <a:gd name="T32" fmla="*/ 98 w 211"/>
                <a:gd name="T33" fmla="*/ 5 h 229"/>
                <a:gd name="T34" fmla="*/ 78 w 211"/>
                <a:gd name="T35" fmla="*/ 9 h 229"/>
                <a:gd name="T36" fmla="*/ 43 w 211"/>
                <a:gd name="T37" fmla="*/ 88 h 229"/>
                <a:gd name="T38" fmla="*/ 39 w 211"/>
                <a:gd name="T39" fmla="*/ 60 h 229"/>
                <a:gd name="T40" fmla="*/ 26 w 211"/>
                <a:gd name="T41" fmla="*/ 48 h 229"/>
                <a:gd name="T42" fmla="*/ 16 w 211"/>
                <a:gd name="T43" fmla="*/ 48 h 229"/>
                <a:gd name="T44" fmla="*/ 2 w 211"/>
                <a:gd name="T45" fmla="*/ 61 h 229"/>
                <a:gd name="T46" fmla="*/ 0 w 211"/>
                <a:gd name="T47" fmla="*/ 146 h 229"/>
                <a:gd name="T48" fmla="*/ 76 w 211"/>
                <a:gd name="T49" fmla="*/ 215 h 229"/>
                <a:gd name="T50" fmla="*/ 91 w 211"/>
                <a:gd name="T51" fmla="*/ 229 h 229"/>
                <a:gd name="T52" fmla="*/ 201 w 211"/>
                <a:gd name="T53" fmla="*/ 174 h 229"/>
                <a:gd name="T54" fmla="*/ 208 w 211"/>
                <a:gd name="T55" fmla="*/ 15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29">
                  <a:moveTo>
                    <a:pt x="208" y="157"/>
                  </a:moveTo>
                  <a:cubicBezTo>
                    <a:pt x="204" y="146"/>
                    <a:pt x="204" y="146"/>
                    <a:pt x="204" y="146"/>
                  </a:cubicBezTo>
                  <a:cubicBezTo>
                    <a:pt x="201" y="140"/>
                    <a:pt x="195" y="137"/>
                    <a:pt x="189" y="13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94" y="105"/>
                    <a:pt x="194" y="105"/>
                    <a:pt x="194" y="105"/>
                  </a:cubicBezTo>
                  <a:cubicBezTo>
                    <a:pt x="200" y="100"/>
                    <a:pt x="200" y="90"/>
                    <a:pt x="194" y="85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6" y="77"/>
                    <a:pt x="184" y="76"/>
                    <a:pt x="182" y="75"/>
                  </a:cubicBezTo>
                  <a:cubicBezTo>
                    <a:pt x="178" y="75"/>
                    <a:pt x="174" y="75"/>
                    <a:pt x="171" y="77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72" y="43"/>
                    <a:pt x="170" y="34"/>
                    <a:pt x="164" y="30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0" y="19"/>
                    <a:pt x="143" y="20"/>
                    <a:pt x="138" y="24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5" y="15"/>
                    <a:pt x="103" y="9"/>
                    <a:pt x="98" y="5"/>
                  </a:cubicBezTo>
                  <a:cubicBezTo>
                    <a:pt x="91" y="0"/>
                    <a:pt x="82" y="2"/>
                    <a:pt x="78" y="9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53"/>
                    <a:pt x="33" y="48"/>
                    <a:pt x="2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8" y="48"/>
                    <a:pt x="2" y="54"/>
                    <a:pt x="2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201" y="174"/>
                    <a:pt x="201" y="174"/>
                    <a:pt x="201" y="174"/>
                  </a:cubicBezTo>
                  <a:cubicBezTo>
                    <a:pt x="208" y="171"/>
                    <a:pt x="211" y="164"/>
                    <a:pt x="208" y="157"/>
                  </a:cubicBezTo>
                  <a:close/>
                </a:path>
              </a:pathLst>
            </a:custGeom>
            <a:solidFill>
              <a:srgbClr val="6D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1"/>
            <p:cNvSpPr/>
            <p:nvPr/>
          </p:nvSpPr>
          <p:spPr bwMode="auto">
            <a:xfrm>
              <a:off x="1785938" y="4264025"/>
              <a:ext cx="631825" cy="485775"/>
            </a:xfrm>
            <a:custGeom>
              <a:avLst/>
              <a:gdLst>
                <a:gd name="T0" fmla="*/ 79 w 271"/>
                <a:gd name="T1" fmla="*/ 0 h 209"/>
                <a:gd name="T2" fmla="*/ 19 w 271"/>
                <a:gd name="T3" fmla="*/ 97 h 209"/>
                <a:gd name="T4" fmla="*/ 135 w 271"/>
                <a:gd name="T5" fmla="*/ 205 h 209"/>
                <a:gd name="T6" fmla="*/ 188 w 271"/>
                <a:gd name="T7" fmla="*/ 141 h 209"/>
                <a:gd name="T8" fmla="*/ 215 w 271"/>
                <a:gd name="T9" fmla="*/ 181 h 209"/>
                <a:gd name="T10" fmla="*/ 231 w 271"/>
                <a:gd name="T11" fmla="*/ 115 h 209"/>
                <a:gd name="T12" fmla="*/ 79 w 271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209">
                  <a:moveTo>
                    <a:pt x="79" y="0"/>
                  </a:moveTo>
                  <a:cubicBezTo>
                    <a:pt x="79" y="0"/>
                    <a:pt x="0" y="61"/>
                    <a:pt x="19" y="97"/>
                  </a:cubicBezTo>
                  <a:cubicBezTo>
                    <a:pt x="39" y="132"/>
                    <a:pt x="75" y="195"/>
                    <a:pt x="135" y="205"/>
                  </a:cubicBezTo>
                  <a:cubicBezTo>
                    <a:pt x="160" y="209"/>
                    <a:pt x="188" y="141"/>
                    <a:pt x="188" y="141"/>
                  </a:cubicBezTo>
                  <a:cubicBezTo>
                    <a:pt x="188" y="141"/>
                    <a:pt x="196" y="168"/>
                    <a:pt x="215" y="181"/>
                  </a:cubicBezTo>
                  <a:cubicBezTo>
                    <a:pt x="233" y="194"/>
                    <a:pt x="271" y="175"/>
                    <a:pt x="231" y="11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2"/>
            <p:cNvSpPr/>
            <p:nvPr/>
          </p:nvSpPr>
          <p:spPr bwMode="auto">
            <a:xfrm>
              <a:off x="2652713" y="3751263"/>
              <a:ext cx="506413" cy="647700"/>
            </a:xfrm>
            <a:custGeom>
              <a:avLst/>
              <a:gdLst>
                <a:gd name="T0" fmla="*/ 22 w 319"/>
                <a:gd name="T1" fmla="*/ 408 h 408"/>
                <a:gd name="T2" fmla="*/ 0 w 319"/>
                <a:gd name="T3" fmla="*/ 390 h 408"/>
                <a:gd name="T4" fmla="*/ 295 w 319"/>
                <a:gd name="T5" fmla="*/ 0 h 408"/>
                <a:gd name="T6" fmla="*/ 319 w 319"/>
                <a:gd name="T7" fmla="*/ 17 h 408"/>
                <a:gd name="T8" fmla="*/ 22 w 319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08">
                  <a:moveTo>
                    <a:pt x="22" y="408"/>
                  </a:moveTo>
                  <a:lnTo>
                    <a:pt x="0" y="390"/>
                  </a:lnTo>
                  <a:lnTo>
                    <a:pt x="295" y="0"/>
                  </a:lnTo>
                  <a:lnTo>
                    <a:pt x="319" y="17"/>
                  </a:lnTo>
                  <a:lnTo>
                    <a:pt x="22" y="408"/>
                  </a:lnTo>
                  <a:close/>
                </a:path>
              </a:pathLst>
            </a:custGeom>
            <a:solidFill>
              <a:srgbClr val="477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3"/>
            <p:cNvSpPr/>
            <p:nvPr/>
          </p:nvSpPr>
          <p:spPr bwMode="auto">
            <a:xfrm>
              <a:off x="2881313" y="4075113"/>
              <a:ext cx="820738" cy="633413"/>
            </a:xfrm>
            <a:custGeom>
              <a:avLst/>
              <a:gdLst>
                <a:gd name="T0" fmla="*/ 502 w 517"/>
                <a:gd name="T1" fmla="*/ 399 h 399"/>
                <a:gd name="T2" fmla="*/ 0 w 517"/>
                <a:gd name="T3" fmla="*/ 19 h 399"/>
                <a:gd name="T4" fmla="*/ 15 w 517"/>
                <a:gd name="T5" fmla="*/ 0 h 399"/>
                <a:gd name="T6" fmla="*/ 517 w 517"/>
                <a:gd name="T7" fmla="*/ 380 h 399"/>
                <a:gd name="T8" fmla="*/ 502 w 517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399">
                  <a:moveTo>
                    <a:pt x="502" y="399"/>
                  </a:moveTo>
                  <a:lnTo>
                    <a:pt x="0" y="19"/>
                  </a:lnTo>
                  <a:lnTo>
                    <a:pt x="15" y="0"/>
                  </a:lnTo>
                  <a:lnTo>
                    <a:pt x="517" y="380"/>
                  </a:lnTo>
                  <a:lnTo>
                    <a:pt x="502" y="399"/>
                  </a:lnTo>
                  <a:close/>
                </a:path>
              </a:pathLst>
            </a:custGeom>
            <a:solidFill>
              <a:srgbClr val="477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4"/>
            <p:cNvSpPr/>
            <p:nvPr/>
          </p:nvSpPr>
          <p:spPr bwMode="auto">
            <a:xfrm>
              <a:off x="2973388" y="4305300"/>
              <a:ext cx="266700" cy="338138"/>
            </a:xfrm>
            <a:custGeom>
              <a:avLst/>
              <a:gdLst>
                <a:gd name="T0" fmla="*/ 17 w 168"/>
                <a:gd name="T1" fmla="*/ 213 h 213"/>
                <a:gd name="T2" fmla="*/ 0 w 168"/>
                <a:gd name="T3" fmla="*/ 200 h 213"/>
                <a:gd name="T4" fmla="*/ 151 w 168"/>
                <a:gd name="T5" fmla="*/ 0 h 213"/>
                <a:gd name="T6" fmla="*/ 168 w 168"/>
                <a:gd name="T7" fmla="*/ 15 h 213"/>
                <a:gd name="T8" fmla="*/ 17 w 168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3">
                  <a:moveTo>
                    <a:pt x="17" y="213"/>
                  </a:moveTo>
                  <a:lnTo>
                    <a:pt x="0" y="200"/>
                  </a:lnTo>
                  <a:lnTo>
                    <a:pt x="151" y="0"/>
                  </a:lnTo>
                  <a:lnTo>
                    <a:pt x="168" y="15"/>
                  </a:lnTo>
                  <a:lnTo>
                    <a:pt x="17" y="213"/>
                  </a:lnTo>
                  <a:close/>
                </a:path>
              </a:pathLst>
            </a:custGeom>
            <a:solidFill>
              <a:srgbClr val="477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5"/>
            <p:cNvSpPr/>
            <p:nvPr/>
          </p:nvSpPr>
          <p:spPr bwMode="auto">
            <a:xfrm>
              <a:off x="3487738" y="4084638"/>
              <a:ext cx="171450" cy="171450"/>
            </a:xfrm>
            <a:custGeom>
              <a:avLst/>
              <a:gdLst>
                <a:gd name="T0" fmla="*/ 62 w 108"/>
                <a:gd name="T1" fmla="*/ 108 h 108"/>
                <a:gd name="T2" fmla="*/ 0 w 108"/>
                <a:gd name="T3" fmla="*/ 61 h 108"/>
                <a:gd name="T4" fmla="*/ 47 w 108"/>
                <a:gd name="T5" fmla="*/ 0 h 108"/>
                <a:gd name="T6" fmla="*/ 108 w 108"/>
                <a:gd name="T7" fmla="*/ 47 h 108"/>
                <a:gd name="T8" fmla="*/ 62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62" y="108"/>
                  </a:moveTo>
                  <a:lnTo>
                    <a:pt x="0" y="61"/>
                  </a:lnTo>
                  <a:lnTo>
                    <a:pt x="47" y="0"/>
                  </a:lnTo>
                  <a:lnTo>
                    <a:pt x="108" y="47"/>
                  </a:lnTo>
                  <a:lnTo>
                    <a:pt x="62" y="108"/>
                  </a:lnTo>
                  <a:close/>
                </a:path>
              </a:pathLst>
            </a:custGeom>
            <a:solidFill>
              <a:srgbClr val="477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6"/>
            <p:cNvSpPr/>
            <p:nvPr/>
          </p:nvSpPr>
          <p:spPr bwMode="auto">
            <a:xfrm>
              <a:off x="3562350" y="4216400"/>
              <a:ext cx="274638" cy="307975"/>
            </a:xfrm>
            <a:custGeom>
              <a:avLst/>
              <a:gdLst>
                <a:gd name="T0" fmla="*/ 61 w 173"/>
                <a:gd name="T1" fmla="*/ 194 h 194"/>
                <a:gd name="T2" fmla="*/ 0 w 173"/>
                <a:gd name="T3" fmla="*/ 147 h 194"/>
                <a:gd name="T4" fmla="*/ 111 w 173"/>
                <a:gd name="T5" fmla="*/ 0 h 194"/>
                <a:gd name="T6" fmla="*/ 173 w 173"/>
                <a:gd name="T7" fmla="*/ 47 h 194"/>
                <a:gd name="T8" fmla="*/ 61 w 17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94">
                  <a:moveTo>
                    <a:pt x="61" y="194"/>
                  </a:moveTo>
                  <a:lnTo>
                    <a:pt x="0" y="147"/>
                  </a:lnTo>
                  <a:lnTo>
                    <a:pt x="111" y="0"/>
                  </a:lnTo>
                  <a:lnTo>
                    <a:pt x="173" y="47"/>
                  </a:lnTo>
                  <a:lnTo>
                    <a:pt x="61" y="194"/>
                  </a:lnTo>
                  <a:close/>
                </a:path>
              </a:pathLst>
            </a:custGeom>
            <a:solidFill>
              <a:srgbClr val="EC0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7"/>
            <p:cNvSpPr/>
            <p:nvPr/>
          </p:nvSpPr>
          <p:spPr bwMode="auto">
            <a:xfrm>
              <a:off x="3387725" y="4219575"/>
              <a:ext cx="171450" cy="171450"/>
            </a:xfrm>
            <a:custGeom>
              <a:avLst/>
              <a:gdLst>
                <a:gd name="T0" fmla="*/ 61 w 108"/>
                <a:gd name="T1" fmla="*/ 108 h 108"/>
                <a:gd name="T2" fmla="*/ 0 w 108"/>
                <a:gd name="T3" fmla="*/ 61 h 108"/>
                <a:gd name="T4" fmla="*/ 47 w 108"/>
                <a:gd name="T5" fmla="*/ 0 h 108"/>
                <a:gd name="T6" fmla="*/ 108 w 108"/>
                <a:gd name="T7" fmla="*/ 47 h 108"/>
                <a:gd name="T8" fmla="*/ 61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61" y="108"/>
                  </a:moveTo>
                  <a:lnTo>
                    <a:pt x="0" y="61"/>
                  </a:lnTo>
                  <a:lnTo>
                    <a:pt x="47" y="0"/>
                  </a:lnTo>
                  <a:lnTo>
                    <a:pt x="108" y="47"/>
                  </a:lnTo>
                  <a:lnTo>
                    <a:pt x="61" y="108"/>
                  </a:ln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8"/>
            <p:cNvSpPr/>
            <p:nvPr/>
          </p:nvSpPr>
          <p:spPr bwMode="auto">
            <a:xfrm>
              <a:off x="3163888" y="3878263"/>
              <a:ext cx="312738" cy="303213"/>
            </a:xfrm>
            <a:custGeom>
              <a:avLst/>
              <a:gdLst>
                <a:gd name="T0" fmla="*/ 74 w 134"/>
                <a:gd name="T1" fmla="*/ 126 h 130"/>
                <a:gd name="T2" fmla="*/ 7 w 134"/>
                <a:gd name="T3" fmla="*/ 75 h 130"/>
                <a:gd name="T4" fmla="*/ 5 w 134"/>
                <a:gd name="T5" fmla="*/ 57 h 130"/>
                <a:gd name="T6" fmla="*/ 42 w 134"/>
                <a:gd name="T7" fmla="*/ 7 h 130"/>
                <a:gd name="T8" fmla="*/ 61 w 134"/>
                <a:gd name="T9" fmla="*/ 5 h 130"/>
                <a:gd name="T10" fmla="*/ 127 w 134"/>
                <a:gd name="T11" fmla="*/ 55 h 130"/>
                <a:gd name="T12" fmla="*/ 130 w 134"/>
                <a:gd name="T13" fmla="*/ 74 h 130"/>
                <a:gd name="T14" fmla="*/ 92 w 134"/>
                <a:gd name="T15" fmla="*/ 123 h 130"/>
                <a:gd name="T16" fmla="*/ 74 w 134"/>
                <a:gd name="T17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0">
                  <a:moveTo>
                    <a:pt x="74" y="126"/>
                  </a:moveTo>
                  <a:cubicBezTo>
                    <a:pt x="7" y="75"/>
                    <a:pt x="7" y="75"/>
                    <a:pt x="7" y="75"/>
                  </a:cubicBezTo>
                  <a:cubicBezTo>
                    <a:pt x="1" y="71"/>
                    <a:pt x="0" y="62"/>
                    <a:pt x="5" y="5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7" y="1"/>
                    <a:pt x="55" y="0"/>
                    <a:pt x="61" y="5"/>
                  </a:cubicBezTo>
                  <a:cubicBezTo>
                    <a:pt x="127" y="55"/>
                    <a:pt x="127" y="55"/>
                    <a:pt x="127" y="55"/>
                  </a:cubicBezTo>
                  <a:cubicBezTo>
                    <a:pt x="133" y="59"/>
                    <a:pt x="134" y="68"/>
                    <a:pt x="130" y="74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8" y="129"/>
                    <a:pt x="80" y="130"/>
                    <a:pt x="74" y="126"/>
                  </a:cubicBezTo>
                  <a:close/>
                </a:path>
              </a:pathLst>
            </a:custGeom>
            <a:solidFill>
              <a:srgbClr val="EC0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9"/>
            <p:cNvSpPr/>
            <p:nvPr/>
          </p:nvSpPr>
          <p:spPr bwMode="auto">
            <a:xfrm>
              <a:off x="1854200" y="5573713"/>
              <a:ext cx="831850" cy="995363"/>
            </a:xfrm>
            <a:custGeom>
              <a:avLst/>
              <a:gdLst>
                <a:gd name="T0" fmla="*/ 77 w 357"/>
                <a:gd name="T1" fmla="*/ 135 h 427"/>
                <a:gd name="T2" fmla="*/ 0 w 357"/>
                <a:gd name="T3" fmla="*/ 257 h 427"/>
                <a:gd name="T4" fmla="*/ 259 w 357"/>
                <a:gd name="T5" fmla="*/ 427 h 427"/>
                <a:gd name="T6" fmla="*/ 216 w 357"/>
                <a:gd name="T7" fmla="*/ 227 h 427"/>
                <a:gd name="T8" fmla="*/ 210 w 357"/>
                <a:gd name="T9" fmla="*/ 221 h 427"/>
                <a:gd name="T10" fmla="*/ 315 w 357"/>
                <a:gd name="T11" fmla="*/ 135 h 427"/>
                <a:gd name="T12" fmla="*/ 123 w 357"/>
                <a:gd name="T13" fmla="*/ 0 h 427"/>
                <a:gd name="T14" fmla="*/ 77 w 357"/>
                <a:gd name="T15" fmla="*/ 134 h 427"/>
                <a:gd name="T16" fmla="*/ 77 w 357"/>
                <a:gd name="T17" fmla="*/ 13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427">
                  <a:moveTo>
                    <a:pt x="77" y="135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59" y="427"/>
                    <a:pt x="259" y="427"/>
                    <a:pt x="259" y="427"/>
                  </a:cubicBezTo>
                  <a:cubicBezTo>
                    <a:pt x="259" y="427"/>
                    <a:pt x="357" y="338"/>
                    <a:pt x="216" y="227"/>
                  </a:cubicBezTo>
                  <a:cubicBezTo>
                    <a:pt x="214" y="225"/>
                    <a:pt x="212" y="223"/>
                    <a:pt x="210" y="221"/>
                  </a:cubicBezTo>
                  <a:cubicBezTo>
                    <a:pt x="244" y="196"/>
                    <a:pt x="266" y="177"/>
                    <a:pt x="315" y="135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8" y="70"/>
                    <a:pt x="87" y="103"/>
                    <a:pt x="77" y="134"/>
                  </a:cubicBezTo>
                  <a:lnTo>
                    <a:pt x="77" y="135"/>
                  </a:lnTo>
                  <a:close/>
                </a:path>
              </a:pathLst>
            </a:custGeom>
            <a:solidFill>
              <a:srgbClr val="7A4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3811252" y="1903281"/>
            <a:ext cx="4374987" cy="1395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下次再见</a:t>
            </a:r>
          </a:p>
        </p:txBody>
      </p:sp>
      <p:sp>
        <p:nvSpPr>
          <p:cNvPr id="7" name="Rectangle 7"/>
          <p:cNvSpPr/>
          <p:nvPr/>
        </p:nvSpPr>
        <p:spPr>
          <a:xfrm flipH="1">
            <a:off x="1794715" y="3339389"/>
            <a:ext cx="860256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</a:rPr>
              <a:t>赶快通过小测验解锁游戏，送小外星人回家吧！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221</Words>
  <Application>Microsoft Office PowerPoint</Application>
  <PresentationFormat>宽屏</PresentationFormat>
  <Paragraphs>50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叶根友魅童</vt:lpstr>
      <vt:lpstr>阿里巴巴普惠体 L</vt:lpstr>
      <vt:lpstr>Calibri</vt:lpstr>
      <vt:lpstr>等线</vt:lpstr>
      <vt:lpstr>Arial</vt:lpstr>
      <vt:lpstr>楷体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YSL</dc:creator>
  <cp:lastModifiedBy>Yu Silin</cp:lastModifiedBy>
  <cp:revision>42</cp:revision>
  <dcterms:created xsi:type="dcterms:W3CDTF">2020-11-24T09:45:46Z</dcterms:created>
  <dcterms:modified xsi:type="dcterms:W3CDTF">2020-12-01T12:56:42Z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